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0287000" cx="18288000"/>
  <p:notesSz cx="6858000" cy="9144000"/>
  <p:embeddedFontLst>
    <p:embeddedFont>
      <p:font typeface="League Spartan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wOZb4DXh1QkvbduQWZfxtNZij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eagueSpartan-bold.fntdata"/><Relationship Id="rId23" Type="http://schemas.openxmlformats.org/officeDocument/2006/relationships/font" Target="fonts/LeagueSparta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9" Type="http://schemas.openxmlformats.org/officeDocument/2006/relationships/image" Target="../media/image5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3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1" Type="http://schemas.openxmlformats.org/officeDocument/2006/relationships/image" Target="../media/image5.png"/><Relationship Id="rId10" Type="http://schemas.openxmlformats.org/officeDocument/2006/relationships/image" Target="../media/image16.png"/><Relationship Id="rId9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85556" y="3403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0840147" y="4152900"/>
            <a:ext cx="607630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Offering Our Collective Efforts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Thy Lotus Feet.</a:t>
            </a:r>
            <a:endParaRPr/>
          </a:p>
        </p:txBody>
      </p:sp>
      <p:grpSp>
        <p:nvGrpSpPr>
          <p:cNvPr id="90" name="Google Shape;90;p1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91" name="Google Shape;91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738" y="403676"/>
            <a:ext cx="8204119" cy="988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21025" y="1790700"/>
            <a:ext cx="21145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10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272" name="Google Shape;27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4" name="Google Shape;27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3364" y="3002101"/>
            <a:ext cx="2177877" cy="447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3012492"/>
            <a:ext cx="2038022" cy="441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55061" y="3089560"/>
            <a:ext cx="2177878" cy="4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25578" y="3012491"/>
            <a:ext cx="2321948" cy="477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968971" y="3089560"/>
            <a:ext cx="2290329" cy="4580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10"/>
          <p:cNvCxnSpPr/>
          <p:nvPr/>
        </p:nvCxnSpPr>
        <p:spPr>
          <a:xfrm>
            <a:off x="3733800" y="5099335"/>
            <a:ext cx="838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10"/>
          <p:cNvCxnSpPr/>
          <p:nvPr/>
        </p:nvCxnSpPr>
        <p:spPr>
          <a:xfrm>
            <a:off x="7010400" y="5099335"/>
            <a:ext cx="838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10"/>
          <p:cNvCxnSpPr/>
          <p:nvPr/>
        </p:nvCxnSpPr>
        <p:spPr>
          <a:xfrm>
            <a:off x="10515600" y="5075090"/>
            <a:ext cx="838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10"/>
          <p:cNvCxnSpPr/>
          <p:nvPr/>
        </p:nvCxnSpPr>
        <p:spPr>
          <a:xfrm>
            <a:off x="14130771" y="5099335"/>
            <a:ext cx="838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83" name="Google Shape;283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687893" y="454609"/>
            <a:ext cx="21145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"/>
          <p:cNvSpPr/>
          <p:nvPr/>
        </p:nvSpPr>
        <p:spPr>
          <a:xfrm>
            <a:off x="485555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"/>
          <p:cNvSpPr txBox="1"/>
          <p:nvPr/>
        </p:nvSpPr>
        <p:spPr>
          <a:xfrm>
            <a:off x="1028700" y="2488389"/>
            <a:ext cx="14726713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Storage</a:t>
            </a:r>
            <a:endParaRPr/>
          </a:p>
        </p:txBody>
      </p:sp>
      <p:grpSp>
        <p:nvGrpSpPr>
          <p:cNvPr id="290" name="Google Shape;290;p11"/>
          <p:cNvGrpSpPr/>
          <p:nvPr/>
        </p:nvGrpSpPr>
        <p:grpSpPr>
          <a:xfrm>
            <a:off x="1028700" y="5155406"/>
            <a:ext cx="4959543" cy="2882355"/>
            <a:chOff x="0" y="-47625"/>
            <a:chExt cx="6612725" cy="3843139"/>
          </a:xfrm>
        </p:grpSpPr>
        <p:sp>
          <p:nvSpPr>
            <p:cNvPr id="291" name="Google Shape;291;p11"/>
            <p:cNvSpPr txBox="1"/>
            <p:nvPr/>
          </p:nvSpPr>
          <p:spPr>
            <a:xfrm>
              <a:off x="0" y="635119"/>
              <a:ext cx="6612725" cy="3160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NoSQL based document oriented database program.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Handle structed and Non-structed data easily.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Easily store, retrieve, delete, update data.</a:t>
              </a:r>
              <a:endParaRPr/>
            </a:p>
          </p:txBody>
        </p:sp>
        <p:sp>
          <p:nvSpPr>
            <p:cNvPr id="292" name="Google Shape;292;p11"/>
            <p:cNvSpPr txBox="1"/>
            <p:nvPr/>
          </p:nvSpPr>
          <p:spPr>
            <a:xfrm>
              <a:off x="0" y="-47625"/>
              <a:ext cx="6612725" cy="493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MongoDB</a:t>
              </a:r>
              <a:endParaRPr/>
            </a:p>
          </p:txBody>
        </p:sp>
      </p:grpSp>
      <p:sp>
        <p:nvSpPr>
          <p:cNvPr id="293" name="Google Shape;293;p11"/>
          <p:cNvSpPr/>
          <p:nvPr/>
        </p:nvSpPr>
        <p:spPr>
          <a:xfrm>
            <a:off x="1028700" y="3724484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SAAVAAD</a:t>
            </a:r>
            <a:endParaRPr/>
          </a:p>
        </p:txBody>
      </p:sp>
      <p:grpSp>
        <p:nvGrpSpPr>
          <p:cNvPr id="295" name="Google Shape;295;p11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296" name="Google Shape;29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" name="Google Shape;298;p11"/>
          <p:cNvGrpSpPr/>
          <p:nvPr/>
        </p:nvGrpSpPr>
        <p:grpSpPr>
          <a:xfrm>
            <a:off x="6664228" y="5155406"/>
            <a:ext cx="4959543" cy="1682205"/>
            <a:chOff x="0" y="-47625"/>
            <a:chExt cx="6612725" cy="2242939"/>
          </a:xfrm>
        </p:grpSpPr>
        <p:sp>
          <p:nvSpPr>
            <p:cNvPr id="299" name="Google Shape;299;p11"/>
            <p:cNvSpPr txBox="1"/>
            <p:nvPr/>
          </p:nvSpPr>
          <p:spPr>
            <a:xfrm>
              <a:off x="0" y="635119"/>
              <a:ext cx="6612725" cy="156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Library, an Interface for MongoDB databases.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Handling in python.</a:t>
              </a:r>
              <a:endParaRPr/>
            </a:p>
          </p:txBody>
        </p:sp>
        <p:sp>
          <p:nvSpPr>
            <p:cNvPr id="300" name="Google Shape;300;p11"/>
            <p:cNvSpPr txBox="1"/>
            <p:nvPr/>
          </p:nvSpPr>
          <p:spPr>
            <a:xfrm>
              <a:off x="0" y="-47625"/>
              <a:ext cx="6612725" cy="493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Pymongo</a:t>
              </a:r>
              <a:endParaRPr/>
            </a:p>
          </p:txBody>
        </p:sp>
      </p:grpSp>
      <p:grpSp>
        <p:nvGrpSpPr>
          <p:cNvPr id="301" name="Google Shape;301;p11"/>
          <p:cNvGrpSpPr/>
          <p:nvPr/>
        </p:nvGrpSpPr>
        <p:grpSpPr>
          <a:xfrm>
            <a:off x="12299757" y="5155406"/>
            <a:ext cx="4959543" cy="1682205"/>
            <a:chOff x="0" y="-47625"/>
            <a:chExt cx="6612725" cy="2242939"/>
          </a:xfrm>
        </p:grpSpPr>
        <p:sp>
          <p:nvSpPr>
            <p:cNvPr id="302" name="Google Shape;302;p11"/>
            <p:cNvSpPr txBox="1"/>
            <p:nvPr/>
          </p:nvSpPr>
          <p:spPr>
            <a:xfrm>
              <a:off x="0" y="635119"/>
              <a:ext cx="6612725" cy="156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Obstacles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Our Style</a:t>
              </a:r>
              <a:endParaRPr/>
            </a:p>
          </p:txBody>
        </p:sp>
        <p:sp>
          <p:nvSpPr>
            <p:cNvPr id="303" name="Google Shape;303;p11"/>
            <p:cNvSpPr txBox="1"/>
            <p:nvPr/>
          </p:nvSpPr>
          <p:spPr>
            <a:xfrm>
              <a:off x="0" y="-47625"/>
              <a:ext cx="6612725" cy="493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Mongo API (via Flask)</a:t>
              </a:r>
              <a:endParaRPr/>
            </a:p>
          </p:txBody>
        </p:sp>
      </p:grpSp>
      <p:pic>
        <p:nvPicPr>
          <p:cNvPr id="304" name="Google Shape;30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1274" y="1511987"/>
            <a:ext cx="20764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4670" y="648521"/>
            <a:ext cx="1584587" cy="16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1600200" y="6457950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12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313" name="Google Shape;31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5" name="Google Shape;315;p12"/>
          <p:cNvSpPr txBox="1"/>
          <p:nvPr/>
        </p:nvSpPr>
        <p:spPr>
          <a:xfrm>
            <a:off x="1616484" y="4192222"/>
            <a:ext cx="6949700" cy="226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Workflow</a:t>
            </a:r>
            <a:endParaRPr/>
          </a:p>
        </p:txBody>
      </p:sp>
      <p:sp>
        <p:nvSpPr>
          <p:cNvPr id="316" name="Google Shape;316;p12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SAAVAAD</a:t>
            </a:r>
            <a:endParaRPr/>
          </a:p>
        </p:txBody>
      </p:sp>
      <p:sp>
        <p:nvSpPr>
          <p:cNvPr id="317" name="Google Shape;317;p12"/>
          <p:cNvSpPr/>
          <p:nvPr/>
        </p:nvSpPr>
        <p:spPr>
          <a:xfrm>
            <a:off x="9708861" y="1662796"/>
            <a:ext cx="4738054" cy="903821"/>
          </a:xfrm>
          <a:custGeom>
            <a:rect b="b" l="l" r="r" t="t"/>
            <a:pathLst>
              <a:path extrusionOk="0" h="238043" w="1247883">
                <a:moveTo>
                  <a:pt x="83333" y="0"/>
                </a:moveTo>
                <a:lnTo>
                  <a:pt x="1164549" y="0"/>
                </a:lnTo>
                <a:cubicBezTo>
                  <a:pt x="1186651" y="0"/>
                  <a:pt x="1207847" y="8780"/>
                  <a:pt x="1223475" y="24408"/>
                </a:cubicBezTo>
                <a:cubicBezTo>
                  <a:pt x="1239103" y="40036"/>
                  <a:pt x="1247883" y="61232"/>
                  <a:pt x="1247883" y="83333"/>
                </a:cubicBezTo>
                <a:lnTo>
                  <a:pt x="1247883" y="154710"/>
                </a:lnTo>
                <a:cubicBezTo>
                  <a:pt x="1247883" y="176811"/>
                  <a:pt x="1239103" y="198007"/>
                  <a:pt x="1223475" y="213636"/>
                </a:cubicBezTo>
                <a:cubicBezTo>
                  <a:pt x="1207847" y="229264"/>
                  <a:pt x="1186651" y="238043"/>
                  <a:pt x="1164549" y="238043"/>
                </a:cubicBezTo>
                <a:lnTo>
                  <a:pt x="83333" y="238043"/>
                </a:lnTo>
                <a:cubicBezTo>
                  <a:pt x="61232" y="238043"/>
                  <a:pt x="40036" y="229264"/>
                  <a:pt x="24408" y="213636"/>
                </a:cubicBezTo>
                <a:cubicBezTo>
                  <a:pt x="8780" y="198007"/>
                  <a:pt x="0" y="176811"/>
                  <a:pt x="0" y="154710"/>
                </a:cubicBezTo>
                <a:lnTo>
                  <a:pt x="0" y="83333"/>
                </a:lnTo>
                <a:cubicBezTo>
                  <a:pt x="0" y="61232"/>
                  <a:pt x="8780" y="40036"/>
                  <a:pt x="24408" y="24408"/>
                </a:cubicBezTo>
                <a:cubicBezTo>
                  <a:pt x="40036" y="8780"/>
                  <a:pt x="61232" y="0"/>
                  <a:pt x="833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2"/>
          <p:cNvSpPr/>
          <p:nvPr/>
        </p:nvSpPr>
        <p:spPr>
          <a:xfrm>
            <a:off x="9708861" y="6004087"/>
            <a:ext cx="4738054" cy="903821"/>
          </a:xfrm>
          <a:custGeom>
            <a:rect b="b" l="l" r="r" t="t"/>
            <a:pathLst>
              <a:path extrusionOk="0" h="238043" w="1247883">
                <a:moveTo>
                  <a:pt x="83333" y="0"/>
                </a:moveTo>
                <a:lnTo>
                  <a:pt x="1164549" y="0"/>
                </a:lnTo>
                <a:cubicBezTo>
                  <a:pt x="1186651" y="0"/>
                  <a:pt x="1207847" y="8780"/>
                  <a:pt x="1223475" y="24408"/>
                </a:cubicBezTo>
                <a:cubicBezTo>
                  <a:pt x="1239103" y="40036"/>
                  <a:pt x="1247883" y="61232"/>
                  <a:pt x="1247883" y="83333"/>
                </a:cubicBezTo>
                <a:lnTo>
                  <a:pt x="1247883" y="154710"/>
                </a:lnTo>
                <a:cubicBezTo>
                  <a:pt x="1247883" y="176811"/>
                  <a:pt x="1239103" y="198007"/>
                  <a:pt x="1223475" y="213636"/>
                </a:cubicBezTo>
                <a:cubicBezTo>
                  <a:pt x="1207847" y="229264"/>
                  <a:pt x="1186651" y="238043"/>
                  <a:pt x="1164549" y="238043"/>
                </a:cubicBezTo>
                <a:lnTo>
                  <a:pt x="83333" y="238043"/>
                </a:lnTo>
                <a:cubicBezTo>
                  <a:pt x="61232" y="238043"/>
                  <a:pt x="40036" y="229264"/>
                  <a:pt x="24408" y="213636"/>
                </a:cubicBezTo>
                <a:cubicBezTo>
                  <a:pt x="8780" y="198007"/>
                  <a:pt x="0" y="176811"/>
                  <a:pt x="0" y="154710"/>
                </a:cubicBezTo>
                <a:lnTo>
                  <a:pt x="0" y="83333"/>
                </a:lnTo>
                <a:cubicBezTo>
                  <a:pt x="0" y="61232"/>
                  <a:pt x="8780" y="40036"/>
                  <a:pt x="24408" y="24408"/>
                </a:cubicBezTo>
                <a:cubicBezTo>
                  <a:pt x="40036" y="8780"/>
                  <a:pt x="61232" y="0"/>
                  <a:pt x="833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"/>
          <p:cNvSpPr/>
          <p:nvPr/>
        </p:nvSpPr>
        <p:spPr>
          <a:xfrm>
            <a:off x="9708861" y="3833441"/>
            <a:ext cx="4738054" cy="903821"/>
          </a:xfrm>
          <a:custGeom>
            <a:rect b="b" l="l" r="r" t="t"/>
            <a:pathLst>
              <a:path extrusionOk="0" h="238043" w="1247883">
                <a:moveTo>
                  <a:pt x="83333" y="0"/>
                </a:moveTo>
                <a:lnTo>
                  <a:pt x="1164549" y="0"/>
                </a:lnTo>
                <a:cubicBezTo>
                  <a:pt x="1186651" y="0"/>
                  <a:pt x="1207847" y="8780"/>
                  <a:pt x="1223475" y="24408"/>
                </a:cubicBezTo>
                <a:cubicBezTo>
                  <a:pt x="1239103" y="40036"/>
                  <a:pt x="1247883" y="61232"/>
                  <a:pt x="1247883" y="83333"/>
                </a:cubicBezTo>
                <a:lnTo>
                  <a:pt x="1247883" y="154710"/>
                </a:lnTo>
                <a:cubicBezTo>
                  <a:pt x="1247883" y="176811"/>
                  <a:pt x="1239103" y="198007"/>
                  <a:pt x="1223475" y="213636"/>
                </a:cubicBezTo>
                <a:cubicBezTo>
                  <a:pt x="1207847" y="229264"/>
                  <a:pt x="1186651" y="238043"/>
                  <a:pt x="1164549" y="238043"/>
                </a:cubicBezTo>
                <a:lnTo>
                  <a:pt x="83333" y="238043"/>
                </a:lnTo>
                <a:cubicBezTo>
                  <a:pt x="61232" y="238043"/>
                  <a:pt x="40036" y="229264"/>
                  <a:pt x="24408" y="213636"/>
                </a:cubicBezTo>
                <a:cubicBezTo>
                  <a:pt x="8780" y="198007"/>
                  <a:pt x="0" y="176811"/>
                  <a:pt x="0" y="154710"/>
                </a:cubicBezTo>
                <a:lnTo>
                  <a:pt x="0" y="83333"/>
                </a:lnTo>
                <a:cubicBezTo>
                  <a:pt x="0" y="61232"/>
                  <a:pt x="8780" y="40036"/>
                  <a:pt x="24408" y="24408"/>
                </a:cubicBezTo>
                <a:cubicBezTo>
                  <a:pt x="40036" y="8780"/>
                  <a:pt x="61232" y="0"/>
                  <a:pt x="833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12"/>
          <p:cNvCxnSpPr/>
          <p:nvPr/>
        </p:nvCxnSpPr>
        <p:spPr>
          <a:xfrm>
            <a:off x="10591800" y="2566617"/>
            <a:ext cx="0" cy="126682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21" name="Google Shape;321;p12"/>
          <p:cNvCxnSpPr/>
          <p:nvPr/>
        </p:nvCxnSpPr>
        <p:spPr>
          <a:xfrm>
            <a:off x="10591800" y="6907908"/>
            <a:ext cx="0" cy="126682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22" name="Google Shape;322;p12"/>
          <p:cNvCxnSpPr/>
          <p:nvPr/>
        </p:nvCxnSpPr>
        <p:spPr>
          <a:xfrm>
            <a:off x="10591800" y="4737263"/>
            <a:ext cx="0" cy="126682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23" name="Google Shape;323;p12"/>
          <p:cNvCxnSpPr/>
          <p:nvPr/>
        </p:nvCxnSpPr>
        <p:spPr>
          <a:xfrm rot="10800000">
            <a:off x="13411200" y="6907908"/>
            <a:ext cx="0" cy="12668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24" name="Google Shape;324;p12"/>
          <p:cNvCxnSpPr/>
          <p:nvPr/>
        </p:nvCxnSpPr>
        <p:spPr>
          <a:xfrm rot="10800000">
            <a:off x="13411200" y="2566617"/>
            <a:ext cx="0" cy="12668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25" name="Google Shape;325;p12"/>
          <p:cNvCxnSpPr/>
          <p:nvPr/>
        </p:nvCxnSpPr>
        <p:spPr>
          <a:xfrm rot="10800000">
            <a:off x="13411200" y="4737262"/>
            <a:ext cx="0" cy="12668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26" name="Google Shape;326;p12"/>
          <p:cNvSpPr/>
          <p:nvPr/>
        </p:nvSpPr>
        <p:spPr>
          <a:xfrm>
            <a:off x="11408977" y="1745852"/>
            <a:ext cx="128753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  <p:sp>
        <p:nvSpPr>
          <p:cNvPr id="327" name="Google Shape;327;p12"/>
          <p:cNvSpPr/>
          <p:nvPr/>
        </p:nvSpPr>
        <p:spPr>
          <a:xfrm>
            <a:off x="10686802" y="3909970"/>
            <a:ext cx="27821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Serveo.net</a:t>
            </a:r>
            <a:endParaRPr/>
          </a:p>
        </p:txBody>
      </p:sp>
      <p:sp>
        <p:nvSpPr>
          <p:cNvPr id="328" name="Google Shape;328;p12"/>
          <p:cNvSpPr/>
          <p:nvPr/>
        </p:nvSpPr>
        <p:spPr>
          <a:xfrm>
            <a:off x="11579995" y="6041058"/>
            <a:ext cx="99578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/>
          </a:p>
        </p:txBody>
      </p:sp>
      <p:sp>
        <p:nvSpPr>
          <p:cNvPr id="329" name="Google Shape;329;p12"/>
          <p:cNvSpPr/>
          <p:nvPr/>
        </p:nvSpPr>
        <p:spPr>
          <a:xfrm>
            <a:off x="9708861" y="8179124"/>
            <a:ext cx="4738054" cy="903821"/>
          </a:xfrm>
          <a:custGeom>
            <a:rect b="b" l="l" r="r" t="t"/>
            <a:pathLst>
              <a:path extrusionOk="0" h="238043" w="1247883">
                <a:moveTo>
                  <a:pt x="83333" y="0"/>
                </a:moveTo>
                <a:lnTo>
                  <a:pt x="1164549" y="0"/>
                </a:lnTo>
                <a:cubicBezTo>
                  <a:pt x="1186651" y="0"/>
                  <a:pt x="1207847" y="8780"/>
                  <a:pt x="1223475" y="24408"/>
                </a:cubicBezTo>
                <a:cubicBezTo>
                  <a:pt x="1239103" y="40036"/>
                  <a:pt x="1247883" y="61232"/>
                  <a:pt x="1247883" y="83333"/>
                </a:cubicBezTo>
                <a:lnTo>
                  <a:pt x="1247883" y="154710"/>
                </a:lnTo>
                <a:cubicBezTo>
                  <a:pt x="1247883" y="176811"/>
                  <a:pt x="1239103" y="198007"/>
                  <a:pt x="1223475" y="213636"/>
                </a:cubicBezTo>
                <a:cubicBezTo>
                  <a:pt x="1207847" y="229264"/>
                  <a:pt x="1186651" y="238043"/>
                  <a:pt x="1164549" y="238043"/>
                </a:cubicBezTo>
                <a:lnTo>
                  <a:pt x="83333" y="238043"/>
                </a:lnTo>
                <a:cubicBezTo>
                  <a:pt x="61232" y="238043"/>
                  <a:pt x="40036" y="229264"/>
                  <a:pt x="24408" y="213636"/>
                </a:cubicBezTo>
                <a:cubicBezTo>
                  <a:pt x="8780" y="198007"/>
                  <a:pt x="0" y="176811"/>
                  <a:pt x="0" y="154710"/>
                </a:cubicBezTo>
                <a:lnTo>
                  <a:pt x="0" y="83333"/>
                </a:lnTo>
                <a:cubicBezTo>
                  <a:pt x="0" y="61232"/>
                  <a:pt x="8780" y="40036"/>
                  <a:pt x="24408" y="24408"/>
                </a:cubicBezTo>
                <a:cubicBezTo>
                  <a:pt x="40036" y="8780"/>
                  <a:pt x="61232" y="0"/>
                  <a:pt x="833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2"/>
          <p:cNvSpPr/>
          <p:nvPr/>
        </p:nvSpPr>
        <p:spPr>
          <a:xfrm>
            <a:off x="9679153" y="8239483"/>
            <a:ext cx="47974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Request Processing</a:t>
            </a:r>
            <a:endParaRPr/>
          </a:p>
        </p:txBody>
      </p:sp>
      <p:pic>
        <p:nvPicPr>
          <p:cNvPr id="331" name="Google Shape;33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4670" y="648521"/>
            <a:ext cx="1584587" cy="16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"/>
          <p:cNvSpPr/>
          <p:nvPr/>
        </p:nvSpPr>
        <p:spPr>
          <a:xfrm>
            <a:off x="485556" y="47365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13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338" name="Google Shape;33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13"/>
          <p:cNvGrpSpPr/>
          <p:nvPr/>
        </p:nvGrpSpPr>
        <p:grpSpPr>
          <a:xfrm>
            <a:off x="4737424" y="2481920"/>
            <a:ext cx="9280461" cy="5323160"/>
            <a:chOff x="0" y="0"/>
            <a:chExt cx="7981950" cy="4578350"/>
          </a:xfrm>
        </p:grpSpPr>
        <p:sp>
          <p:nvSpPr>
            <p:cNvPr id="341" name="Google Shape;341;p13"/>
            <p:cNvSpPr/>
            <p:nvPr/>
          </p:nvSpPr>
          <p:spPr>
            <a:xfrm>
              <a:off x="765810" y="21590"/>
              <a:ext cx="6451600" cy="4326890"/>
            </a:xfrm>
            <a:custGeom>
              <a:rect b="b" l="l" r="r" t="t"/>
              <a:pathLst>
                <a:path extrusionOk="0"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0" y="0"/>
              <a:ext cx="7981950" cy="4542790"/>
            </a:xfrm>
            <a:custGeom>
              <a:rect b="b" l="l" r="r" t="t"/>
              <a:pathLst>
                <a:path extrusionOk="0"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3460750" y="4349750"/>
              <a:ext cx="1059180" cy="96520"/>
            </a:xfrm>
            <a:custGeom>
              <a:rect b="b" l="l" r="r" t="t"/>
              <a:pathLst>
                <a:path extrusionOk="0"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163830" y="4542790"/>
              <a:ext cx="7654290" cy="35560"/>
            </a:xfrm>
            <a:custGeom>
              <a:rect b="b" l="l" r="r" t="t"/>
              <a:pathLst>
                <a:path extrusionOk="0"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962660" y="276860"/>
              <a:ext cx="6055360" cy="3789680"/>
            </a:xfrm>
            <a:custGeom>
              <a:rect b="b" l="l" r="r" t="t"/>
              <a:pathLst>
                <a:path extrusionOk="0"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5478" l="-8384" r="-13107" t="-3715"/>
              </a:stretch>
            </a:blipFill>
            <a:ln>
              <a:noFill/>
            </a:ln>
          </p:spPr>
        </p:sp>
      </p:grpSp>
      <p:sp>
        <p:nvSpPr>
          <p:cNvPr id="346" name="Google Shape;346;p13"/>
          <p:cNvSpPr txBox="1"/>
          <p:nvPr/>
        </p:nvSpPr>
        <p:spPr>
          <a:xfrm>
            <a:off x="768820" y="4292918"/>
            <a:ext cx="3801888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website</a:t>
            </a:r>
            <a:endParaRPr/>
          </a:p>
        </p:txBody>
      </p:sp>
      <p:sp>
        <p:nvSpPr>
          <p:cNvPr id="347" name="Google Shape;347;p13"/>
          <p:cNvSpPr txBox="1"/>
          <p:nvPr/>
        </p:nvSpPr>
        <p:spPr>
          <a:xfrm>
            <a:off x="1028700" y="5095875"/>
            <a:ext cx="3801888" cy="175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Saavaad  website provides you with all the features like </a:t>
            </a:r>
            <a:endParaRPr/>
          </a:p>
          <a:p>
            <a:pPr indent="-215900" lvl="1" marL="43180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 Summarisation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43180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endParaRPr/>
          </a:p>
          <a:p>
            <a:pPr indent="-215900" lvl="1" marL="4318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To Speech</a:t>
            </a:r>
            <a:endParaRPr/>
          </a:p>
        </p:txBody>
      </p:sp>
      <p:sp>
        <p:nvSpPr>
          <p:cNvPr id="348" name="Google Shape;348;p13"/>
          <p:cNvSpPr txBox="1"/>
          <p:nvPr/>
        </p:nvSpPr>
        <p:spPr>
          <a:xfrm>
            <a:off x="14444482" y="3065113"/>
            <a:ext cx="3120902" cy="140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/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Friendly</a:t>
            </a:r>
            <a:endParaRPr/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design </a:t>
            </a:r>
            <a:endParaRPr/>
          </a:p>
          <a:p>
            <a:pPr indent="-215900" lvl="1" marL="431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use</a:t>
            </a:r>
            <a:endParaRPr/>
          </a:p>
        </p:txBody>
      </p:sp>
      <p:sp>
        <p:nvSpPr>
          <p:cNvPr id="349" name="Google Shape;349;p13"/>
          <p:cNvSpPr txBox="1"/>
          <p:nvPr/>
        </p:nvSpPr>
        <p:spPr>
          <a:xfrm>
            <a:off x="14444482" y="5765088"/>
            <a:ext cx="3120902" cy="140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/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Summarize</a:t>
            </a:r>
            <a:endParaRPr/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</a:t>
            </a:r>
            <a:endParaRPr/>
          </a:p>
          <a:p>
            <a:pPr indent="-215900" lvl="1" marL="431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to Audio</a:t>
            </a:r>
            <a:endParaRPr/>
          </a:p>
        </p:txBody>
      </p:sp>
      <p:sp>
        <p:nvSpPr>
          <p:cNvPr id="350" name="Google Shape;350;p13"/>
          <p:cNvSpPr txBox="1"/>
          <p:nvPr/>
        </p:nvSpPr>
        <p:spPr>
          <a:xfrm>
            <a:off x="13689583" y="5784138"/>
            <a:ext cx="46767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/>
          </a:p>
        </p:txBody>
      </p:sp>
      <p:sp>
        <p:nvSpPr>
          <p:cNvPr id="351" name="Google Shape;351;p13"/>
          <p:cNvSpPr txBox="1"/>
          <p:nvPr/>
        </p:nvSpPr>
        <p:spPr>
          <a:xfrm>
            <a:off x="13689583" y="3084163"/>
            <a:ext cx="46767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/>
          </a:p>
        </p:txBody>
      </p:sp>
      <p:sp>
        <p:nvSpPr>
          <p:cNvPr id="352" name="Google Shape;352;p13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SAAVAAD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4"/>
          <p:cNvSpPr txBox="1"/>
          <p:nvPr/>
        </p:nvSpPr>
        <p:spPr>
          <a:xfrm>
            <a:off x="1028700" y="2297115"/>
            <a:ext cx="6949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website workflow</a:t>
            </a:r>
            <a:endParaRPr/>
          </a:p>
        </p:txBody>
      </p:sp>
      <p:sp>
        <p:nvSpPr>
          <p:cNvPr id="359" name="Google Shape;359;p14"/>
          <p:cNvSpPr txBox="1"/>
          <p:nvPr/>
        </p:nvSpPr>
        <p:spPr>
          <a:xfrm>
            <a:off x="7942674" y="2101921"/>
            <a:ext cx="7786516" cy="1186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soon as you open the website you see the features section of the website where you can choose the required feature.</a:t>
            </a: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028700" y="4794952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14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362" name="Google Shape;36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4" name="Google Shape;364;p14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SAAVAAD</a:t>
            </a:r>
            <a:endParaRPr/>
          </a:p>
        </p:txBody>
      </p:sp>
      <p:pic>
        <p:nvPicPr>
          <p:cNvPr id="365" name="Google Shape;3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60197" y="3723006"/>
            <a:ext cx="4828435" cy="5699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4670" y="648521"/>
            <a:ext cx="1584587" cy="16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15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373" name="Google Shape;37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5" name="Google Shape;3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8094" y="5015824"/>
            <a:ext cx="9944100" cy="463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1949" y="647700"/>
            <a:ext cx="994410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04670" y="648521"/>
            <a:ext cx="1584587" cy="16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6"/>
          <p:cNvSpPr/>
          <p:nvPr/>
        </p:nvSpPr>
        <p:spPr>
          <a:xfrm>
            <a:off x="1600200" y="6457950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16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385" name="Google Shape;38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Google Shape;387;p16"/>
          <p:cNvSpPr txBox="1"/>
          <p:nvPr/>
        </p:nvSpPr>
        <p:spPr>
          <a:xfrm>
            <a:off x="1616484" y="4192222"/>
            <a:ext cx="6949700" cy="226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API Workflow</a:t>
            </a:r>
            <a:endParaRPr/>
          </a:p>
        </p:txBody>
      </p:sp>
      <p:sp>
        <p:nvSpPr>
          <p:cNvPr id="388" name="Google Shape;388;p16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SAAVAAD</a:t>
            </a:r>
            <a:endParaRPr/>
          </a:p>
        </p:txBody>
      </p:sp>
      <p:grpSp>
        <p:nvGrpSpPr>
          <p:cNvPr id="389" name="Google Shape;389;p16"/>
          <p:cNvGrpSpPr/>
          <p:nvPr/>
        </p:nvGrpSpPr>
        <p:grpSpPr>
          <a:xfrm>
            <a:off x="9708861" y="1409639"/>
            <a:ext cx="4738054" cy="3339262"/>
            <a:chOff x="0" y="-66675"/>
            <a:chExt cx="1247883" cy="879475"/>
          </a:xfrm>
        </p:grpSpPr>
        <p:sp>
          <p:nvSpPr>
            <p:cNvPr id="390" name="Google Shape;390;p16"/>
            <p:cNvSpPr/>
            <p:nvPr/>
          </p:nvSpPr>
          <p:spPr>
            <a:xfrm>
              <a:off x="0" y="0"/>
              <a:ext cx="1247883" cy="238043"/>
            </a:xfrm>
            <a:custGeom>
              <a:rect b="b" l="l" r="r" t="t"/>
              <a:pathLst>
                <a:path extrusionOk="0" h="238043" w="1247883">
                  <a:moveTo>
                    <a:pt x="83333" y="0"/>
                  </a:moveTo>
                  <a:lnTo>
                    <a:pt x="1164549" y="0"/>
                  </a:lnTo>
                  <a:cubicBezTo>
                    <a:pt x="1186651" y="0"/>
                    <a:pt x="1207847" y="8780"/>
                    <a:pt x="1223475" y="24408"/>
                  </a:cubicBezTo>
                  <a:cubicBezTo>
                    <a:pt x="1239103" y="40036"/>
                    <a:pt x="1247883" y="61232"/>
                    <a:pt x="1247883" y="83333"/>
                  </a:cubicBezTo>
                  <a:lnTo>
                    <a:pt x="1247883" y="154710"/>
                  </a:lnTo>
                  <a:cubicBezTo>
                    <a:pt x="1247883" y="176811"/>
                    <a:pt x="1239103" y="198007"/>
                    <a:pt x="1223475" y="213636"/>
                  </a:cubicBezTo>
                  <a:cubicBezTo>
                    <a:pt x="1207847" y="229264"/>
                    <a:pt x="1186651" y="238043"/>
                    <a:pt x="1164549" y="238043"/>
                  </a:cubicBezTo>
                  <a:lnTo>
                    <a:pt x="83333" y="238043"/>
                  </a:lnTo>
                  <a:cubicBezTo>
                    <a:pt x="61232" y="238043"/>
                    <a:pt x="40036" y="229264"/>
                    <a:pt x="24408" y="213636"/>
                  </a:cubicBezTo>
                  <a:cubicBezTo>
                    <a:pt x="8780" y="198007"/>
                    <a:pt x="0" y="176811"/>
                    <a:pt x="0" y="154710"/>
                  </a:cubicBezTo>
                  <a:lnTo>
                    <a:pt x="0" y="83333"/>
                  </a:lnTo>
                  <a:cubicBezTo>
                    <a:pt x="0" y="61232"/>
                    <a:pt x="8780" y="40036"/>
                    <a:pt x="24408" y="24408"/>
                  </a:cubicBezTo>
                  <a:cubicBezTo>
                    <a:pt x="40036" y="8780"/>
                    <a:pt x="61232" y="0"/>
                    <a:pt x="83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16"/>
          <p:cNvSpPr/>
          <p:nvPr/>
        </p:nvSpPr>
        <p:spPr>
          <a:xfrm>
            <a:off x="9708861" y="6004087"/>
            <a:ext cx="4738054" cy="903821"/>
          </a:xfrm>
          <a:custGeom>
            <a:rect b="b" l="l" r="r" t="t"/>
            <a:pathLst>
              <a:path extrusionOk="0" h="238043" w="1247883">
                <a:moveTo>
                  <a:pt x="83333" y="0"/>
                </a:moveTo>
                <a:lnTo>
                  <a:pt x="1164549" y="0"/>
                </a:lnTo>
                <a:cubicBezTo>
                  <a:pt x="1186651" y="0"/>
                  <a:pt x="1207847" y="8780"/>
                  <a:pt x="1223475" y="24408"/>
                </a:cubicBezTo>
                <a:cubicBezTo>
                  <a:pt x="1239103" y="40036"/>
                  <a:pt x="1247883" y="61232"/>
                  <a:pt x="1247883" y="83333"/>
                </a:cubicBezTo>
                <a:lnTo>
                  <a:pt x="1247883" y="154710"/>
                </a:lnTo>
                <a:cubicBezTo>
                  <a:pt x="1247883" y="176811"/>
                  <a:pt x="1239103" y="198007"/>
                  <a:pt x="1223475" y="213636"/>
                </a:cubicBezTo>
                <a:cubicBezTo>
                  <a:pt x="1207847" y="229264"/>
                  <a:pt x="1186651" y="238043"/>
                  <a:pt x="1164549" y="238043"/>
                </a:cubicBezTo>
                <a:lnTo>
                  <a:pt x="83333" y="238043"/>
                </a:lnTo>
                <a:cubicBezTo>
                  <a:pt x="61232" y="238043"/>
                  <a:pt x="40036" y="229264"/>
                  <a:pt x="24408" y="213636"/>
                </a:cubicBezTo>
                <a:cubicBezTo>
                  <a:pt x="8780" y="198007"/>
                  <a:pt x="0" y="176811"/>
                  <a:pt x="0" y="154710"/>
                </a:cubicBezTo>
                <a:lnTo>
                  <a:pt x="0" y="83333"/>
                </a:lnTo>
                <a:cubicBezTo>
                  <a:pt x="0" y="61232"/>
                  <a:pt x="8780" y="40036"/>
                  <a:pt x="24408" y="24408"/>
                </a:cubicBezTo>
                <a:cubicBezTo>
                  <a:pt x="40036" y="8780"/>
                  <a:pt x="61232" y="0"/>
                  <a:pt x="833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6"/>
          <p:cNvSpPr/>
          <p:nvPr/>
        </p:nvSpPr>
        <p:spPr>
          <a:xfrm>
            <a:off x="9708861" y="8179124"/>
            <a:ext cx="4738054" cy="903821"/>
          </a:xfrm>
          <a:custGeom>
            <a:rect b="b" l="l" r="r" t="t"/>
            <a:pathLst>
              <a:path extrusionOk="0" h="238043" w="1247883">
                <a:moveTo>
                  <a:pt x="83333" y="0"/>
                </a:moveTo>
                <a:lnTo>
                  <a:pt x="1164549" y="0"/>
                </a:lnTo>
                <a:cubicBezTo>
                  <a:pt x="1186651" y="0"/>
                  <a:pt x="1207847" y="8780"/>
                  <a:pt x="1223475" y="24408"/>
                </a:cubicBezTo>
                <a:cubicBezTo>
                  <a:pt x="1239103" y="40036"/>
                  <a:pt x="1247883" y="61232"/>
                  <a:pt x="1247883" y="83333"/>
                </a:cubicBezTo>
                <a:lnTo>
                  <a:pt x="1247883" y="154710"/>
                </a:lnTo>
                <a:cubicBezTo>
                  <a:pt x="1247883" y="176811"/>
                  <a:pt x="1239103" y="198007"/>
                  <a:pt x="1223475" y="213636"/>
                </a:cubicBezTo>
                <a:cubicBezTo>
                  <a:pt x="1207847" y="229264"/>
                  <a:pt x="1186651" y="238043"/>
                  <a:pt x="1164549" y="238043"/>
                </a:cubicBezTo>
                <a:lnTo>
                  <a:pt x="83333" y="238043"/>
                </a:lnTo>
                <a:cubicBezTo>
                  <a:pt x="61232" y="238043"/>
                  <a:pt x="40036" y="229264"/>
                  <a:pt x="24408" y="213636"/>
                </a:cubicBezTo>
                <a:cubicBezTo>
                  <a:pt x="8780" y="198007"/>
                  <a:pt x="0" y="176811"/>
                  <a:pt x="0" y="154710"/>
                </a:cubicBezTo>
                <a:lnTo>
                  <a:pt x="0" y="83333"/>
                </a:lnTo>
                <a:cubicBezTo>
                  <a:pt x="0" y="61232"/>
                  <a:pt x="8780" y="40036"/>
                  <a:pt x="24408" y="24408"/>
                </a:cubicBezTo>
                <a:cubicBezTo>
                  <a:pt x="40036" y="8780"/>
                  <a:pt x="61232" y="0"/>
                  <a:pt x="833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6"/>
          <p:cNvSpPr/>
          <p:nvPr/>
        </p:nvSpPr>
        <p:spPr>
          <a:xfrm>
            <a:off x="9697112" y="3837000"/>
            <a:ext cx="4738054" cy="903821"/>
          </a:xfrm>
          <a:custGeom>
            <a:rect b="b" l="l" r="r" t="t"/>
            <a:pathLst>
              <a:path extrusionOk="0" h="238043" w="1247883">
                <a:moveTo>
                  <a:pt x="83333" y="0"/>
                </a:moveTo>
                <a:lnTo>
                  <a:pt x="1164549" y="0"/>
                </a:lnTo>
                <a:cubicBezTo>
                  <a:pt x="1186651" y="0"/>
                  <a:pt x="1207847" y="8780"/>
                  <a:pt x="1223475" y="24408"/>
                </a:cubicBezTo>
                <a:cubicBezTo>
                  <a:pt x="1239103" y="40036"/>
                  <a:pt x="1247883" y="61232"/>
                  <a:pt x="1247883" y="83333"/>
                </a:cubicBezTo>
                <a:lnTo>
                  <a:pt x="1247883" y="154710"/>
                </a:lnTo>
                <a:cubicBezTo>
                  <a:pt x="1247883" y="176811"/>
                  <a:pt x="1239103" y="198007"/>
                  <a:pt x="1223475" y="213636"/>
                </a:cubicBezTo>
                <a:cubicBezTo>
                  <a:pt x="1207847" y="229264"/>
                  <a:pt x="1186651" y="238043"/>
                  <a:pt x="1164549" y="238043"/>
                </a:cubicBezTo>
                <a:lnTo>
                  <a:pt x="83333" y="238043"/>
                </a:lnTo>
                <a:cubicBezTo>
                  <a:pt x="61232" y="238043"/>
                  <a:pt x="40036" y="229264"/>
                  <a:pt x="24408" y="213636"/>
                </a:cubicBezTo>
                <a:cubicBezTo>
                  <a:pt x="8780" y="198007"/>
                  <a:pt x="0" y="176811"/>
                  <a:pt x="0" y="154710"/>
                </a:cubicBezTo>
                <a:lnTo>
                  <a:pt x="0" y="83333"/>
                </a:lnTo>
                <a:cubicBezTo>
                  <a:pt x="0" y="61232"/>
                  <a:pt x="8780" y="40036"/>
                  <a:pt x="24408" y="24408"/>
                </a:cubicBezTo>
                <a:cubicBezTo>
                  <a:pt x="40036" y="8780"/>
                  <a:pt x="61232" y="0"/>
                  <a:pt x="833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6"/>
          <p:cNvSpPr/>
          <p:nvPr/>
        </p:nvSpPr>
        <p:spPr>
          <a:xfrm>
            <a:off x="9708861" y="1662796"/>
            <a:ext cx="4738054" cy="903821"/>
          </a:xfrm>
          <a:custGeom>
            <a:rect b="b" l="l" r="r" t="t"/>
            <a:pathLst>
              <a:path extrusionOk="0" h="238043" w="1247883">
                <a:moveTo>
                  <a:pt x="83333" y="0"/>
                </a:moveTo>
                <a:lnTo>
                  <a:pt x="1164549" y="0"/>
                </a:lnTo>
                <a:cubicBezTo>
                  <a:pt x="1186651" y="0"/>
                  <a:pt x="1207847" y="8780"/>
                  <a:pt x="1223475" y="24408"/>
                </a:cubicBezTo>
                <a:cubicBezTo>
                  <a:pt x="1239103" y="40036"/>
                  <a:pt x="1247883" y="61232"/>
                  <a:pt x="1247883" y="83333"/>
                </a:cubicBezTo>
                <a:lnTo>
                  <a:pt x="1247883" y="154710"/>
                </a:lnTo>
                <a:cubicBezTo>
                  <a:pt x="1247883" y="176811"/>
                  <a:pt x="1239103" y="198007"/>
                  <a:pt x="1223475" y="213636"/>
                </a:cubicBezTo>
                <a:cubicBezTo>
                  <a:pt x="1207847" y="229264"/>
                  <a:pt x="1186651" y="238043"/>
                  <a:pt x="1164549" y="238043"/>
                </a:cubicBezTo>
                <a:lnTo>
                  <a:pt x="83333" y="238043"/>
                </a:lnTo>
                <a:cubicBezTo>
                  <a:pt x="61232" y="238043"/>
                  <a:pt x="40036" y="229264"/>
                  <a:pt x="24408" y="213636"/>
                </a:cubicBezTo>
                <a:cubicBezTo>
                  <a:pt x="8780" y="198007"/>
                  <a:pt x="0" y="176811"/>
                  <a:pt x="0" y="154710"/>
                </a:cubicBezTo>
                <a:lnTo>
                  <a:pt x="0" y="83333"/>
                </a:lnTo>
                <a:cubicBezTo>
                  <a:pt x="0" y="61232"/>
                  <a:pt x="8780" y="40036"/>
                  <a:pt x="24408" y="24408"/>
                </a:cubicBezTo>
                <a:cubicBezTo>
                  <a:pt x="40036" y="8780"/>
                  <a:pt x="61232" y="0"/>
                  <a:pt x="833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6"/>
          <p:cNvSpPr/>
          <p:nvPr/>
        </p:nvSpPr>
        <p:spPr>
          <a:xfrm>
            <a:off x="9708861" y="6004087"/>
            <a:ext cx="4738054" cy="903821"/>
          </a:xfrm>
          <a:custGeom>
            <a:rect b="b" l="l" r="r" t="t"/>
            <a:pathLst>
              <a:path extrusionOk="0" h="238043" w="1247883">
                <a:moveTo>
                  <a:pt x="83333" y="0"/>
                </a:moveTo>
                <a:lnTo>
                  <a:pt x="1164549" y="0"/>
                </a:lnTo>
                <a:cubicBezTo>
                  <a:pt x="1186651" y="0"/>
                  <a:pt x="1207847" y="8780"/>
                  <a:pt x="1223475" y="24408"/>
                </a:cubicBezTo>
                <a:cubicBezTo>
                  <a:pt x="1239103" y="40036"/>
                  <a:pt x="1247883" y="61232"/>
                  <a:pt x="1247883" y="83333"/>
                </a:cubicBezTo>
                <a:lnTo>
                  <a:pt x="1247883" y="154710"/>
                </a:lnTo>
                <a:cubicBezTo>
                  <a:pt x="1247883" y="176811"/>
                  <a:pt x="1239103" y="198007"/>
                  <a:pt x="1223475" y="213636"/>
                </a:cubicBezTo>
                <a:cubicBezTo>
                  <a:pt x="1207847" y="229264"/>
                  <a:pt x="1186651" y="238043"/>
                  <a:pt x="1164549" y="238043"/>
                </a:cubicBezTo>
                <a:lnTo>
                  <a:pt x="83333" y="238043"/>
                </a:lnTo>
                <a:cubicBezTo>
                  <a:pt x="61232" y="238043"/>
                  <a:pt x="40036" y="229264"/>
                  <a:pt x="24408" y="213636"/>
                </a:cubicBezTo>
                <a:cubicBezTo>
                  <a:pt x="8780" y="198007"/>
                  <a:pt x="0" y="176811"/>
                  <a:pt x="0" y="154710"/>
                </a:cubicBezTo>
                <a:lnTo>
                  <a:pt x="0" y="83333"/>
                </a:lnTo>
                <a:cubicBezTo>
                  <a:pt x="0" y="61232"/>
                  <a:pt x="8780" y="40036"/>
                  <a:pt x="24408" y="24408"/>
                </a:cubicBezTo>
                <a:cubicBezTo>
                  <a:pt x="40036" y="8780"/>
                  <a:pt x="61232" y="0"/>
                  <a:pt x="833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6"/>
          <p:cNvSpPr/>
          <p:nvPr/>
        </p:nvSpPr>
        <p:spPr>
          <a:xfrm>
            <a:off x="9708861" y="8179124"/>
            <a:ext cx="4738054" cy="903821"/>
          </a:xfrm>
          <a:custGeom>
            <a:rect b="b" l="l" r="r" t="t"/>
            <a:pathLst>
              <a:path extrusionOk="0" h="238043" w="1247883">
                <a:moveTo>
                  <a:pt x="83333" y="0"/>
                </a:moveTo>
                <a:lnTo>
                  <a:pt x="1164549" y="0"/>
                </a:lnTo>
                <a:cubicBezTo>
                  <a:pt x="1186651" y="0"/>
                  <a:pt x="1207847" y="8780"/>
                  <a:pt x="1223475" y="24408"/>
                </a:cubicBezTo>
                <a:cubicBezTo>
                  <a:pt x="1239103" y="40036"/>
                  <a:pt x="1247883" y="61232"/>
                  <a:pt x="1247883" y="83333"/>
                </a:cubicBezTo>
                <a:lnTo>
                  <a:pt x="1247883" y="154710"/>
                </a:lnTo>
                <a:cubicBezTo>
                  <a:pt x="1247883" y="176811"/>
                  <a:pt x="1239103" y="198007"/>
                  <a:pt x="1223475" y="213636"/>
                </a:cubicBezTo>
                <a:cubicBezTo>
                  <a:pt x="1207847" y="229264"/>
                  <a:pt x="1186651" y="238043"/>
                  <a:pt x="1164549" y="238043"/>
                </a:cubicBezTo>
                <a:lnTo>
                  <a:pt x="83333" y="238043"/>
                </a:lnTo>
                <a:cubicBezTo>
                  <a:pt x="61232" y="238043"/>
                  <a:pt x="40036" y="229264"/>
                  <a:pt x="24408" y="213636"/>
                </a:cubicBezTo>
                <a:cubicBezTo>
                  <a:pt x="8780" y="198007"/>
                  <a:pt x="0" y="176811"/>
                  <a:pt x="0" y="154710"/>
                </a:cubicBezTo>
                <a:lnTo>
                  <a:pt x="0" y="83333"/>
                </a:lnTo>
                <a:cubicBezTo>
                  <a:pt x="0" y="61232"/>
                  <a:pt x="8780" y="40036"/>
                  <a:pt x="24408" y="24408"/>
                </a:cubicBezTo>
                <a:cubicBezTo>
                  <a:pt x="40036" y="8780"/>
                  <a:pt x="61232" y="0"/>
                  <a:pt x="833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6"/>
          <p:cNvSpPr/>
          <p:nvPr/>
        </p:nvSpPr>
        <p:spPr>
          <a:xfrm>
            <a:off x="9708861" y="3833441"/>
            <a:ext cx="4738054" cy="903821"/>
          </a:xfrm>
          <a:custGeom>
            <a:rect b="b" l="l" r="r" t="t"/>
            <a:pathLst>
              <a:path extrusionOk="0" h="238043" w="1247883">
                <a:moveTo>
                  <a:pt x="83333" y="0"/>
                </a:moveTo>
                <a:lnTo>
                  <a:pt x="1164549" y="0"/>
                </a:lnTo>
                <a:cubicBezTo>
                  <a:pt x="1186651" y="0"/>
                  <a:pt x="1207847" y="8780"/>
                  <a:pt x="1223475" y="24408"/>
                </a:cubicBezTo>
                <a:cubicBezTo>
                  <a:pt x="1239103" y="40036"/>
                  <a:pt x="1247883" y="61232"/>
                  <a:pt x="1247883" y="83333"/>
                </a:cubicBezTo>
                <a:lnTo>
                  <a:pt x="1247883" y="154710"/>
                </a:lnTo>
                <a:cubicBezTo>
                  <a:pt x="1247883" y="176811"/>
                  <a:pt x="1239103" y="198007"/>
                  <a:pt x="1223475" y="213636"/>
                </a:cubicBezTo>
                <a:cubicBezTo>
                  <a:pt x="1207847" y="229264"/>
                  <a:pt x="1186651" y="238043"/>
                  <a:pt x="1164549" y="238043"/>
                </a:cubicBezTo>
                <a:lnTo>
                  <a:pt x="83333" y="238043"/>
                </a:lnTo>
                <a:cubicBezTo>
                  <a:pt x="61232" y="238043"/>
                  <a:pt x="40036" y="229264"/>
                  <a:pt x="24408" y="213636"/>
                </a:cubicBezTo>
                <a:cubicBezTo>
                  <a:pt x="8780" y="198007"/>
                  <a:pt x="0" y="176811"/>
                  <a:pt x="0" y="154710"/>
                </a:cubicBezTo>
                <a:lnTo>
                  <a:pt x="0" y="83333"/>
                </a:lnTo>
                <a:cubicBezTo>
                  <a:pt x="0" y="61232"/>
                  <a:pt x="8780" y="40036"/>
                  <a:pt x="24408" y="24408"/>
                </a:cubicBezTo>
                <a:cubicBezTo>
                  <a:pt x="40036" y="8780"/>
                  <a:pt x="61232" y="0"/>
                  <a:pt x="833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9" name="Google Shape;399;p16"/>
          <p:cNvCxnSpPr/>
          <p:nvPr/>
        </p:nvCxnSpPr>
        <p:spPr>
          <a:xfrm>
            <a:off x="10591800" y="2566617"/>
            <a:ext cx="0" cy="126682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00" name="Google Shape;400;p16"/>
          <p:cNvCxnSpPr/>
          <p:nvPr/>
        </p:nvCxnSpPr>
        <p:spPr>
          <a:xfrm>
            <a:off x="10591800" y="6907908"/>
            <a:ext cx="0" cy="126682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01" name="Google Shape;401;p16"/>
          <p:cNvCxnSpPr/>
          <p:nvPr/>
        </p:nvCxnSpPr>
        <p:spPr>
          <a:xfrm>
            <a:off x="10591800" y="4737263"/>
            <a:ext cx="0" cy="126682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02" name="Google Shape;402;p16"/>
          <p:cNvCxnSpPr/>
          <p:nvPr/>
        </p:nvCxnSpPr>
        <p:spPr>
          <a:xfrm rot="10800000">
            <a:off x="13411200" y="6907908"/>
            <a:ext cx="0" cy="12668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03" name="Google Shape;403;p16"/>
          <p:cNvCxnSpPr/>
          <p:nvPr/>
        </p:nvCxnSpPr>
        <p:spPr>
          <a:xfrm rot="10800000">
            <a:off x="13411200" y="2566617"/>
            <a:ext cx="0" cy="12668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04" name="Google Shape;404;p16"/>
          <p:cNvCxnSpPr/>
          <p:nvPr/>
        </p:nvCxnSpPr>
        <p:spPr>
          <a:xfrm rot="10800000">
            <a:off x="13411200" y="4737262"/>
            <a:ext cx="0" cy="12668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05" name="Google Shape;405;p16"/>
          <p:cNvSpPr/>
          <p:nvPr/>
        </p:nvSpPr>
        <p:spPr>
          <a:xfrm>
            <a:off x="11408977" y="1745852"/>
            <a:ext cx="128753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  <p:sp>
        <p:nvSpPr>
          <p:cNvPr id="406" name="Google Shape;406;p16"/>
          <p:cNvSpPr/>
          <p:nvPr/>
        </p:nvSpPr>
        <p:spPr>
          <a:xfrm>
            <a:off x="10686802" y="3909970"/>
            <a:ext cx="27821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Serveo.net</a:t>
            </a:r>
            <a:endParaRPr/>
          </a:p>
        </p:txBody>
      </p:sp>
      <p:sp>
        <p:nvSpPr>
          <p:cNvPr id="407" name="Google Shape;407;p16"/>
          <p:cNvSpPr/>
          <p:nvPr/>
        </p:nvSpPr>
        <p:spPr>
          <a:xfrm>
            <a:off x="11579995" y="6041058"/>
            <a:ext cx="99578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/>
          </a:p>
        </p:txBody>
      </p:sp>
      <p:sp>
        <p:nvSpPr>
          <p:cNvPr id="408" name="Google Shape;408;p16"/>
          <p:cNvSpPr/>
          <p:nvPr/>
        </p:nvSpPr>
        <p:spPr>
          <a:xfrm>
            <a:off x="9679153" y="8239483"/>
            <a:ext cx="47974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Request Processing</a:t>
            </a:r>
            <a:endParaRPr/>
          </a:p>
        </p:txBody>
      </p:sp>
      <p:pic>
        <p:nvPicPr>
          <p:cNvPr id="409" name="Google Shape;4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4670" y="648521"/>
            <a:ext cx="1584587" cy="16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7"/>
          <p:cNvSpPr txBox="1"/>
          <p:nvPr/>
        </p:nvSpPr>
        <p:spPr>
          <a:xfrm>
            <a:off x="1028698" y="7581900"/>
            <a:ext cx="1623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  <a:endParaRPr/>
          </a:p>
        </p:txBody>
      </p:sp>
      <p:sp>
        <p:nvSpPr>
          <p:cNvPr id="416" name="Google Shape;416;p17"/>
          <p:cNvSpPr/>
          <p:nvPr/>
        </p:nvSpPr>
        <p:spPr>
          <a:xfrm>
            <a:off x="8556214" y="9042400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356" y="464010"/>
            <a:ext cx="6089285" cy="292037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7"/>
          <p:cNvSpPr txBox="1"/>
          <p:nvPr/>
        </p:nvSpPr>
        <p:spPr>
          <a:xfrm>
            <a:off x="1300271" y="3058226"/>
            <a:ext cx="16230600" cy="4523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Computers are now able to see, hear and learn.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Welcome to the Future.</a:t>
            </a:r>
            <a:endParaRPr/>
          </a:p>
        </p:txBody>
      </p:sp>
      <p:pic>
        <p:nvPicPr>
          <p:cNvPr id="419" name="Google Shape;4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4670" y="648521"/>
            <a:ext cx="1584587" cy="16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5225232" y="2648975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102" name="Google Shape;10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2"/>
          <p:cNvGrpSpPr/>
          <p:nvPr/>
        </p:nvGrpSpPr>
        <p:grpSpPr>
          <a:xfrm>
            <a:off x="1172253" y="4448154"/>
            <a:ext cx="8396741" cy="4816269"/>
            <a:chOff x="0" y="0"/>
            <a:chExt cx="7981950" cy="4578350"/>
          </a:xfrm>
        </p:grpSpPr>
        <p:sp>
          <p:nvSpPr>
            <p:cNvPr id="105" name="Google Shape;105;p2"/>
            <p:cNvSpPr/>
            <p:nvPr/>
          </p:nvSpPr>
          <p:spPr>
            <a:xfrm>
              <a:off x="765810" y="21590"/>
              <a:ext cx="6451600" cy="4326890"/>
            </a:xfrm>
            <a:custGeom>
              <a:rect b="b" l="l" r="r" t="t"/>
              <a:pathLst>
                <a:path extrusionOk="0"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0" y="0"/>
              <a:ext cx="7981950" cy="4542790"/>
            </a:xfrm>
            <a:custGeom>
              <a:rect b="b" l="l" r="r" t="t"/>
              <a:pathLst>
                <a:path extrusionOk="0"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460750" y="4349750"/>
              <a:ext cx="1059180" cy="96520"/>
            </a:xfrm>
            <a:custGeom>
              <a:rect b="b" l="l" r="r" t="t"/>
              <a:pathLst>
                <a:path extrusionOk="0"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3830" y="4542790"/>
              <a:ext cx="7654290" cy="35560"/>
            </a:xfrm>
            <a:custGeom>
              <a:rect b="b" l="l" r="r" t="t"/>
              <a:pathLst>
                <a:path extrusionOk="0"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962660" y="276860"/>
              <a:ext cx="6055360" cy="3789680"/>
            </a:xfrm>
            <a:custGeom>
              <a:rect b="b" l="l" r="r" t="t"/>
              <a:pathLst>
                <a:path extrusionOk="0"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5478" l="-8384" r="-13107" t="-3715"/>
              </a:stretch>
            </a:blipFill>
            <a:ln>
              <a:noFill/>
            </a:ln>
          </p:spPr>
        </p:sp>
      </p:grpSp>
      <p:grpSp>
        <p:nvGrpSpPr>
          <p:cNvPr id="110" name="Google Shape;110;p2"/>
          <p:cNvGrpSpPr/>
          <p:nvPr/>
        </p:nvGrpSpPr>
        <p:grpSpPr>
          <a:xfrm>
            <a:off x="9603731" y="4121143"/>
            <a:ext cx="3368387" cy="5432882"/>
            <a:chOff x="11746464" y="4139848"/>
            <a:chExt cx="3368387" cy="5432882"/>
          </a:xfrm>
        </p:grpSpPr>
        <p:pic>
          <p:nvPicPr>
            <p:cNvPr id="111" name="Google Shape;111;p2"/>
            <p:cNvPicPr preferRelativeResize="0"/>
            <p:nvPr/>
          </p:nvPicPr>
          <p:blipFill rotWithShape="1">
            <a:blip r:embed="rId5">
              <a:alphaModFix/>
            </a:blip>
            <a:srcRect b="0" l="6767" r="4651" t="0"/>
            <a:stretch/>
          </p:blipFill>
          <p:spPr>
            <a:xfrm>
              <a:off x="12196435" y="4304372"/>
              <a:ext cx="2433601" cy="49539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746464" y="4139848"/>
              <a:ext cx="3368387" cy="54328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2"/>
          <p:cNvSpPr txBox="1"/>
          <p:nvPr/>
        </p:nvSpPr>
        <p:spPr>
          <a:xfrm>
            <a:off x="1676400" y="1356903"/>
            <a:ext cx="13200534" cy="154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SAAVAAD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11348975" y="1237306"/>
            <a:ext cx="2342034" cy="1411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314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 click it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13215160" y="4082984"/>
            <a:ext cx="4457988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Group members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Rohith 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Lokesh 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Thilak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Guided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Dr. Sampath Lonka</a:t>
            </a:r>
            <a:endParaRPr sz="32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04670" y="648521"/>
            <a:ext cx="1584587" cy="16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1028700" y="2575134"/>
            <a:ext cx="14726713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System Study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1028700" y="3862841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SAAVAAD</a:t>
            </a:r>
            <a:endParaRPr/>
          </a:p>
        </p:txBody>
      </p:sp>
      <p:grpSp>
        <p:nvGrpSpPr>
          <p:cNvPr id="125" name="Google Shape;125;p3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126" name="Google Shape;12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3"/>
          <p:cNvGrpSpPr/>
          <p:nvPr/>
        </p:nvGrpSpPr>
        <p:grpSpPr>
          <a:xfrm>
            <a:off x="12233335" y="5845009"/>
            <a:ext cx="4959543" cy="1702447"/>
            <a:chOff x="0" y="-47625"/>
            <a:chExt cx="6612725" cy="2269929"/>
          </a:xfrm>
        </p:grpSpPr>
        <p:sp>
          <p:nvSpPr>
            <p:cNvPr id="129" name="Google Shape;129;p3"/>
            <p:cNvSpPr txBox="1"/>
            <p:nvPr/>
          </p:nvSpPr>
          <p:spPr>
            <a:xfrm>
              <a:off x="0" y="635118"/>
              <a:ext cx="6612725" cy="1587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Provide best and unique features of Saavaad within  few clicks.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Extended features.</a:t>
              </a:r>
              <a:endParaRPr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0" y="-47625"/>
              <a:ext cx="6612725" cy="493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What Makes Us Better?</a:t>
              </a:r>
              <a:endParaRPr/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1095120" y="5819331"/>
            <a:ext cx="4959543" cy="1702448"/>
            <a:chOff x="0" y="-47625"/>
            <a:chExt cx="6612725" cy="2269930"/>
          </a:xfrm>
        </p:grpSpPr>
        <p:sp>
          <p:nvSpPr>
            <p:cNvPr id="132" name="Google Shape;132;p3"/>
            <p:cNvSpPr txBox="1"/>
            <p:nvPr/>
          </p:nvSpPr>
          <p:spPr>
            <a:xfrm>
              <a:off x="0" y="635119"/>
              <a:ext cx="6612725" cy="1587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Huge amount of technology existing.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Automation demand.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Reduced workload.</a:t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0" y="-47625"/>
              <a:ext cx="6612725" cy="51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Existing Systems</a:t>
              </a:r>
              <a:endParaRPr/>
            </a:p>
          </p:txBody>
        </p:sp>
      </p:grpSp>
      <p:grpSp>
        <p:nvGrpSpPr>
          <p:cNvPr id="134" name="Google Shape;134;p3"/>
          <p:cNvGrpSpPr/>
          <p:nvPr/>
        </p:nvGrpSpPr>
        <p:grpSpPr>
          <a:xfrm>
            <a:off x="6664228" y="5845009"/>
            <a:ext cx="4959543" cy="1702448"/>
            <a:chOff x="0" y="-47625"/>
            <a:chExt cx="6612725" cy="2269930"/>
          </a:xfrm>
        </p:grpSpPr>
        <p:sp>
          <p:nvSpPr>
            <p:cNvPr id="135" name="Google Shape;135;p3"/>
            <p:cNvSpPr txBox="1"/>
            <p:nvPr/>
          </p:nvSpPr>
          <p:spPr>
            <a:xfrm>
              <a:off x="0" y="635119"/>
              <a:ext cx="6612725" cy="1587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interface to the technology.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Build efficient systems.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0" y="-47625"/>
              <a:ext cx="6612725" cy="51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What's the Current Solution?</a:t>
              </a:r>
              <a:endParaRPr/>
            </a:p>
          </p:txBody>
        </p:sp>
      </p:grpSp>
      <p:pic>
        <p:nvPicPr>
          <p:cNvPr id="137" name="Google Shape;13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4670" y="648521"/>
            <a:ext cx="1584587" cy="16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1028700" y="2247900"/>
            <a:ext cx="6949700" cy="226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is Saavaad?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9338757" y="3163252"/>
            <a:ext cx="7786516" cy="17028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application assisting humanity in summarization and translation.</a:t>
            </a:r>
            <a:endParaRPr/>
          </a:p>
          <a:p>
            <a:pPr indent="0" lvl="0" marL="0" marR="0" rtl="0" algn="l">
              <a:lnSpc>
                <a:spcPct val="15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Nomenclature.</a:t>
            </a:r>
            <a:endParaRPr/>
          </a:p>
          <a:p>
            <a:pPr indent="0" lvl="0" marL="0" marR="0" rtl="0" algn="l">
              <a:lnSpc>
                <a:spcPct val="15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Saavaad ?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8676330" y="3182302"/>
            <a:ext cx="467670" cy="405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1028700" y="4660900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9472784" y="5742169"/>
            <a:ext cx="7786516" cy="1186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usage of current technology.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Simplify our tasks.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Student Community.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8692753" y="5761219"/>
            <a:ext cx="646004" cy="4193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/>
          </a:p>
        </p:txBody>
      </p:sp>
      <p:grpSp>
        <p:nvGrpSpPr>
          <p:cNvPr id="149" name="Google Shape;149;p4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150" name="Google Shape;15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4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SAAVAAD</a:t>
            </a:r>
            <a:endParaRPr/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700" y="5087556"/>
            <a:ext cx="6089285" cy="292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4670" y="648521"/>
            <a:ext cx="1584587" cy="16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1070962" y="3753502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5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162" name="Google Shape;162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4" name="Google Shape;16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5360" y="7077768"/>
            <a:ext cx="3226674" cy="2029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8747" y="7528410"/>
            <a:ext cx="922215" cy="1302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8448" y="5310823"/>
            <a:ext cx="1302812" cy="1302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5023" y="7102089"/>
            <a:ext cx="4512281" cy="1980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285966" y="7572412"/>
            <a:ext cx="1106251" cy="1214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613031" y="7424928"/>
            <a:ext cx="2512242" cy="133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613001" y="5310823"/>
            <a:ext cx="1378244" cy="185370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 txBox="1"/>
          <p:nvPr/>
        </p:nvSpPr>
        <p:spPr>
          <a:xfrm>
            <a:off x="1028700" y="2566052"/>
            <a:ext cx="6949700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Tools used</a:t>
            </a:r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3442272" y="5626031"/>
            <a:ext cx="7786516" cy="1186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6695" lvl="1" marL="45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  <a:p>
            <a:pPr indent="-226695" lvl="1" marL="45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/>
          </a:p>
          <a:p>
            <a:pPr indent="-226695" lvl="1" marL="45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 JS</a:t>
            </a:r>
            <a:endParaRPr/>
          </a:p>
        </p:txBody>
      </p:sp>
      <p:sp>
        <p:nvSpPr>
          <p:cNvPr id="173" name="Google Shape;173;p5"/>
          <p:cNvSpPr txBox="1"/>
          <p:nvPr/>
        </p:nvSpPr>
        <p:spPr>
          <a:xfrm>
            <a:off x="3442272" y="4886437"/>
            <a:ext cx="1397267" cy="382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Webiste</a:t>
            </a:r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7266392" y="5626031"/>
            <a:ext cx="7786516" cy="786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6695" lvl="1" marL="45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</a:t>
            </a:r>
            <a:endParaRPr/>
          </a:p>
          <a:p>
            <a:pPr indent="-226695" lvl="1" marL="45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Native Expo</a:t>
            </a:r>
            <a:endParaRPr/>
          </a:p>
        </p:txBody>
      </p:sp>
      <p:sp>
        <p:nvSpPr>
          <p:cNvPr id="175" name="Google Shape;175;p5"/>
          <p:cNvSpPr txBox="1"/>
          <p:nvPr/>
        </p:nvSpPr>
        <p:spPr>
          <a:xfrm>
            <a:off x="12633189" y="5626031"/>
            <a:ext cx="7786516" cy="1986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6695" lvl="1" marL="45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  <a:p>
            <a:pPr indent="-226695" lvl="1" marL="45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</a:t>
            </a:r>
            <a:endParaRPr/>
          </a:p>
          <a:p>
            <a:pPr indent="-226695" lvl="1" marL="45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Serveo.net</a:t>
            </a:r>
            <a:endParaRPr/>
          </a:p>
          <a:p>
            <a:pPr indent="-226695" lvl="1" marL="45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7266392" y="4886437"/>
            <a:ext cx="2511545" cy="382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Android App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12931597" y="4928553"/>
            <a:ext cx="1165600" cy="382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API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SAAVAAD</a:t>
            </a:r>
            <a:endParaRPr/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004670" y="648521"/>
            <a:ext cx="1584587" cy="16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1028700" y="3724484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6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187" name="Google Shape;18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1441" y="7032859"/>
            <a:ext cx="2077031" cy="2514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0984" y="7439601"/>
            <a:ext cx="4119255" cy="14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99757" y="7161069"/>
            <a:ext cx="1992448" cy="186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779528" y="7161069"/>
            <a:ext cx="1559305" cy="209723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 txBox="1"/>
          <p:nvPr/>
        </p:nvSpPr>
        <p:spPr>
          <a:xfrm>
            <a:off x="1028700" y="2575134"/>
            <a:ext cx="14726713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Contributions</a:t>
            </a:r>
            <a:endParaRPr/>
          </a:p>
        </p:txBody>
      </p:sp>
      <p:grpSp>
        <p:nvGrpSpPr>
          <p:cNvPr id="194" name="Google Shape;194;p6"/>
          <p:cNvGrpSpPr/>
          <p:nvPr/>
        </p:nvGrpSpPr>
        <p:grpSpPr>
          <a:xfrm>
            <a:off x="1028700" y="5350654"/>
            <a:ext cx="4959543" cy="1682205"/>
            <a:chOff x="0" y="-47625"/>
            <a:chExt cx="6612725" cy="2242939"/>
          </a:xfrm>
        </p:grpSpPr>
        <p:sp>
          <p:nvSpPr>
            <p:cNvPr id="195" name="Google Shape;195;p6"/>
            <p:cNvSpPr txBox="1"/>
            <p:nvPr/>
          </p:nvSpPr>
          <p:spPr>
            <a:xfrm>
              <a:off x="0" y="635119"/>
              <a:ext cx="6612725" cy="156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Web Application designer.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Designed using React.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0" y="-47625"/>
              <a:ext cx="6612725" cy="493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Lokesh Goenka</a:t>
              </a:r>
              <a:endParaRPr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7" name="Google Shape;197;p6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SAAVAAD</a:t>
            </a:r>
            <a:endParaRPr/>
          </a:p>
        </p:txBody>
      </p:sp>
      <p:grpSp>
        <p:nvGrpSpPr>
          <p:cNvPr id="198" name="Google Shape;198;p6"/>
          <p:cNvGrpSpPr/>
          <p:nvPr/>
        </p:nvGrpSpPr>
        <p:grpSpPr>
          <a:xfrm>
            <a:off x="6390984" y="5249559"/>
            <a:ext cx="4959543" cy="1282155"/>
            <a:chOff x="0" y="-47625"/>
            <a:chExt cx="6612725" cy="1709539"/>
          </a:xfrm>
        </p:grpSpPr>
        <p:sp>
          <p:nvSpPr>
            <p:cNvPr id="199" name="Google Shape;199;p6"/>
            <p:cNvSpPr txBox="1"/>
            <p:nvPr/>
          </p:nvSpPr>
          <p:spPr>
            <a:xfrm>
              <a:off x="0" y="635119"/>
              <a:ext cx="6612725" cy="1026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Android Application designer.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Designed using React Native Expo.</a:t>
              </a:r>
              <a:endParaRPr/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0" y="-47625"/>
              <a:ext cx="6612725" cy="493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Thilak D</a:t>
              </a:r>
              <a:endParaRPr/>
            </a:p>
          </p:txBody>
        </p:sp>
      </p:grpSp>
      <p:grpSp>
        <p:nvGrpSpPr>
          <p:cNvPr id="201" name="Google Shape;201;p6"/>
          <p:cNvGrpSpPr/>
          <p:nvPr/>
        </p:nvGrpSpPr>
        <p:grpSpPr>
          <a:xfrm>
            <a:off x="12299757" y="5155406"/>
            <a:ext cx="4959543" cy="1682205"/>
            <a:chOff x="0" y="-47625"/>
            <a:chExt cx="6612725" cy="2242939"/>
          </a:xfrm>
        </p:grpSpPr>
        <p:sp>
          <p:nvSpPr>
            <p:cNvPr id="202" name="Google Shape;202;p6"/>
            <p:cNvSpPr txBox="1"/>
            <p:nvPr/>
          </p:nvSpPr>
          <p:spPr>
            <a:xfrm>
              <a:off x="0" y="635119"/>
              <a:ext cx="6612725" cy="1560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API , Data Storage designer.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Designed using Flask API, Serveo.net, MongoDB and Pymongo.</a:t>
              </a:r>
              <a:endParaRPr/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0" y="-47625"/>
              <a:ext cx="6612725" cy="493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Kodi Rohith</a:t>
              </a:r>
              <a:endParaRPr/>
            </a:p>
          </p:txBody>
        </p:sp>
      </p:grpSp>
      <p:pic>
        <p:nvPicPr>
          <p:cNvPr id="204" name="Google Shape;20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004670" y="648521"/>
            <a:ext cx="1584587" cy="16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028700" y="8907589"/>
            <a:ext cx="268055" cy="350711"/>
            <a:chOff x="0" y="1"/>
            <a:chExt cx="357406" cy="467614"/>
          </a:xfrm>
        </p:grpSpPr>
        <p:pic>
          <p:nvPicPr>
            <p:cNvPr id="210" name="Google Shape;21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Google Shape;212;p7"/>
          <p:cNvSpPr/>
          <p:nvPr/>
        </p:nvSpPr>
        <p:spPr>
          <a:xfrm>
            <a:off x="485556" y="47365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1028700" y="4273868"/>
            <a:ext cx="5495279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Android App</a:t>
            </a: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1452648" y="5095875"/>
            <a:ext cx="5495279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Android app  provides you the same features as of the website but in a more handy way</a:t>
            </a:r>
            <a:endParaRPr/>
          </a:p>
        </p:txBody>
      </p:sp>
      <p:sp>
        <p:nvSpPr>
          <p:cNvPr id="215" name="Google Shape;215;p7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SAAVAAD</a:t>
            </a:r>
            <a:endParaRPr/>
          </a:p>
        </p:txBody>
      </p:sp>
      <p:grpSp>
        <p:nvGrpSpPr>
          <p:cNvPr id="216" name="Google Shape;216;p7"/>
          <p:cNvGrpSpPr/>
          <p:nvPr/>
        </p:nvGrpSpPr>
        <p:grpSpPr>
          <a:xfrm>
            <a:off x="7491071" y="2075989"/>
            <a:ext cx="3638570" cy="6672313"/>
            <a:chOff x="0" y="0"/>
            <a:chExt cx="4851427" cy="8896417"/>
          </a:xfrm>
        </p:grpSpPr>
        <p:pic>
          <p:nvPicPr>
            <p:cNvPr id="217" name="Google Shape;217;p7"/>
            <p:cNvPicPr preferRelativeResize="0"/>
            <p:nvPr/>
          </p:nvPicPr>
          <p:blipFill rotWithShape="1">
            <a:blip r:embed="rId4">
              <a:alphaModFix/>
            </a:blip>
            <a:srcRect b="0" l="916" r="397" t="1540"/>
            <a:stretch/>
          </p:blipFill>
          <p:spPr>
            <a:xfrm>
              <a:off x="604557" y="258149"/>
              <a:ext cx="3983164" cy="8165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7"/>
            <p:cNvPicPr preferRelativeResize="0"/>
            <p:nvPr/>
          </p:nvPicPr>
          <p:blipFill rotWithShape="1">
            <a:blip r:embed="rId5">
              <a:alphaModFix/>
            </a:blip>
            <a:srcRect b="0" l="2089" r="9954" t="0"/>
            <a:stretch/>
          </p:blipFill>
          <p:spPr>
            <a:xfrm>
              <a:off x="0" y="0"/>
              <a:ext cx="4851427" cy="88964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p7"/>
          <p:cNvSpPr txBox="1"/>
          <p:nvPr/>
        </p:nvSpPr>
        <p:spPr>
          <a:xfrm>
            <a:off x="12955422" y="3408016"/>
            <a:ext cx="4098408" cy="175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/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Handier</a:t>
            </a:r>
            <a:endParaRPr/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data</a:t>
            </a:r>
            <a:endParaRPr/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use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12202002" y="5468026"/>
            <a:ext cx="46767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12202002" y="3427066"/>
            <a:ext cx="46767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12955422" y="5412146"/>
            <a:ext cx="3794860" cy="2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/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Summarize</a:t>
            </a:r>
            <a:endParaRPr/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</a:t>
            </a:r>
            <a:endParaRPr/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offline data storage</a:t>
            </a:r>
            <a:endParaRPr/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&amp; sign in features</a:t>
            </a:r>
            <a:endParaRPr/>
          </a:p>
          <a:p>
            <a:pPr indent="-215900" lvl="1" marL="4318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themes</a:t>
            </a:r>
            <a:endParaRPr/>
          </a:p>
          <a:p>
            <a:pPr indent="-215900" lvl="1" marL="431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sharing data</a:t>
            </a:r>
            <a:endParaRPr/>
          </a:p>
        </p:txBody>
      </p:sp>
      <p:grpSp>
        <p:nvGrpSpPr>
          <p:cNvPr id="223" name="Google Shape;223;p7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224" name="Google Shape;22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6" name="Google Shape;22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04670" y="648521"/>
            <a:ext cx="1584587" cy="16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2204268" y="3724484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8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235" name="Google Shape;23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7" name="Google Shape;23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556" y="2081796"/>
            <a:ext cx="1780462" cy="164268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8"/>
          <p:cNvSpPr txBox="1"/>
          <p:nvPr/>
        </p:nvSpPr>
        <p:spPr>
          <a:xfrm>
            <a:off x="2204268" y="2377840"/>
            <a:ext cx="14726713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Linking with API</a:t>
            </a:r>
            <a:endParaRPr/>
          </a:p>
        </p:txBody>
      </p:sp>
      <p:grpSp>
        <p:nvGrpSpPr>
          <p:cNvPr id="239" name="Google Shape;239;p8"/>
          <p:cNvGrpSpPr/>
          <p:nvPr/>
        </p:nvGrpSpPr>
        <p:grpSpPr>
          <a:xfrm>
            <a:off x="1028700" y="5155406"/>
            <a:ext cx="4959543" cy="2482305"/>
            <a:chOff x="0" y="-47625"/>
            <a:chExt cx="6612725" cy="3309739"/>
          </a:xfrm>
        </p:grpSpPr>
        <p:sp>
          <p:nvSpPr>
            <p:cNvPr id="240" name="Google Shape;240;p8"/>
            <p:cNvSpPr txBox="1"/>
            <p:nvPr/>
          </p:nvSpPr>
          <p:spPr>
            <a:xfrm>
              <a:off x="0" y="635119"/>
              <a:ext cx="6612725" cy="2626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Set of protocols for Software Applications.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Integrate with data.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Increased utilisation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Security risks.</a:t>
              </a:r>
              <a:endParaRPr/>
            </a:p>
          </p:txBody>
        </p:sp>
        <p:sp>
          <p:nvSpPr>
            <p:cNvPr id="241" name="Google Shape;241;p8"/>
            <p:cNvSpPr txBox="1"/>
            <p:nvPr/>
          </p:nvSpPr>
          <p:spPr>
            <a:xfrm>
              <a:off x="0" y="-47625"/>
              <a:ext cx="6612725" cy="493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API</a:t>
              </a:r>
              <a:endParaRPr/>
            </a:p>
          </p:txBody>
        </p:sp>
      </p:grpSp>
      <p:sp>
        <p:nvSpPr>
          <p:cNvPr id="242" name="Google Shape;242;p8"/>
          <p:cNvSpPr txBox="1"/>
          <p:nvPr/>
        </p:nvSpPr>
        <p:spPr>
          <a:xfrm>
            <a:off x="1028700" y="1000125"/>
            <a:ext cx="5919227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SAAVAAD</a:t>
            </a:r>
            <a:endParaRPr/>
          </a:p>
        </p:txBody>
      </p:sp>
      <p:grpSp>
        <p:nvGrpSpPr>
          <p:cNvPr id="243" name="Google Shape;243;p8"/>
          <p:cNvGrpSpPr/>
          <p:nvPr/>
        </p:nvGrpSpPr>
        <p:grpSpPr>
          <a:xfrm>
            <a:off x="6531387" y="5216236"/>
            <a:ext cx="4959543" cy="2482305"/>
            <a:chOff x="0" y="-47625"/>
            <a:chExt cx="6612725" cy="3309739"/>
          </a:xfrm>
        </p:grpSpPr>
        <p:sp>
          <p:nvSpPr>
            <p:cNvPr id="244" name="Google Shape;244;p8"/>
            <p:cNvSpPr txBox="1"/>
            <p:nvPr/>
          </p:nvSpPr>
          <p:spPr>
            <a:xfrm>
              <a:off x="0" y="635119"/>
              <a:ext cx="6612725" cy="2626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Extension of Flask - Web Framework to build web services.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Connections through HTTPS.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Light and flexible.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Limited Functionality.</a:t>
              </a:r>
              <a:endParaRPr/>
            </a:p>
          </p:txBody>
        </p:sp>
        <p:sp>
          <p:nvSpPr>
            <p:cNvPr id="245" name="Google Shape;245;p8"/>
            <p:cNvSpPr txBox="1"/>
            <p:nvPr/>
          </p:nvSpPr>
          <p:spPr>
            <a:xfrm>
              <a:off x="0" y="-47625"/>
              <a:ext cx="6612725" cy="493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Flask API</a:t>
              </a:r>
              <a:endParaRPr/>
            </a:p>
          </p:txBody>
        </p:sp>
      </p:grpSp>
      <p:grpSp>
        <p:nvGrpSpPr>
          <p:cNvPr id="246" name="Google Shape;246;p8"/>
          <p:cNvGrpSpPr/>
          <p:nvPr/>
        </p:nvGrpSpPr>
        <p:grpSpPr>
          <a:xfrm>
            <a:off x="12299757" y="5155406"/>
            <a:ext cx="4959543" cy="2882355"/>
            <a:chOff x="0" y="-47625"/>
            <a:chExt cx="6612725" cy="3843139"/>
          </a:xfrm>
        </p:grpSpPr>
        <p:sp>
          <p:nvSpPr>
            <p:cNvPr id="247" name="Google Shape;247;p8"/>
            <p:cNvSpPr txBox="1"/>
            <p:nvPr/>
          </p:nvSpPr>
          <p:spPr>
            <a:xfrm>
              <a:off x="0" y="635119"/>
              <a:ext cx="6612725" cy="3160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Opensource service to provide public end-point to our development machine or server.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Port forwarding.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Easy to setup and use.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 control over risk.</a:t>
              </a:r>
              <a:endParaRPr/>
            </a:p>
          </p:txBody>
        </p:sp>
        <p:sp>
          <p:nvSpPr>
            <p:cNvPr id="248" name="Google Shape;248;p8"/>
            <p:cNvSpPr txBox="1"/>
            <p:nvPr/>
          </p:nvSpPr>
          <p:spPr>
            <a:xfrm>
              <a:off x="0" y="-47625"/>
              <a:ext cx="6612725" cy="493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Serveo.net</a:t>
              </a:r>
              <a:endParaRPr/>
            </a:p>
          </p:txBody>
        </p:sp>
      </p:grpSp>
      <p:pic>
        <p:nvPicPr>
          <p:cNvPr id="249" name="Google Shape;24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4670" y="648521"/>
            <a:ext cx="1584587" cy="16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9"/>
          <p:cNvGrpSpPr/>
          <p:nvPr/>
        </p:nvGrpSpPr>
        <p:grpSpPr>
          <a:xfrm>
            <a:off x="16991245" y="8907589"/>
            <a:ext cx="268055" cy="350711"/>
            <a:chOff x="0" y="1"/>
            <a:chExt cx="357406" cy="467614"/>
          </a:xfrm>
        </p:grpSpPr>
        <p:pic>
          <p:nvPicPr>
            <p:cNvPr id="256" name="Google Shape;25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40597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50806" y="150806"/>
              <a:ext cx="467614" cy="1660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8" name="Google Shape;25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5291" y="3553314"/>
            <a:ext cx="2650524" cy="5170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40291" y="3451320"/>
            <a:ext cx="2650524" cy="5170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5827" y="3733286"/>
            <a:ext cx="2515543" cy="51708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9"/>
          <p:cNvCxnSpPr/>
          <p:nvPr/>
        </p:nvCxnSpPr>
        <p:spPr>
          <a:xfrm>
            <a:off x="5216753" y="5556706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9"/>
          <p:cNvCxnSpPr/>
          <p:nvPr/>
        </p:nvCxnSpPr>
        <p:spPr>
          <a:xfrm>
            <a:off x="10931753" y="5556706"/>
            <a:ext cx="1752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63" name="Google Shape;26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04670" y="648521"/>
            <a:ext cx="1584587" cy="1620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9"/>
          <p:cNvSpPr txBox="1"/>
          <p:nvPr/>
        </p:nvSpPr>
        <p:spPr>
          <a:xfrm>
            <a:off x="5976934" y="1304620"/>
            <a:ext cx="14726713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 Flow</a:t>
            </a:r>
            <a:endParaRPr sz="80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5976934" y="2592327"/>
            <a:ext cx="1175568" cy="1376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