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71" r:id="rId4"/>
  </p:sldMasterIdLst>
  <p:notesMasterIdLst>
    <p:notesMasterId r:id="rId14"/>
  </p:notesMasterIdLst>
  <p:handoutMasterIdLst>
    <p:handoutMasterId r:id="rId15"/>
  </p:handoutMasterIdLst>
  <p:sldIdLst>
    <p:sldId id="670" r:id="rId5"/>
    <p:sldId id="1274" r:id="rId6"/>
    <p:sldId id="1319" r:id="rId7"/>
    <p:sldId id="1320" r:id="rId8"/>
    <p:sldId id="1323" r:id="rId9"/>
    <p:sldId id="1324" r:id="rId10"/>
    <p:sldId id="1325" r:id="rId11"/>
    <p:sldId id="1326" r:id="rId12"/>
    <p:sldId id="132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 Iwinska" initials="EI" lastIdx="27" clrIdx="0"/>
  <p:cmAuthor id="2" name="Agnieszka Pluskot" initials="AP" lastIdx="1" clrIdx="1"/>
  <p:cmAuthor id="3" name="Agnieszka Pluskota" initials="AP" lastIdx="3" clrIdx="2">
    <p:extLst>
      <p:ext uri="{19B8F6BF-5375-455C-9EA6-DF929625EA0E}">
        <p15:presenceInfo xmlns:p15="http://schemas.microsoft.com/office/powerpoint/2012/main" userId="S-1-5-21-2131355389-3161565174-4036984537-12630" providerId="AD"/>
      </p:ext>
    </p:extLst>
  </p:cmAuthor>
  <p:cmAuthor id="4" name="Paweł Czapiewski" initials="PC" lastIdx="8" clrIdx="3">
    <p:extLst>
      <p:ext uri="{19B8F6BF-5375-455C-9EA6-DF929625EA0E}">
        <p15:presenceInfo xmlns:p15="http://schemas.microsoft.com/office/powerpoint/2012/main" userId="S-1-5-21-2131355389-3161565174-4036984537-3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887"/>
    <a:srgbClr val="06AED2"/>
    <a:srgbClr val="05BC86"/>
    <a:srgbClr val="E94347"/>
    <a:srgbClr val="D92727"/>
    <a:srgbClr val="1B94B1"/>
    <a:srgbClr val="06AED3"/>
    <a:srgbClr val="3CBD97"/>
    <a:srgbClr val="A6A6A6"/>
    <a:srgbClr val="DE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81694" autoAdjust="0"/>
  </p:normalViewPr>
  <p:slideViewPr>
    <p:cSldViewPr>
      <p:cViewPr varScale="1">
        <p:scale>
          <a:sx n="67" d="100"/>
          <a:sy n="67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904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54B2-8156-420E-A7FB-4A1E2C0E2348}" type="datetimeFigureOut">
              <a:rPr lang="pl-PL" smtClean="0"/>
              <a:pPr/>
              <a:t>10.04.2025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C034-66BF-4840-BAB4-A53127487F0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34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888C9B-69C4-491C-8DE3-93B5E2FB465B}" type="datetimeFigureOut">
              <a:rPr lang="pl-PL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2257E6-40DE-4A5B-B004-11665916B7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826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324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8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987-074C-FC6E-4C7A-EF09BABB1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2FB7259-BAA9-05D0-1DEA-647680A42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1DC59DA-953C-FE4A-E5F0-001AE6695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C4018CC-831A-8A1C-27BE-4B2A7264D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9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F1431-806D-F3A6-6A19-D4BF15C61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E21E0BF-2772-9DBE-F0FC-A7E0C6BE9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C93FC3D-81EA-3CED-3E3A-8466390E9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707310D-011F-37F2-C169-14905A728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00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2B1CF-40B9-44E0-87E6-CDF6AFB4C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01D86A-ABA0-47D8-B193-5DADE052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05D7CD-0897-48FF-A363-ACA2D6C9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2D9155-396E-45FD-9834-5647FDCF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E3C3DC-2BF7-4F2C-9834-0301CA12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3693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CF7943-573E-4891-82B7-4874BA9D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6423F5-14F8-48E1-AF7E-03BF1791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D062CB-86ED-4428-B456-15CA663A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4EB94B-ABB2-4BA1-AA8C-71276CFD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B39AD9-DE65-4356-A2E7-E5C9C1C5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770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BB5B19B-AC03-438A-B20C-D3379E45A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84A6E7-6792-46D6-80F1-0511B063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E3E26D-8F71-48CE-AAAB-0D628E8D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5251E2-37ED-4CCF-8266-DEE524AB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6D874A-8055-4ECD-BE08-38ADF66F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8780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1"/>
          <p:cNvSpPr txBox="1">
            <a:spLocks/>
          </p:cNvSpPr>
          <p:nvPr userDrawn="1"/>
        </p:nvSpPr>
        <p:spPr bwMode="auto">
          <a:xfrm>
            <a:off x="2015716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err="1"/>
              <a:t>Kliknij</a:t>
            </a:r>
            <a:r>
              <a:rPr lang="en-US" noProof="0" dirty="0"/>
              <a:t>, aby </a:t>
            </a:r>
            <a:r>
              <a:rPr lang="en-US" noProof="0" dirty="0" err="1"/>
              <a:t>edytować</a:t>
            </a:r>
            <a:r>
              <a:rPr lang="en-US" noProof="0" dirty="0"/>
              <a:t> </a:t>
            </a:r>
            <a:r>
              <a:rPr lang="en-US" noProof="0" dirty="0" err="1"/>
              <a:t>styl</a:t>
            </a:r>
            <a:endParaRPr lang="en-US" noProof="0" dirty="0"/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en-US" noProof="0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2720E5CD-8884-4A41-A390-D367D239C3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576" y="6711731"/>
            <a:ext cx="1366683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b="1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PAMO</a:t>
            </a:r>
          </a:p>
        </p:txBody>
      </p:sp>
    </p:spTree>
    <p:extLst>
      <p:ext uri="{BB962C8B-B14F-4D97-AF65-F5344CB8AC3E}">
        <p14:creationId xmlns:p14="http://schemas.microsoft.com/office/powerpoint/2010/main" val="67869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5576" y="6711731"/>
            <a:ext cx="1366683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Testowanie Automatyczne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995373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cxnSp>
        <p:nvCxnSpPr>
          <p:cNvPr id="13" name="Łącznik prosty 12"/>
          <p:cNvCxnSpPr/>
          <p:nvPr userDrawn="1"/>
        </p:nvCxnSpPr>
        <p:spPr>
          <a:xfrm>
            <a:off x="369333" y="980728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9241D-4282-4B3B-ABB6-801BBF8F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94E7C1-5445-4A20-A150-C2F2E8AB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F3ABE2-202F-4E40-B8D7-675635F2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EE427C-1D2B-4A92-B0F1-06E16658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3425D3-56BB-426C-B9EE-6DC56901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7706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9C11A3-0F1F-4565-AC73-FBFF87F5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5BE86E-EB72-46B7-BBE3-E2C47F09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40263E-A4D4-424E-8BFF-EDB4FB89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CB133-769E-4250-875A-96F110DD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3BF018-C9DF-43BB-AC64-0651D9A7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3539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5800D8-6AA5-45CB-82FB-2FCFFD44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62A83F-C019-4B5D-9E57-4BBC2F011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CB0FBA-5A22-4EA4-A5C9-919E4AEF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279B4B-E3E9-427E-97C9-7BCE92A7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744C04-F342-4011-9675-65609F92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1AED04-CB0C-42BB-B0AE-CDAA647A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3036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14BD8-3772-46ED-B712-0CDD2526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2DCD7A-ED38-408D-8529-D8F2A882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2F3E23-F486-444D-A711-2FFA1404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D936C99-2DC9-489D-B854-CFFD9856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AA1723-4034-4A5E-8045-0C5A356B2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B761BFD-E5A5-43B5-A3D2-BFA660EF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9AF7B83-3D31-413A-BC9E-7FC4BA6E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C3D621-DB48-42C1-8981-562A77F3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0960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B01675-E68F-4CF3-A8BC-D404703B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5C844D-2892-4156-92BF-0C016CDD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E0F38E0-A1DC-44AA-B30A-38E089DE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FCA3DB-E854-4FC8-B618-476053CB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00240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85A312F-5837-4C3D-A6FC-528DF97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21580E-40B4-417D-BABF-7B3C621D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6FC00AA-655B-461A-A6AC-59D9BCC0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3080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876E4-CC75-4095-B887-E20E63E1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B97E7-C786-46F3-AAAD-B4F5E5C5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9A62E0-298C-4620-B87F-A87C598B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3491E0-476D-4A81-910F-D8EF4FED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9E42C3-F587-488C-9DE2-F5A1D35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563BDB-4049-4C5D-9785-E40257F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5994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35036-8F64-444A-8B9B-3D4B5EF6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C8BE2CC-9297-4B0A-8560-49D2EA5A6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D2DC48-5EB0-4FAE-9C43-A2935FFA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E2AF16-714C-49D2-9966-D4963675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5A2BC5-F0D0-4F46-B088-2FB09F4E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3B8838-747F-4294-96F4-CF98F077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355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660CA1B-CFF9-43CF-8E15-85A211D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6E80D5-B87E-4676-9B08-00EC2783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0DFD7-1FEE-415A-A3AB-925887253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10.04.2025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DB8348-466D-4675-B249-263E9A84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4A387B-89BE-48E8-A4BF-60DF52180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1596BB-2C92-4665-9A4F-DBBA4509079E}" type="slidenum">
              <a:rPr lang="pl-PL" smtClean="0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2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778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vanas.ca/en/blog/top-5-video-game-engin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otengine/god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ygametutorials.wikidot.com/tutorials-basic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gametutorials.wikidot.com/tutorials-basic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gametutorials.wikidot.com/tutorials-basic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tytuł 1"/>
          <p:cNvSpPr txBox="1">
            <a:spLocks/>
          </p:cNvSpPr>
          <p:nvPr/>
        </p:nvSpPr>
        <p:spPr bwMode="auto">
          <a:xfrm>
            <a:off x="1403648" y="5157192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Symulacje i gry decyzyjne 2025.04.09</a:t>
            </a:r>
          </a:p>
          <a:p>
            <a:r>
              <a:rPr lang="pl-PL" sz="2000" b="1" dirty="0">
                <a:solidFill>
                  <a:schemeClr val="bg1"/>
                </a:solidFill>
                <a:latin typeface="Calibri Light" panose="020F0302020204030204" pitchFamily="34" charset="0"/>
              </a:rPr>
              <a:t>pczapiewski@pjwstk.edu.pl Czapiewski Paweł</a:t>
            </a:r>
          </a:p>
        </p:txBody>
      </p:sp>
    </p:spTree>
    <p:extLst>
      <p:ext uri="{BB962C8B-B14F-4D97-AF65-F5344CB8AC3E}">
        <p14:creationId xmlns:p14="http://schemas.microsoft.com/office/powerpoint/2010/main" val="11026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B4C2C-4D38-4A86-9F8D-490B678B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Video Game Engines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621AD3-321E-49A9-B697-CE641D724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60BB9-C408-A9B2-E59A-E04FCFBCB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87"/>
            <a:ext cx="9144000" cy="4314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407B9E-FA4B-F22F-5F2D-387E293728D3}"/>
              </a:ext>
            </a:extLst>
          </p:cNvPr>
          <p:cNvSpPr txBox="1"/>
          <p:nvPr/>
        </p:nvSpPr>
        <p:spPr>
          <a:xfrm>
            <a:off x="-11440" y="635364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Source: </a:t>
            </a:r>
            <a:r>
              <a:rPr lang="pl-PL" sz="1200" dirty="0">
                <a:hlinkClick r:id="rId4"/>
              </a:rPr>
              <a:t>https://www.vanas.ca/en/blog/top-5-video-game-engines</a:t>
            </a:r>
            <a:r>
              <a:rPr lang="pl-PL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8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6111D-ED83-FE5E-27AD-0DF0DBEEE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6AD284-2865-B3C6-628A-1EC01E4D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Video Game Engines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D9B608E-9ED9-8839-8014-D4E44F622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82D3B-66BB-B9C4-8450-E5CF98821016}"/>
              </a:ext>
            </a:extLst>
          </p:cNvPr>
          <p:cNvSpPr txBox="1"/>
          <p:nvPr/>
        </p:nvSpPr>
        <p:spPr>
          <a:xfrm>
            <a:off x="-11440" y="635364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Source: </a:t>
            </a:r>
            <a:r>
              <a:rPr lang="pl-PL" sz="1200" dirty="0">
                <a:hlinkClick r:id="rId3"/>
              </a:rPr>
              <a:t>https://github.com/godotengine/godot</a:t>
            </a:r>
            <a:r>
              <a:rPr lang="pl-PL" sz="12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C0049-B154-170C-30BC-9DA9582C2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885D9-A089-C4F7-D2AC-59716DFA9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D9B8DD-355E-6C01-DEEE-630C2A8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GameDev</a:t>
            </a:r>
            <a:r>
              <a:rPr lang="en-US" b="1" dirty="0"/>
              <a:t> specializations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42A8D7-7A88-FF70-F117-D420B5941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C64D6-F7DF-1E76-F844-58DE587CF02B}"/>
              </a:ext>
            </a:extLst>
          </p:cNvPr>
          <p:cNvSpPr txBox="1"/>
          <p:nvPr/>
        </p:nvSpPr>
        <p:spPr>
          <a:xfrm>
            <a:off x="-11440" y="6353645"/>
            <a:ext cx="7679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Source: https://skillers.tech/blog/gamedev-concepts-prospects-market-review-expert-opinions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E58AA-98F2-B214-4A3E-C41AB8B5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4" y="1673398"/>
            <a:ext cx="8778010" cy="35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193C-647F-CFA1-3EFF-03B35F4F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B197-F063-01D3-0BA9-54E8D0471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69C1-0A46-C233-6FC4-1CC8B56E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1" y="175758"/>
            <a:ext cx="8935697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6B801-E476-4A29-3A2F-7F772480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8372-8EBF-6E12-8C76-D485FF45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Runtime </a:t>
            </a:r>
            <a:r>
              <a:rPr lang="pl-PL" dirty="0" err="1"/>
              <a:t>game</a:t>
            </a:r>
            <a:r>
              <a:rPr lang="pl-PL" dirty="0"/>
              <a:t> </a:t>
            </a:r>
            <a:r>
              <a:rPr lang="pl-PL" dirty="0" err="1"/>
              <a:t>engine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9ABA-D825-4197-426B-0AFD4A3D0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B0ED3-EBCF-FA49-D6A4-813B9BC0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067"/>
            <a:ext cx="9099203" cy="52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CFED-3084-0064-ADDD-35B41FE7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Game </a:t>
            </a:r>
            <a:r>
              <a:rPr lang="pl-PL" b="1" dirty="0" err="1"/>
              <a:t>loop</a:t>
            </a:r>
            <a:endParaRPr lang="pl-P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6B04-A602-E8D1-A061-6E088961C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B1AA3-EE38-7864-C3B5-C44EE8767C7B}"/>
              </a:ext>
            </a:extLst>
          </p:cNvPr>
          <p:cNvSpPr txBox="1"/>
          <p:nvPr/>
        </p:nvSpPr>
        <p:spPr>
          <a:xfrm>
            <a:off x="-13702" y="637531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Source: </a:t>
            </a:r>
            <a:r>
              <a:rPr lang="pl-PL" sz="1200" dirty="0">
                <a:hlinkClick r:id="rId2"/>
              </a:rPr>
              <a:t>http://pygametutorials.wikidot.com/tutorials-basic</a:t>
            </a:r>
            <a:r>
              <a:rPr lang="pl-PL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2B74-B37A-7803-2C98-AFCAE33E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434"/>
          <a:stretch/>
        </p:blipFill>
        <p:spPr>
          <a:xfrm>
            <a:off x="740925" y="1180045"/>
            <a:ext cx="7297579" cy="19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98B9E-7AC9-3C3F-32D1-0711FFE6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B59-2752-F93C-909A-9117714C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Game </a:t>
            </a:r>
            <a:r>
              <a:rPr lang="pl-PL" b="1" dirty="0" err="1"/>
              <a:t>loop</a:t>
            </a:r>
            <a:endParaRPr lang="pl-P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73BE-CD0E-70DC-35E9-7E4B1C216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A46B9-188B-B20A-AD82-51E57D40DBE4}"/>
              </a:ext>
            </a:extLst>
          </p:cNvPr>
          <p:cNvSpPr txBox="1"/>
          <p:nvPr/>
        </p:nvSpPr>
        <p:spPr>
          <a:xfrm>
            <a:off x="-13702" y="637531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Source: </a:t>
            </a:r>
            <a:r>
              <a:rPr lang="pl-PL" sz="1200" dirty="0">
                <a:hlinkClick r:id="rId2"/>
              </a:rPr>
              <a:t>http://pygametutorials.wikidot.com/tutorials-basic</a:t>
            </a:r>
            <a:r>
              <a:rPr lang="pl-PL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A60BE-F69E-300E-CF1F-F90AB46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" y="1200590"/>
            <a:ext cx="6100128" cy="2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2F1BD-1121-E5CE-6C88-79942B1DA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3C08-FF6C-AC77-8EFC-93B41403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Game </a:t>
            </a:r>
            <a:r>
              <a:rPr lang="pl-PL" b="1" dirty="0" err="1"/>
              <a:t>loop</a:t>
            </a:r>
            <a:endParaRPr lang="pl-P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BAA3-BBAF-82D0-2467-B9EE0B7A0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A77D6-9EC0-AB9C-33CC-42EBEC2E76C1}"/>
              </a:ext>
            </a:extLst>
          </p:cNvPr>
          <p:cNvSpPr txBox="1"/>
          <p:nvPr/>
        </p:nvSpPr>
        <p:spPr>
          <a:xfrm>
            <a:off x="-13702" y="637531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Source: </a:t>
            </a:r>
            <a:r>
              <a:rPr lang="pl-PL" sz="1200" dirty="0">
                <a:hlinkClick r:id="rId2"/>
              </a:rPr>
              <a:t>http://pygametutorials.wikidot.com/tutorials-basic</a:t>
            </a:r>
            <a:r>
              <a:rPr lang="pl-PL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F355-3F4A-4DC0-1196-4B62A036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6" y="645629"/>
            <a:ext cx="5712056" cy="5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872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d233d9-bd2a-4b16-8aa3-eb47d0ae2568">
      <Value>6</Value>
    </TaxCatchAll>
    <EmploymentType xmlns="fea0e2e1-60e0-4001-9b78-04f77e99c8be">
      <Value>Kontraktor</Value>
      <Value>Pracownik</Value>
      <Value>Zleceniobiorca</Value>
    </EmploymentType>
    <MultiLanguage xmlns="fea0e2e1-60e0-4001-9b78-04f77e99c8be">
      <Value>English</Value>
    </MultiLanguage>
    <jba77b7fab374c06a29065a5cb23b566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Szablon</TermName>
          <TermId xmlns="http://schemas.microsoft.com/office/infopath/2007/PartnerControls">20568984-1636-4edd-b565-1fabe013a399</TermId>
        </TermInfo>
      </Terms>
    </jba77b7fab374c06a29065a5cb23b566>
    <CategoryLookup xmlns="fea0e2e1-60e0-4001-9b78-04f77e99c8be">3</CategoryLookup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415F2F3E1D648B8EB43ACA9BA3690" ma:contentTypeVersion="9" ma:contentTypeDescription="Create a new document." ma:contentTypeScope="" ma:versionID="82a44a3adeb20a96fb9e48ebd7537072">
  <xsd:schema xmlns:xsd="http://www.w3.org/2001/XMLSchema" xmlns:xs="http://www.w3.org/2001/XMLSchema" xmlns:p="http://schemas.microsoft.com/office/2006/metadata/properties" xmlns:ns2="fea0e2e1-60e0-4001-9b78-04f77e99c8be" xmlns:ns3="62d233d9-bd2a-4b16-8aa3-eb47d0ae2568" targetNamespace="http://schemas.microsoft.com/office/2006/metadata/properties" ma:root="true" ma:fieldsID="f8d753322a334e7311957dcc5311849a" ns2:_="" ns3:_="">
    <xsd:import namespace="fea0e2e1-60e0-4001-9b78-04f77e99c8be"/>
    <xsd:import namespace="62d233d9-bd2a-4b16-8aa3-eb47d0ae2568"/>
    <xsd:element name="properties">
      <xsd:complexType>
        <xsd:sequence>
          <xsd:element name="documentManagement">
            <xsd:complexType>
              <xsd:all>
                <xsd:element ref="ns2:CategoryLookup"/>
                <xsd:element ref="ns2:MultiLanguage" minOccurs="0"/>
                <xsd:element ref="ns2:EmploymentType" minOccurs="0"/>
                <xsd:element ref="ns3:jba77b7fab374c06a29065a5cb23b566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0e2e1-60e0-4001-9b78-04f77e99c8be" elementFormDefault="qualified">
    <xsd:import namespace="http://schemas.microsoft.com/office/2006/documentManagement/types"/>
    <xsd:import namespace="http://schemas.microsoft.com/office/infopath/2007/PartnerControls"/>
    <xsd:element name="CategoryLookup" ma:index="8" ma:displayName="Category" ma:format="Hyperlink" ma:list="bd3035c4-c126-4bc6-b8a7-2defe8426519" ma:internalName="CategoryLookup" ma:showField="Title" ma:web="62d233d9-bd2a-4b16-8aa3-eb47d0ae2568">
      <xsd:simpleType>
        <xsd:restriction base="dms:Lookup"/>
      </xsd:simpleType>
    </xsd:element>
    <xsd:element name="MultiLanguage" ma:index="9" nillable="true" ma:displayName="Language" ma:default="Polish" ma:internalName="MultiLanguag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Polish"/>
                  </xsd:restriction>
                </xsd:simpleType>
              </xsd:element>
            </xsd:sequence>
          </xsd:extension>
        </xsd:complexContent>
      </xsd:complexType>
    </xsd:element>
    <xsd:element name="EmploymentType" ma:index="10" nillable="true" ma:displayName="Employment Type" ma:internalName="Employment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Kontraktor"/>
                    <xsd:enumeration value="Pracownik"/>
                    <xsd:enumeration value="Zleceniobiorca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33d9-bd2a-4b16-8aa3-eb47d0ae2568" elementFormDefault="qualified">
    <xsd:import namespace="http://schemas.microsoft.com/office/2006/documentManagement/types"/>
    <xsd:import namespace="http://schemas.microsoft.com/office/infopath/2007/PartnerControls"/>
    <xsd:element name="jba77b7fab374c06a29065a5cb23b566" ma:index="12" ma:taxonomy="true" ma:internalName="jba77b7fab374c06a29065a5cb23b566" ma:taxonomyFieldName="SiiDocumentType2" ma:displayName="SiiDocumentType" ma:default="" ma:fieldId="{3ba77b7f-ab37-4c06-a290-65a5cb23b566}" ma:sspId="a40c432c-c4c3-41b6-8288-b4b079fb5132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9d2313ca-3109-4e27-bdec-539fee423a6c}" ma:internalName="TaxCatchAll" ma:showField="CatchAllData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B3050E-F915-43C9-8292-C973381436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4DD72-ED16-4C84-A8C5-5BB07B3D25E7}">
  <ds:schemaRefs>
    <ds:schemaRef ds:uri="http://schemas.microsoft.com/office/infopath/2007/PartnerControls"/>
    <ds:schemaRef ds:uri="http://purl.org/dc/terms/"/>
    <ds:schemaRef ds:uri="62d233d9-bd2a-4b16-8aa3-eb47d0ae2568"/>
    <ds:schemaRef ds:uri="http://schemas.microsoft.com/office/2006/documentManagement/types"/>
    <ds:schemaRef ds:uri="http://purl.org/dc/elements/1.1/"/>
    <ds:schemaRef ds:uri="http://schemas.microsoft.com/office/2006/metadata/properties"/>
    <ds:schemaRef ds:uri="fea0e2e1-60e0-4001-9b78-04f77e99c8b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D84906-B6A4-4F4C-B2BE-6740F2C4F1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a0e2e1-60e0-4001-9b78-04f77e99c8be"/>
    <ds:schemaRef ds:uri="62d233d9-bd2a-4b16-8aa3-eb47d0ae2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30713</TotalTime>
  <Words>111</Words>
  <Application>Microsoft Office PowerPoint</Application>
  <PresentationFormat>On-screen Show (4:3)</PresentationFormat>
  <Paragraphs>19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Motyw pakietu Office</vt:lpstr>
      <vt:lpstr>PowerPoint Presentation</vt:lpstr>
      <vt:lpstr>Top 5 Video Game Engines</vt:lpstr>
      <vt:lpstr>Top 5 Video Game Engines</vt:lpstr>
      <vt:lpstr>GameDev specializations</vt:lpstr>
      <vt:lpstr>PowerPoint Presentation</vt:lpstr>
      <vt:lpstr>Runtime game engine architecture.</vt:lpstr>
      <vt:lpstr>Game loop</vt:lpstr>
      <vt:lpstr>Game loop</vt:lpstr>
      <vt:lpstr>Game loop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Emilia Iwinska</dc:creator>
  <cp:lastModifiedBy>Paweł Czapiewski</cp:lastModifiedBy>
  <cp:revision>3433</cp:revision>
  <dcterms:created xsi:type="dcterms:W3CDTF">2012-11-01T07:34:30Z</dcterms:created>
  <dcterms:modified xsi:type="dcterms:W3CDTF">2025-04-10T08:21:31Z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0x010100396415F2F3E1D648B8EB43ACA9BA3690</vt:lpwstr>
  </property>
  <property fmtid="{D5CDD505-2E9C-101B-9397-08002B2CF9AE}" pid="3" name="TaxKeyword">
    <vt:lpwstr/>
  </property>
  <property fmtid="{D5CDD505-2E9C-101B-9397-08002B2CF9AE}" pid="4" name="Processes">
    <vt:lpwstr>400;#III-PR11 Marketing, PR ＆ Sales Support|a9a8fea3-2cf9-495b-83ac-734c0c6e57ae</vt:lpwstr>
  </property>
  <property fmtid="{D5CDD505-2E9C-101B-9397-08002B2CF9AE}" pid="5" name="SiiDocument Status">
    <vt:lpwstr>196;#Zaakceptowany|54951d1a-754c-4005-8d3f-b961f76cb2e8</vt:lpwstr>
  </property>
  <property fmtid="{D5CDD505-2E9C-101B-9397-08002B2CF9AE}" pid="6" name="SiiDocument Type">
    <vt:lpwstr>34;#Szablon|20568984-1636-4edd-b565-1fabe013a399</vt:lpwstr>
  </property>
  <property fmtid="{D5CDD505-2E9C-101B-9397-08002B2CF9AE}" pid="7" name="Responsible Division">
    <vt:lpwstr>41;#Marketing|09944867-046c-4cbc-8bcb-5caa130f4384</vt:lpwstr>
  </property>
  <property fmtid="{D5CDD505-2E9C-101B-9397-08002B2CF9AE}" pid="8" name="Document Classification">
    <vt:lpwstr>351;#Public|0cc35d26-2959-4bac-8274-8a2a7cb8ee12</vt:lpwstr>
  </property>
  <property fmtid="{D5CDD505-2E9C-101B-9397-08002B2CF9AE}" pid="9" name="Document Receiver">
    <vt:lpwstr>234;#PSD|1e178c94-dff1-414e-ab31-dbb6b1606500;#235;#Sales|55c032fc-c4f1-418c-b0c7-614b088e86bd;#232;#Marketing|09944867-046c-4cbc-8bcb-5caa130f4384</vt:lpwstr>
  </property>
  <property fmtid="{D5CDD505-2E9C-101B-9397-08002B2CF9AE}" pid="10" name="SiiDocumentType2">
    <vt:lpwstr>6;#Szablon|20568984-1636-4edd-b565-1fabe013a399</vt:lpwstr>
  </property>
</Properties>
</file>