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3" r:id="rId18"/>
    <p:sldMasterId id="2147483685" r:id="rId19"/>
    <p:sldMasterId id="2147483687" r:id="rId20"/>
    <p:sldMasterId id="2147483689" r:id="rId21"/>
    <p:sldMasterId id="2147483691" r:id="rId22"/>
    <p:sldMasterId id="2147483693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an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opic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Inser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B345142-D526-4BBB-BFA2-D183144A9B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sert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F36829F-147B-42BA-A7EC-5B36D7816F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17CE80A-0B06-422C-A905-CEA0DB5DFF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opic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is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389BAB0-36E6-444E-AA0D-536BAE2A53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37D7DDFA-94D4-4BEF-AD30-5ED6610CE5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FECC0C9-BB83-4767-A9BF-2AB7C9C5C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04563AE-390F-45FF-85A9-EE536E02F5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AF1E1184-4AF1-438B-B01F-8C693B5741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10CB6EA0-D0C7-4287-8574-081C45BE82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1FEDCE8F-6D59-4DE6-B612-ECCC7C1B2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ECF6C6C4-4CAF-4A7D-A36D-DB58F6DCF6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9CC98E9A-B846-48B9-9157-D914935934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02CD952D-7297-4520-A3EA-1E7ACBEC0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36532F5A-A524-4229-A773-D20F72E9D7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opic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D6A9EC-3230-4A71-9BDC-C878C09B0F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44C1D2-FBBF-4F22-904A-F7A473A82B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FD25756-E199-4913-AEF6-1C088D5473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ample Arti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EBB8480-0DA4-4738-8E06-3F4DA09240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BB1A6DD-6D5E-4A4B-861C-97834CD2AB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3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4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5680" cy="566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"/>
          <p:cNvSpPr/>
          <p:nvPr/>
        </p:nvSpPr>
        <p:spPr>
          <a:xfrm>
            <a:off x="359640" y="4319280"/>
            <a:ext cx="2518200" cy="358920"/>
          </a:xfrm>
          <a:prstGeom prst="roundRect">
            <a:avLst>
              <a:gd name="adj" fmla="val 50000"/>
            </a:avLst>
          </a:prstGeom>
          <a:solidFill>
            <a:srgbClr val="60c4e4"/>
          </a:solidFill>
          <a:ln w="14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7200" rIns="7200" tIns="7200" bIns="7200" anchor="ctr" anchorCtr="1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2" name=""/>
          <p:cNvGrpSpPr/>
          <p:nvPr/>
        </p:nvGrpSpPr>
        <p:grpSpPr>
          <a:xfrm>
            <a:off x="1169280" y="4769280"/>
            <a:ext cx="898560" cy="88920"/>
            <a:chOff x="1169280" y="4769280"/>
            <a:chExt cx="898560" cy="88920"/>
          </a:xfrm>
        </p:grpSpPr>
        <p:sp>
          <p:nvSpPr>
            <p:cNvPr id="3" name=""/>
            <p:cNvSpPr/>
            <p:nvPr/>
          </p:nvSpPr>
          <p:spPr>
            <a:xfrm>
              <a:off x="116928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143928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1709280" y="4769280"/>
              <a:ext cx="8856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97892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359640" y="4319280"/>
            <a:ext cx="251820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Noto Sans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"/>
          <p:cNvGrpSpPr/>
          <p:nvPr/>
        </p:nvGrpSpPr>
        <p:grpSpPr>
          <a:xfrm>
            <a:off x="9779760" y="207720"/>
            <a:ext cx="79200" cy="5248800"/>
            <a:chOff x="9779760" y="207720"/>
            <a:chExt cx="79200" cy="5248800"/>
          </a:xfrm>
        </p:grpSpPr>
        <p:sp>
          <p:nvSpPr>
            <p:cNvPr id="160" name=""/>
            <p:cNvSpPr/>
            <p:nvPr/>
          </p:nvSpPr>
          <p:spPr>
            <a:xfrm>
              <a:off x="9820080" y="207720"/>
              <a:ext cx="360" cy="23349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779760" y="2502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779760" y="269388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779760" y="289008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9779760" y="3113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9820080" y="3121560"/>
              <a:ext cx="360" cy="23349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166" name=""/>
          <p:cNvGrpSpPr/>
          <p:nvPr/>
        </p:nvGrpSpPr>
        <p:grpSpPr>
          <a:xfrm>
            <a:off x="0" y="5489280"/>
            <a:ext cx="10076040" cy="179280"/>
            <a:chOff x="0" y="5489280"/>
            <a:chExt cx="10076040" cy="179280"/>
          </a:xfrm>
        </p:grpSpPr>
        <p:sp>
          <p:nvSpPr>
            <p:cNvPr id="167" name=""/>
            <p:cNvSpPr/>
            <p:nvPr/>
          </p:nvSpPr>
          <p:spPr>
            <a:xfrm>
              <a:off x="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f59ae"/>
                </a:gs>
                <a:gs pos="100000">
                  <a:srgbClr val="60c4e4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2878920" y="5489280"/>
              <a:ext cx="2878560" cy="179280"/>
            </a:xfrm>
            <a:custGeom>
              <a:avLst/>
              <a:gdLst>
                <a:gd name="textAreaLeft" fmla="*/ 0 w 2878560"/>
                <a:gd name="textAreaRight" fmla="*/ 2879640 w 287856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9" h="501">
                  <a:moveTo>
                    <a:pt x="0" y="0"/>
                  </a:moveTo>
                  <a:lnTo>
                    <a:pt x="7999" y="0"/>
                  </a:lnTo>
                  <a:lnTo>
                    <a:pt x="7999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0c4e4"/>
                </a:gs>
                <a:gs pos="100000">
                  <a:srgbClr val="e54b89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575820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54b89"/>
                </a:gs>
                <a:gs pos="100000">
                  <a:srgbClr val="fe713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8637120" y="5489280"/>
              <a:ext cx="1438920" cy="179280"/>
            </a:xfrm>
            <a:custGeom>
              <a:avLst/>
              <a:gdLst>
                <a:gd name="textAreaLeft" fmla="*/ 0 w 1438920"/>
                <a:gd name="textAreaRight" fmla="*/ 1440000 w 143892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4000" h="501">
                  <a:moveTo>
                    <a:pt x="0" y="0"/>
                  </a:moveTo>
                  <a:lnTo>
                    <a:pt x="4000" y="0"/>
                  </a:lnTo>
                  <a:lnTo>
                    <a:pt x="400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e7130"/>
                </a:gs>
                <a:gs pos="100000">
                  <a:srgbClr val="f8b622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171" name=""/>
          <p:cNvGrpSpPr/>
          <p:nvPr/>
        </p:nvGrpSpPr>
        <p:grpSpPr>
          <a:xfrm>
            <a:off x="6207840" y="663840"/>
            <a:ext cx="2421360" cy="4371480"/>
            <a:chOff x="6207840" y="663840"/>
            <a:chExt cx="2421360" cy="4371480"/>
          </a:xfrm>
        </p:grpSpPr>
        <p:sp>
          <p:nvSpPr>
            <p:cNvPr id="172" name=""/>
            <p:cNvSpPr/>
            <p:nvPr/>
          </p:nvSpPr>
          <p:spPr>
            <a:xfrm>
              <a:off x="7107480" y="81108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6207840" y="16826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7107480" y="264204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6207840" y="35136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7107480" y="6638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6207840" y="15354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7107480" y="249516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6207840" y="3366360"/>
              <a:ext cx="1521720" cy="152244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440"/>
                <a:gd name="textAreaBottom" fmla="*/ 1523520 h 1522440"/>
              </a:gdLst>
              <a:ahLst/>
              <a:rect l="textAreaLeft" t="textAreaTop" r="textAreaRight" b="textAreaBottom"/>
              <a:pathLst>
                <a:path w="4230" h="4232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184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90" name=""/>
          <p:cNvSpPr/>
          <p:nvPr/>
        </p:nvSpPr>
        <p:spPr>
          <a:xfrm>
            <a:off x="4030560" y="0"/>
            <a:ext cx="6045480" cy="5668560"/>
          </a:xfrm>
          <a:custGeom>
            <a:avLst/>
            <a:gdLst>
              <a:gd name="textAreaLeft" fmla="*/ 0 w 6045480"/>
              <a:gd name="textAreaRight" fmla="*/ 6046560 w 6045480"/>
              <a:gd name="textAreaTop" fmla="*/ 0 h 5668560"/>
              <a:gd name="textAreaBottom" fmla="*/ 5669640 h 5668560"/>
            </a:gdLst>
            <a:ahLst/>
            <a:rect l="textAreaLeft" t="textAreaTop" r="textAreaRight" b="textAreaBottom"/>
            <a:pathLst>
              <a:path w="16796" h="15749">
                <a:moveTo>
                  <a:pt x="16796" y="0"/>
                </a:moveTo>
                <a:cubicBezTo>
                  <a:pt x="16796" y="5249"/>
                  <a:pt x="16796" y="10500"/>
                  <a:pt x="16796" y="15749"/>
                </a:cubicBezTo>
                <a:cubicBezTo>
                  <a:pt x="11197" y="15749"/>
                  <a:pt x="5599" y="15749"/>
                  <a:pt x="0" y="15749"/>
                </a:cubicBezTo>
                <a:cubicBezTo>
                  <a:pt x="0" y="3289"/>
                  <a:pt x="11873" y="0"/>
                  <a:pt x="16796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91" name=""/>
          <p:cNvGrpSpPr/>
          <p:nvPr/>
        </p:nvGrpSpPr>
        <p:grpSpPr>
          <a:xfrm>
            <a:off x="4858200" y="467640"/>
            <a:ext cx="4749840" cy="4750560"/>
            <a:chOff x="4858200" y="467640"/>
            <a:chExt cx="4749840" cy="4750560"/>
          </a:xfrm>
        </p:grpSpPr>
        <p:sp>
          <p:nvSpPr>
            <p:cNvPr id="192" name=""/>
            <p:cNvSpPr/>
            <p:nvPr/>
          </p:nvSpPr>
          <p:spPr>
            <a:xfrm>
              <a:off x="4858200" y="467640"/>
              <a:ext cx="4749840" cy="4750560"/>
            </a:xfrm>
            <a:custGeom>
              <a:avLst/>
              <a:gdLst>
                <a:gd name="textAreaLeft" fmla="*/ 0 w 4749840"/>
                <a:gd name="textAreaRight" fmla="*/ 4750920 w 4749840"/>
                <a:gd name="textAreaTop" fmla="*/ 0 h 4750560"/>
                <a:gd name="textAreaBottom" fmla="*/ 4751640 h 4750560"/>
              </a:gdLst>
              <a:ahLst/>
              <a:rect l="textAreaLeft" t="textAreaTop" r="textAreaRight" b="textAreaBottom"/>
              <a:pathLst>
                <a:path w="13197" h="13199">
                  <a:moveTo>
                    <a:pt x="0" y="0"/>
                  </a:moveTo>
                  <a:lnTo>
                    <a:pt x="13197" y="0"/>
                  </a:lnTo>
                  <a:lnTo>
                    <a:pt x="13197" y="13199"/>
                  </a:lnTo>
                  <a:lnTo>
                    <a:pt x="0" y="13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3" name=""/>
            <p:cNvSpPr/>
            <p:nvPr/>
          </p:nvSpPr>
          <p:spPr>
            <a:xfrm>
              <a:off x="5146200" y="755640"/>
              <a:ext cx="4173840" cy="4174560"/>
            </a:xfrm>
            <a:custGeom>
              <a:avLst/>
              <a:gdLst>
                <a:gd name="textAreaLeft" fmla="*/ 0 w 4173840"/>
                <a:gd name="textAreaRight" fmla="*/ 4174920 w 4173840"/>
                <a:gd name="textAreaTop" fmla="*/ 0 h 4174560"/>
                <a:gd name="textAreaBottom" fmla="*/ 4175640 h 4174560"/>
              </a:gdLst>
              <a:ahLst/>
              <a:rect l="textAreaLeft" t="textAreaTop" r="textAreaRight" b="textAreaBottom"/>
              <a:pathLst>
                <a:path w="11597" h="11599">
                  <a:moveTo>
                    <a:pt x="0" y="0"/>
                  </a:moveTo>
                  <a:lnTo>
                    <a:pt x="11597" y="0"/>
                  </a:lnTo>
                  <a:lnTo>
                    <a:pt x="11597" y="11599"/>
                  </a:lnTo>
                  <a:lnTo>
                    <a:pt x="0" y="1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ftr" idx="18"/>
          </p:nvPr>
        </p:nvSpPr>
        <p:spPr>
          <a:xfrm>
            <a:off x="3445920" y="5291280"/>
            <a:ext cx="319284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9"/>
          </p:nvPr>
        </p:nvSpPr>
        <p:spPr>
          <a:xfrm>
            <a:off x="72248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04085B-F928-48F8-B044-4B667671DB1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20"/>
          </p:nvPr>
        </p:nvSpPr>
        <p:spPr>
          <a:xfrm>
            <a:off x="5036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200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06" name=""/>
          <p:cNvSpPr/>
          <p:nvPr/>
        </p:nvSpPr>
        <p:spPr>
          <a:xfrm>
            <a:off x="0" y="1214640"/>
            <a:ext cx="3238200" cy="3238920"/>
          </a:xfrm>
          <a:custGeom>
            <a:avLst/>
            <a:gdLst>
              <a:gd name="textAreaLeft" fmla="*/ 0 w 3238200"/>
              <a:gd name="textAreaRight" fmla="*/ 3239280 w 3238200"/>
              <a:gd name="textAreaTop" fmla="*/ 0 h 3238920"/>
              <a:gd name="textAreaBottom" fmla="*/ 3240000 h 3238920"/>
            </a:gdLst>
            <a:ahLst/>
            <a:rect l="textAreaLeft" t="textAreaTop" r="textAreaRight" b="textAreaBottom"/>
            <a:pathLst>
              <a:path w="8998" h="9000">
                <a:moveTo>
                  <a:pt x="0" y="0"/>
                </a:moveTo>
                <a:lnTo>
                  <a:pt x="8998" y="0"/>
                </a:lnTo>
                <a:lnTo>
                  <a:pt x="8998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179640" y="467640"/>
            <a:ext cx="4749840" cy="4750560"/>
            <a:chOff x="179640" y="467640"/>
            <a:chExt cx="4749840" cy="4750560"/>
          </a:xfrm>
        </p:grpSpPr>
        <p:sp>
          <p:nvSpPr>
            <p:cNvPr id="208" name=""/>
            <p:cNvSpPr/>
            <p:nvPr/>
          </p:nvSpPr>
          <p:spPr>
            <a:xfrm>
              <a:off x="179640" y="467640"/>
              <a:ext cx="4749840" cy="4750560"/>
            </a:xfrm>
            <a:custGeom>
              <a:avLst/>
              <a:gdLst>
                <a:gd name="textAreaLeft" fmla="*/ 0 w 4749840"/>
                <a:gd name="textAreaRight" fmla="*/ 4750920 w 4749840"/>
                <a:gd name="textAreaTop" fmla="*/ 0 h 4750560"/>
                <a:gd name="textAreaBottom" fmla="*/ 4751640 h 4750560"/>
              </a:gdLst>
              <a:ahLst/>
              <a:rect l="textAreaLeft" t="textAreaTop" r="textAreaRight" b="textAreaBottom"/>
              <a:pathLst>
                <a:path w="13197" h="13199">
                  <a:moveTo>
                    <a:pt x="0" y="0"/>
                  </a:moveTo>
                  <a:lnTo>
                    <a:pt x="13197" y="0"/>
                  </a:lnTo>
                  <a:lnTo>
                    <a:pt x="13197" y="13199"/>
                  </a:lnTo>
                  <a:lnTo>
                    <a:pt x="0" y="13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467640" y="755640"/>
              <a:ext cx="4173840" cy="4174560"/>
            </a:xfrm>
            <a:custGeom>
              <a:avLst/>
              <a:gdLst>
                <a:gd name="textAreaLeft" fmla="*/ 0 w 4173840"/>
                <a:gd name="textAreaRight" fmla="*/ 4174920 w 4173840"/>
                <a:gd name="textAreaTop" fmla="*/ 0 h 4174560"/>
                <a:gd name="textAreaBottom" fmla="*/ 4175640 h 4174560"/>
              </a:gdLst>
              <a:ahLst/>
              <a:rect l="textAreaLeft" t="textAreaTop" r="textAreaRight" b="textAreaBottom"/>
              <a:pathLst>
                <a:path w="11597" h="11599">
                  <a:moveTo>
                    <a:pt x="0" y="0"/>
                  </a:moveTo>
                  <a:lnTo>
                    <a:pt x="11597" y="0"/>
                  </a:lnTo>
                  <a:lnTo>
                    <a:pt x="11597" y="11599"/>
                  </a:lnTo>
                  <a:lnTo>
                    <a:pt x="0" y="1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ftr" idx="21"/>
          </p:nvPr>
        </p:nvSpPr>
        <p:spPr>
          <a:xfrm>
            <a:off x="3445920" y="5291280"/>
            <a:ext cx="319284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sldNum" idx="22"/>
          </p:nvPr>
        </p:nvSpPr>
        <p:spPr>
          <a:xfrm>
            <a:off x="72248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CECA5-C86F-48BA-818C-7E09EBE1239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dt" idx="23"/>
          </p:nvPr>
        </p:nvSpPr>
        <p:spPr>
          <a:xfrm>
            <a:off x="5036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218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24" name=""/>
          <p:cNvSpPr/>
          <p:nvPr/>
        </p:nvSpPr>
        <p:spPr>
          <a:xfrm>
            <a:off x="0" y="1214640"/>
            <a:ext cx="3238200" cy="3238920"/>
          </a:xfrm>
          <a:custGeom>
            <a:avLst/>
            <a:gdLst>
              <a:gd name="textAreaLeft" fmla="*/ 0 w 3238200"/>
              <a:gd name="textAreaRight" fmla="*/ 3239280 w 3238200"/>
              <a:gd name="textAreaTop" fmla="*/ 0 h 3238920"/>
              <a:gd name="textAreaBottom" fmla="*/ 3240000 h 3238920"/>
            </a:gdLst>
            <a:ahLst/>
            <a:rect l="textAreaLeft" t="textAreaTop" r="textAreaRight" b="textAreaBottom"/>
            <a:pathLst>
              <a:path w="8998" h="9000">
                <a:moveTo>
                  <a:pt x="0" y="0"/>
                </a:moveTo>
                <a:lnTo>
                  <a:pt x="8998" y="0"/>
                </a:lnTo>
                <a:lnTo>
                  <a:pt x="8998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225" name=""/>
          <p:cNvGrpSpPr/>
          <p:nvPr/>
        </p:nvGrpSpPr>
        <p:grpSpPr>
          <a:xfrm>
            <a:off x="179640" y="467640"/>
            <a:ext cx="4749840" cy="4750560"/>
            <a:chOff x="179640" y="467640"/>
            <a:chExt cx="4749840" cy="4750560"/>
          </a:xfrm>
        </p:grpSpPr>
        <p:sp>
          <p:nvSpPr>
            <p:cNvPr id="226" name=""/>
            <p:cNvSpPr/>
            <p:nvPr/>
          </p:nvSpPr>
          <p:spPr>
            <a:xfrm>
              <a:off x="179640" y="467640"/>
              <a:ext cx="4749840" cy="4750560"/>
            </a:xfrm>
            <a:custGeom>
              <a:avLst/>
              <a:gdLst>
                <a:gd name="textAreaLeft" fmla="*/ 0 w 4749840"/>
                <a:gd name="textAreaRight" fmla="*/ 4750920 w 4749840"/>
                <a:gd name="textAreaTop" fmla="*/ 0 h 4750560"/>
                <a:gd name="textAreaBottom" fmla="*/ 4751640 h 4750560"/>
              </a:gdLst>
              <a:ahLst/>
              <a:rect l="textAreaLeft" t="textAreaTop" r="textAreaRight" b="textAreaBottom"/>
              <a:pathLst>
                <a:path w="13197" h="13199">
                  <a:moveTo>
                    <a:pt x="0" y="0"/>
                  </a:moveTo>
                  <a:lnTo>
                    <a:pt x="13197" y="0"/>
                  </a:lnTo>
                  <a:lnTo>
                    <a:pt x="13197" y="13199"/>
                  </a:lnTo>
                  <a:lnTo>
                    <a:pt x="0" y="13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467640" y="755640"/>
              <a:ext cx="4173840" cy="4174560"/>
            </a:xfrm>
            <a:custGeom>
              <a:avLst/>
              <a:gdLst>
                <a:gd name="textAreaLeft" fmla="*/ 0 w 4173840"/>
                <a:gd name="textAreaRight" fmla="*/ 4174920 w 4173840"/>
                <a:gd name="textAreaTop" fmla="*/ 0 h 4174560"/>
                <a:gd name="textAreaBottom" fmla="*/ 4175640 h 4174560"/>
              </a:gdLst>
              <a:ahLst/>
              <a:rect l="textAreaLeft" t="textAreaTop" r="textAreaRight" b="textAreaBottom"/>
              <a:pathLst>
                <a:path w="11597" h="11599">
                  <a:moveTo>
                    <a:pt x="0" y="0"/>
                  </a:moveTo>
                  <a:lnTo>
                    <a:pt x="11597" y="0"/>
                  </a:lnTo>
                  <a:lnTo>
                    <a:pt x="11597" y="11599"/>
                  </a:lnTo>
                  <a:lnTo>
                    <a:pt x="0" y="1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 idx="24"/>
          </p:nvPr>
        </p:nvSpPr>
        <p:spPr>
          <a:xfrm>
            <a:off x="3445920" y="5291280"/>
            <a:ext cx="319284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5"/>
          </p:nvPr>
        </p:nvSpPr>
        <p:spPr>
          <a:xfrm>
            <a:off x="72248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689C87-FD4A-4C63-ACAD-59A3E948C7C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 idx="26"/>
          </p:nvPr>
        </p:nvSpPr>
        <p:spPr>
          <a:xfrm>
            <a:off x="503640" y="5291280"/>
            <a:ext cx="2346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"/>
          <p:cNvGrpSpPr/>
          <p:nvPr/>
        </p:nvGrpSpPr>
        <p:grpSpPr>
          <a:xfrm>
            <a:off x="9779760" y="207720"/>
            <a:ext cx="79200" cy="5248800"/>
            <a:chOff x="9779760" y="207720"/>
            <a:chExt cx="79200" cy="5248800"/>
          </a:xfrm>
        </p:grpSpPr>
        <p:sp>
          <p:nvSpPr>
            <p:cNvPr id="234" name=""/>
            <p:cNvSpPr/>
            <p:nvPr/>
          </p:nvSpPr>
          <p:spPr>
            <a:xfrm>
              <a:off x="9820080" y="207720"/>
              <a:ext cx="360" cy="23349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9779760" y="2502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9779760" y="269388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9779760" y="289008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9779760" y="3113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9820080" y="3121560"/>
              <a:ext cx="360" cy="23349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40" name=""/>
          <p:cNvGrpSpPr/>
          <p:nvPr/>
        </p:nvGrpSpPr>
        <p:grpSpPr>
          <a:xfrm>
            <a:off x="0" y="5489280"/>
            <a:ext cx="10076040" cy="179280"/>
            <a:chOff x="0" y="5489280"/>
            <a:chExt cx="10076040" cy="179280"/>
          </a:xfrm>
        </p:grpSpPr>
        <p:sp>
          <p:nvSpPr>
            <p:cNvPr id="241" name=""/>
            <p:cNvSpPr/>
            <p:nvPr/>
          </p:nvSpPr>
          <p:spPr>
            <a:xfrm>
              <a:off x="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f59ae"/>
                </a:gs>
                <a:gs pos="100000">
                  <a:srgbClr val="60c4e4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2878920" y="5489280"/>
              <a:ext cx="2878560" cy="179280"/>
            </a:xfrm>
            <a:custGeom>
              <a:avLst/>
              <a:gdLst>
                <a:gd name="textAreaLeft" fmla="*/ 0 w 2878560"/>
                <a:gd name="textAreaRight" fmla="*/ 2879640 w 287856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9" h="501">
                  <a:moveTo>
                    <a:pt x="0" y="0"/>
                  </a:moveTo>
                  <a:lnTo>
                    <a:pt x="7999" y="0"/>
                  </a:lnTo>
                  <a:lnTo>
                    <a:pt x="7999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0c4e4"/>
                </a:gs>
                <a:gs pos="100000">
                  <a:srgbClr val="e54b89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575820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54b89"/>
                </a:gs>
                <a:gs pos="100000">
                  <a:srgbClr val="fe713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637120" y="5489280"/>
              <a:ext cx="1438920" cy="179280"/>
            </a:xfrm>
            <a:custGeom>
              <a:avLst/>
              <a:gdLst>
                <a:gd name="textAreaLeft" fmla="*/ 0 w 1438920"/>
                <a:gd name="textAreaRight" fmla="*/ 1440000 w 143892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4000" h="501">
                  <a:moveTo>
                    <a:pt x="0" y="0"/>
                  </a:moveTo>
                  <a:lnTo>
                    <a:pt x="4000" y="0"/>
                  </a:lnTo>
                  <a:lnTo>
                    <a:pt x="400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e7130"/>
                </a:gs>
                <a:gs pos="100000">
                  <a:srgbClr val="f8b622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45" name=""/>
          <p:cNvGrpSpPr/>
          <p:nvPr/>
        </p:nvGrpSpPr>
        <p:grpSpPr>
          <a:xfrm>
            <a:off x="6207840" y="663840"/>
            <a:ext cx="2421360" cy="4371480"/>
            <a:chOff x="6207840" y="663840"/>
            <a:chExt cx="2421360" cy="4371480"/>
          </a:xfrm>
        </p:grpSpPr>
        <p:sp>
          <p:nvSpPr>
            <p:cNvPr id="246" name=""/>
            <p:cNvSpPr/>
            <p:nvPr/>
          </p:nvSpPr>
          <p:spPr>
            <a:xfrm>
              <a:off x="7107480" y="81108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6207840" y="16826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7107480" y="264204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6207840" y="35136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7107480" y="6638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6207840" y="15354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7107480" y="249516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6207840" y="3366360"/>
              <a:ext cx="1521720" cy="152244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440"/>
                <a:gd name="textAreaBottom" fmla="*/ 1523520 h 1522440"/>
              </a:gdLst>
              <a:ahLst/>
              <a:rect l="textAreaLeft" t="textAreaTop" r="textAreaRight" b="textAreaBottom"/>
              <a:pathLst>
                <a:path w="4230" h="4232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258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64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265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71" name=""/>
          <p:cNvSpPr/>
          <p:nvPr/>
        </p:nvSpPr>
        <p:spPr>
          <a:xfrm>
            <a:off x="7267320" y="720"/>
            <a:ext cx="2808000" cy="5667480"/>
          </a:xfrm>
          <a:custGeom>
            <a:avLst/>
            <a:gdLst>
              <a:gd name="textAreaLeft" fmla="*/ 0 w 2808000"/>
              <a:gd name="textAreaRight" fmla="*/ 2809080 w 2808000"/>
              <a:gd name="textAreaTop" fmla="*/ 0 h 5667480"/>
              <a:gd name="textAreaBottom" fmla="*/ 5668560 h 5667480"/>
            </a:gdLst>
            <a:ahLst/>
            <a:rect l="textAreaLeft" t="textAreaTop" r="textAreaRight" b="textAreaBottom"/>
            <a:pathLst>
              <a:path w="7803" h="15746">
                <a:moveTo>
                  <a:pt x="7803" y="0"/>
                </a:moveTo>
                <a:cubicBezTo>
                  <a:pt x="3494" y="0"/>
                  <a:pt x="0" y="3495"/>
                  <a:pt x="0" y="7804"/>
                </a:cubicBezTo>
                <a:cubicBezTo>
                  <a:pt x="0" y="12113"/>
                  <a:pt x="3494" y="15746"/>
                  <a:pt x="7803" y="15746"/>
                </a:cubicBezTo>
                <a:cubicBezTo>
                  <a:pt x="7803" y="10498"/>
                  <a:pt x="7803" y="5248"/>
                  <a:pt x="7803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ftr" idx="27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Num" idx="28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479C83-87BD-4D96-865D-F1C44334F8E6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dt" idx="29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276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80" name="PlaceHolder 1"/>
          <p:cNvSpPr>
            <a:spLocks noGrp="1"/>
          </p:cNvSpPr>
          <p:nvPr>
            <p:ph type="ftr" idx="30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31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4C427D-B050-4D61-97A0-FCB884E1D7D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dt" idx="32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  <p:sldLayoutId id="2147483680" r:id="rId4"/>
    <p:sldLayoutId id="2147483681" r:id="rId5"/>
    <p:sldLayoutId id="2147483682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291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ftr" idx="33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4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D46DFD-D939-4E14-93D1-FBC81185037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dt" idx="35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301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ftr" idx="36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sldNum" idx="37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6637F7-FE31-43E4-8EED-7F10F4530FD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dt" idx="38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313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ftr" idx="39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40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54E6F-29C3-46B8-BA4F-3FBE4DA8DBF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dt" idx="41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5680" cy="566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"/>
          <p:cNvSpPr/>
          <p:nvPr/>
        </p:nvSpPr>
        <p:spPr>
          <a:xfrm>
            <a:off x="359640" y="4319280"/>
            <a:ext cx="2518200" cy="358920"/>
          </a:xfrm>
          <a:prstGeom prst="roundRect">
            <a:avLst>
              <a:gd name="adj" fmla="val 50000"/>
            </a:avLst>
          </a:prstGeom>
          <a:solidFill>
            <a:srgbClr val="60c4e4"/>
          </a:solidFill>
          <a:ln w="144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7200" rIns="7200" tIns="7200" bIns="7200" anchor="ctr" anchorCtr="1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4" name=""/>
          <p:cNvGrpSpPr/>
          <p:nvPr/>
        </p:nvGrpSpPr>
        <p:grpSpPr>
          <a:xfrm>
            <a:off x="1169280" y="4769280"/>
            <a:ext cx="898560" cy="88920"/>
            <a:chOff x="1169280" y="4769280"/>
            <a:chExt cx="898560" cy="88920"/>
          </a:xfrm>
        </p:grpSpPr>
        <p:sp>
          <p:nvSpPr>
            <p:cNvPr id="15" name=""/>
            <p:cNvSpPr/>
            <p:nvPr/>
          </p:nvSpPr>
          <p:spPr>
            <a:xfrm>
              <a:off x="116928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43928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1709280" y="4769280"/>
              <a:ext cx="8856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1978920" y="4769280"/>
              <a:ext cx="88920" cy="88920"/>
            </a:xfrm>
            <a:prstGeom prst="ellipse">
              <a:avLst/>
            </a:prstGeom>
            <a:solidFill>
              <a:srgbClr val="60c4e4"/>
            </a:solidFill>
            <a:ln w="14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" rIns="7200" tIns="7200" bIns="7200" anchor="ctr" anchorCtr="1">
              <a:spAutoFit/>
            </a:bodyPr>
            <a:p>
              <a:pPr>
                <a:lnSpc>
                  <a:spcPct val="100000"/>
                </a:lnSpc>
              </a:pPr>
              <a:endParaRPr b="0" lang="en-US" sz="2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2"/>
          </p:nvPr>
        </p:nvSpPr>
        <p:spPr>
          <a:xfrm>
            <a:off x="359640" y="4319280"/>
            <a:ext cx="251820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rgbClr val="ffffff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Noto Sans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324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ftr" idx="42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43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C7D679-539F-44CB-9C19-505AB9E1C3C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dt" idx="44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335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ftr" idx="45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46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CB26A8-A866-42D9-B742-3DFA339A625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dt" idx="47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"/>
          <p:cNvGrpSpPr/>
          <p:nvPr/>
        </p:nvGrpSpPr>
        <p:grpSpPr>
          <a:xfrm>
            <a:off x="4709160" y="215640"/>
            <a:ext cx="657720" cy="79200"/>
            <a:chOff x="4709160" y="215640"/>
            <a:chExt cx="657720" cy="79200"/>
          </a:xfrm>
        </p:grpSpPr>
        <p:sp>
          <p:nvSpPr>
            <p:cNvPr id="345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7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ftr" idx="48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sldNum" idx="49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4013DE-DE9F-4F30-B2F9-935A77EC8D3B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dt" idx="50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"/>
          <p:cNvGrpSpPr/>
          <p:nvPr/>
        </p:nvGrpSpPr>
        <p:grpSpPr>
          <a:xfrm>
            <a:off x="0" y="0"/>
            <a:ext cx="3238200" cy="5692680"/>
            <a:chOff x="0" y="0"/>
            <a:chExt cx="3238200" cy="5692680"/>
          </a:xfrm>
        </p:grpSpPr>
        <p:sp>
          <p:nvSpPr>
            <p:cNvPr id="23" name=""/>
            <p:cNvSpPr/>
            <p:nvPr/>
          </p:nvSpPr>
          <p:spPr>
            <a:xfrm>
              <a:off x="0" y="0"/>
              <a:ext cx="1849320" cy="1945440"/>
            </a:xfrm>
            <a:custGeom>
              <a:avLst/>
              <a:gdLst>
                <a:gd name="textAreaLeft" fmla="*/ 0 w 1849320"/>
                <a:gd name="textAreaRight" fmla="*/ 1850400 w 1849320"/>
                <a:gd name="textAreaTop" fmla="*/ 0 h 1945440"/>
                <a:gd name="textAreaBottom" fmla="*/ 1946520 h 1945440"/>
              </a:gdLst>
              <a:ahLst/>
              <a:rect l="textAreaLeft" t="textAreaTop" r="textAreaRight" b="textAreaBottom"/>
              <a:pathLst>
                <a:path w="5140" h="5407">
                  <a:moveTo>
                    <a:pt x="3780" y="0"/>
                  </a:moveTo>
                  <a:lnTo>
                    <a:pt x="0" y="2467"/>
                  </a:lnTo>
                  <a:lnTo>
                    <a:pt x="0" y="5407"/>
                  </a:lnTo>
                  <a:lnTo>
                    <a:pt x="5140" y="2053"/>
                  </a:lnTo>
                  <a:lnTo>
                    <a:pt x="3801" y="0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0" y="2327400"/>
              <a:ext cx="2010960" cy="2029320"/>
            </a:xfrm>
            <a:custGeom>
              <a:avLst/>
              <a:gdLst>
                <a:gd name="textAreaLeft" fmla="*/ 0 w 2010960"/>
                <a:gd name="textAreaRight" fmla="*/ 2012040 w 2010960"/>
                <a:gd name="textAreaTop" fmla="*/ 0 h 2029320"/>
                <a:gd name="textAreaBottom" fmla="*/ 2030400 h 2029320"/>
              </a:gdLst>
              <a:ahLst/>
              <a:rect l="textAreaLeft" t="textAreaTop" r="textAreaRight" b="textAreaBottom"/>
              <a:pathLst>
                <a:path w="5589" h="5640">
                  <a:moveTo>
                    <a:pt x="4290" y="0"/>
                  </a:moveTo>
                  <a:lnTo>
                    <a:pt x="0" y="2799"/>
                  </a:lnTo>
                  <a:lnTo>
                    <a:pt x="0" y="5640"/>
                  </a:lnTo>
                  <a:lnTo>
                    <a:pt x="5589" y="1993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0" y="200520"/>
              <a:ext cx="3191400" cy="3237840"/>
            </a:xfrm>
            <a:custGeom>
              <a:avLst/>
              <a:gdLst>
                <a:gd name="textAreaLeft" fmla="*/ 0 w 3191400"/>
                <a:gd name="textAreaRight" fmla="*/ 3192480 w 3191400"/>
                <a:gd name="textAreaTop" fmla="*/ 0 h 3237840"/>
                <a:gd name="textAreaBottom" fmla="*/ 3238920 h 3237840"/>
              </a:gdLst>
              <a:ahLst/>
              <a:rect l="textAreaLeft" t="textAreaTop" r="textAreaRight" b="textAreaBottom"/>
              <a:pathLst>
                <a:path w="8868" h="8997">
                  <a:moveTo>
                    <a:pt x="6774" y="0"/>
                  </a:moveTo>
                  <a:lnTo>
                    <a:pt x="0" y="4421"/>
                  </a:lnTo>
                  <a:lnTo>
                    <a:pt x="0" y="8997"/>
                  </a:lnTo>
                  <a:lnTo>
                    <a:pt x="8868" y="3210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0" y="2680560"/>
              <a:ext cx="3238200" cy="2986920"/>
            </a:xfrm>
            <a:custGeom>
              <a:avLst/>
              <a:gdLst>
                <a:gd name="textAreaLeft" fmla="*/ 0 w 3238200"/>
                <a:gd name="textAreaRight" fmla="*/ 3239280 w 3238200"/>
                <a:gd name="textAreaTop" fmla="*/ 0 h 2986920"/>
                <a:gd name="textAreaBottom" fmla="*/ 2988000 h 2986920"/>
              </a:gdLst>
              <a:ahLst/>
              <a:rect l="textAreaLeft" t="textAreaTop" r="textAreaRight" b="textAreaBottom"/>
              <a:pathLst>
                <a:path w="8998" h="8300">
                  <a:moveTo>
                    <a:pt x="7036" y="0"/>
                  </a:moveTo>
                  <a:lnTo>
                    <a:pt x="0" y="4601"/>
                  </a:lnTo>
                  <a:lnTo>
                    <a:pt x="0" y="8300"/>
                  </a:lnTo>
                  <a:lnTo>
                    <a:pt x="912" y="8300"/>
                  </a:lnTo>
                  <a:lnTo>
                    <a:pt x="8998" y="3013"/>
                  </a:lnTo>
                  <a:lnTo>
                    <a:pt x="7036" y="0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77560" y="4976280"/>
              <a:ext cx="1566360" cy="716400"/>
            </a:xfrm>
            <a:custGeom>
              <a:avLst/>
              <a:gdLst>
                <a:gd name="textAreaLeft" fmla="*/ 0 w 1566360"/>
                <a:gd name="textAreaRight" fmla="*/ 1567440 w 1566360"/>
                <a:gd name="textAreaTop" fmla="*/ 0 h 716400"/>
                <a:gd name="textAreaBottom" fmla="*/ 717480 h 716400"/>
              </a:gdLst>
              <a:ahLst/>
              <a:rect l="textAreaLeft" t="textAreaTop" r="textAreaRight" b="textAreaBottom"/>
              <a:pathLst>
                <a:path w="4354" h="1993">
                  <a:moveTo>
                    <a:pt x="3054" y="0"/>
                  </a:moveTo>
                  <a:lnTo>
                    <a:pt x="0" y="1993"/>
                  </a:lnTo>
                  <a:lnTo>
                    <a:pt x="4354" y="1993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0" y="0"/>
              <a:ext cx="1397520" cy="911880"/>
            </a:xfrm>
            <a:custGeom>
              <a:avLst/>
              <a:gdLst>
                <a:gd name="textAreaLeft" fmla="*/ 0 w 1397520"/>
                <a:gd name="textAreaRight" fmla="*/ 1398600 w 1397520"/>
                <a:gd name="textAreaTop" fmla="*/ 0 h 911880"/>
                <a:gd name="textAreaBottom" fmla="*/ 912960 h 911880"/>
              </a:gdLst>
              <a:ahLst/>
              <a:rect l="textAreaLeft" t="textAreaTop" r="textAreaRight" b="textAreaBottom"/>
              <a:pathLst>
                <a:path w="3885" h="2536">
                  <a:moveTo>
                    <a:pt x="0" y="0"/>
                  </a:moveTo>
                  <a:lnTo>
                    <a:pt x="0" y="2536"/>
                  </a:lnTo>
                  <a:lnTo>
                    <a:pt x="3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>
            <a:off x="1189800" y="663840"/>
            <a:ext cx="2408040" cy="4371480"/>
            <a:chOff x="1189800" y="663840"/>
            <a:chExt cx="2408040" cy="4371480"/>
          </a:xfrm>
        </p:grpSpPr>
        <p:sp>
          <p:nvSpPr>
            <p:cNvPr id="33" name=""/>
            <p:cNvSpPr/>
            <p:nvPr/>
          </p:nvSpPr>
          <p:spPr>
            <a:xfrm>
              <a:off x="2076120" y="81108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189800" y="16826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2076120" y="264204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189800" y="35136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0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2076120" y="66384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0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189800" y="1535400"/>
              <a:ext cx="1521720" cy="152172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1720"/>
                <a:gd name="textAreaBottom" fmla="*/ 1522800 h 1521720"/>
              </a:gdLst>
              <a:ahLst/>
              <a:rect l="textAreaLeft" t="textAreaTop" r="textAreaRight" b="textAreaBottom"/>
              <a:pathLst>
                <a:path w="4230" h="4230">
                  <a:moveTo>
                    <a:pt x="1057" y="3164"/>
                  </a:moveTo>
                  <a:lnTo>
                    <a:pt x="0" y="2097"/>
                  </a:lnTo>
                  <a:lnTo>
                    <a:pt x="2115" y="0"/>
                  </a:lnTo>
                  <a:lnTo>
                    <a:pt x="4230" y="2132"/>
                  </a:lnTo>
                  <a:lnTo>
                    <a:pt x="2113" y="4230"/>
                  </a:lnTo>
                  <a:lnTo>
                    <a:pt x="1057" y="3164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2076120" y="2495160"/>
              <a:ext cx="1521720" cy="152208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080"/>
                <a:gd name="textAreaBottom" fmla="*/ 1523160 h 1522080"/>
              </a:gdLst>
              <a:ahLst/>
              <a:rect l="textAreaLeft" t="textAreaTop" r="textAreaRight" b="textAreaBottom"/>
              <a:pathLst>
                <a:path w="4230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0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189800" y="3366360"/>
              <a:ext cx="1521720" cy="1522440"/>
            </a:xfrm>
            <a:custGeom>
              <a:avLst/>
              <a:gdLst>
                <a:gd name="textAreaLeft" fmla="*/ 0 w 1521720"/>
                <a:gd name="textAreaRight" fmla="*/ 1522800 w 1521720"/>
                <a:gd name="textAreaTop" fmla="*/ 0 h 1522440"/>
                <a:gd name="textAreaBottom" fmla="*/ 1523520 h 1522440"/>
              </a:gdLst>
              <a:ahLst/>
              <a:rect l="textAreaLeft" t="textAreaTop" r="textAreaRight" b="textAreaBottom"/>
              <a:pathLst>
                <a:path w="4230" h="4232">
                  <a:moveTo>
                    <a:pt x="1057" y="3165"/>
                  </a:moveTo>
                  <a:lnTo>
                    <a:pt x="0" y="2098"/>
                  </a:lnTo>
                  <a:lnTo>
                    <a:pt x="2115" y="0"/>
                  </a:lnTo>
                  <a:lnTo>
                    <a:pt x="4230" y="2133"/>
                  </a:lnTo>
                  <a:lnTo>
                    <a:pt x="2113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1" name=""/>
          <p:cNvGrpSpPr/>
          <p:nvPr/>
        </p:nvGrpSpPr>
        <p:grpSpPr>
          <a:xfrm>
            <a:off x="9779760" y="207720"/>
            <a:ext cx="79200" cy="5248800"/>
            <a:chOff x="9779760" y="207720"/>
            <a:chExt cx="79200" cy="5248800"/>
          </a:xfrm>
        </p:grpSpPr>
        <p:sp>
          <p:nvSpPr>
            <p:cNvPr id="42" name=""/>
            <p:cNvSpPr/>
            <p:nvPr/>
          </p:nvSpPr>
          <p:spPr>
            <a:xfrm>
              <a:off x="9820080" y="207720"/>
              <a:ext cx="360" cy="23349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9779760" y="2502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779760" y="269388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779760" y="289008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9779760" y="3113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9820080" y="3121560"/>
              <a:ext cx="360" cy="23349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8" name=""/>
          <p:cNvGrpSpPr/>
          <p:nvPr/>
        </p:nvGrpSpPr>
        <p:grpSpPr>
          <a:xfrm>
            <a:off x="0" y="5489280"/>
            <a:ext cx="10076040" cy="179280"/>
            <a:chOff x="0" y="5489280"/>
            <a:chExt cx="10076040" cy="179280"/>
          </a:xfrm>
        </p:grpSpPr>
        <p:sp>
          <p:nvSpPr>
            <p:cNvPr id="49" name=""/>
            <p:cNvSpPr/>
            <p:nvPr/>
          </p:nvSpPr>
          <p:spPr>
            <a:xfrm>
              <a:off x="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f59ae"/>
                </a:gs>
                <a:gs pos="100000">
                  <a:srgbClr val="60c4e4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878920" y="5489280"/>
              <a:ext cx="2878560" cy="179280"/>
            </a:xfrm>
            <a:custGeom>
              <a:avLst/>
              <a:gdLst>
                <a:gd name="textAreaLeft" fmla="*/ 0 w 2878560"/>
                <a:gd name="textAreaRight" fmla="*/ 2879640 w 287856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9" h="501">
                  <a:moveTo>
                    <a:pt x="0" y="0"/>
                  </a:moveTo>
                  <a:lnTo>
                    <a:pt x="7999" y="0"/>
                  </a:lnTo>
                  <a:lnTo>
                    <a:pt x="7999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0c4e4"/>
                </a:gs>
                <a:gs pos="100000">
                  <a:srgbClr val="e54b89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5758200" y="5489280"/>
              <a:ext cx="2878200" cy="179280"/>
            </a:xfrm>
            <a:custGeom>
              <a:avLst/>
              <a:gdLst>
                <a:gd name="textAreaLeft" fmla="*/ 0 w 2878200"/>
                <a:gd name="textAreaRight" fmla="*/ 2879280 w 28782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7998" h="501">
                  <a:moveTo>
                    <a:pt x="0" y="0"/>
                  </a:moveTo>
                  <a:lnTo>
                    <a:pt x="7998" y="0"/>
                  </a:lnTo>
                  <a:lnTo>
                    <a:pt x="7998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54b89"/>
                </a:gs>
                <a:gs pos="100000">
                  <a:srgbClr val="fe713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8637120" y="5489280"/>
              <a:ext cx="1438920" cy="179280"/>
            </a:xfrm>
            <a:custGeom>
              <a:avLst/>
              <a:gdLst>
                <a:gd name="textAreaLeft" fmla="*/ 0 w 1438920"/>
                <a:gd name="textAreaRight" fmla="*/ 1440000 w 143892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4000" h="501">
                  <a:moveTo>
                    <a:pt x="0" y="0"/>
                  </a:moveTo>
                  <a:lnTo>
                    <a:pt x="4000" y="0"/>
                  </a:lnTo>
                  <a:lnTo>
                    <a:pt x="400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e7130"/>
                </a:gs>
                <a:gs pos="100000">
                  <a:srgbClr val="f8b622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57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64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3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4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618EC3-478D-4BBC-81E0-78AC5CD4F3C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5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76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83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72F3F1-57CB-4D1A-9512-DC70933830F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95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101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102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9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FDB120-ED7C-4AFA-B288-88E5C878F0EA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11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114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120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121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27" name=""/>
          <p:cNvSpPr/>
          <p:nvPr/>
        </p:nvSpPr>
        <p:spPr>
          <a:xfrm>
            <a:off x="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251892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503820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755748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12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3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0B5750-F5CB-41F4-8D8D-492392FA6861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4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"/>
          <p:cNvGrpSpPr/>
          <p:nvPr/>
        </p:nvGrpSpPr>
        <p:grpSpPr>
          <a:xfrm>
            <a:off x="2415240" y="215640"/>
            <a:ext cx="5246640" cy="79200"/>
            <a:chOff x="2415240" y="215640"/>
            <a:chExt cx="5246640" cy="79200"/>
          </a:xfrm>
        </p:grpSpPr>
        <p:sp>
          <p:nvSpPr>
            <p:cNvPr id="137" name=""/>
            <p:cNvSpPr/>
            <p:nvPr/>
          </p:nvSpPr>
          <p:spPr>
            <a:xfrm>
              <a:off x="2415240" y="25560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4709160" y="21564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4900320" y="21564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5096520" y="21564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5287680" y="21564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5328000" y="25560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143" name=""/>
          <p:cNvGrpSpPr/>
          <p:nvPr/>
        </p:nvGrpSpPr>
        <p:grpSpPr>
          <a:xfrm>
            <a:off x="2415240" y="5445360"/>
            <a:ext cx="5246640" cy="79200"/>
            <a:chOff x="2415240" y="5445360"/>
            <a:chExt cx="5246640" cy="79200"/>
          </a:xfrm>
        </p:grpSpPr>
        <p:sp>
          <p:nvSpPr>
            <p:cNvPr id="144" name=""/>
            <p:cNvSpPr/>
            <p:nvPr/>
          </p:nvSpPr>
          <p:spPr>
            <a:xfrm>
              <a:off x="2415240" y="5485680"/>
              <a:ext cx="23338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4709160" y="5445360"/>
              <a:ext cx="79200" cy="7920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4900320" y="5445360"/>
              <a:ext cx="79200" cy="7920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5096520" y="5445360"/>
              <a:ext cx="79200" cy="7920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5287680" y="5445360"/>
              <a:ext cx="79200" cy="7920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5328000" y="5485680"/>
              <a:ext cx="2333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50" name=""/>
          <p:cNvSpPr/>
          <p:nvPr/>
        </p:nvSpPr>
        <p:spPr>
          <a:xfrm>
            <a:off x="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251892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503820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7557480" y="1187640"/>
            <a:ext cx="2518560" cy="3670920"/>
          </a:xfrm>
          <a:custGeom>
            <a:avLst/>
            <a:gdLst>
              <a:gd name="textAreaLeft" fmla="*/ 0 w 2518560"/>
              <a:gd name="textAreaRight" fmla="*/ 2519640 w 2518560"/>
              <a:gd name="textAreaTop" fmla="*/ 0 h 3670920"/>
              <a:gd name="textAreaBottom" fmla="*/ 3672000 h 3670920"/>
            </a:gdLst>
            <a:ahLst/>
            <a:rect l="textAreaLeft" t="textAreaTop" r="textAreaRight" b="textAreaBottom"/>
            <a:pathLst>
              <a:path w="6999" h="10200">
                <a:moveTo>
                  <a:pt x="0" y="0"/>
                </a:moveTo>
                <a:lnTo>
                  <a:pt x="6999" y="0"/>
                </a:lnTo>
                <a:lnTo>
                  <a:pt x="6999" y="10200"/>
                </a:lnTo>
                <a:lnTo>
                  <a:pt x="0" y="10200"/>
                </a:lnTo>
                <a:lnTo>
                  <a:pt x="0" y="0"/>
                </a:ln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15"/>
          </p:nvPr>
        </p:nvSpPr>
        <p:spPr>
          <a:xfrm>
            <a:off x="3445920" y="5164560"/>
            <a:ext cx="319284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6"/>
          </p:nvPr>
        </p:nvSpPr>
        <p:spPr>
          <a:xfrm>
            <a:off x="72248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4C63A2-825A-4875-8799-A49D25A986E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17"/>
          </p:nvPr>
        </p:nvSpPr>
        <p:spPr>
          <a:xfrm>
            <a:off x="503640" y="5164560"/>
            <a:ext cx="234648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140480" y="266040"/>
            <a:ext cx="84560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600" strike="noStrike" u="none">
                <a:solidFill>
                  <a:srgbClr val="ffb66c"/>
                </a:solidFill>
                <a:uFillTx/>
                <a:latin typeface="Noto Sans"/>
              </a:rPr>
              <a:t>Daycare Management System</a:t>
            </a:r>
            <a:endParaRPr b="0" lang="en-US" sz="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457200" y="1279440"/>
            <a:ext cx="4114800" cy="30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fe7130"/>
                </a:solidFill>
                <a:uFillTx/>
                <a:latin typeface="Noto Sans"/>
              </a:rPr>
              <a:t>Welcome!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fe7130"/>
                </a:solidFill>
                <a:uFillTx/>
                <a:latin typeface="Noto Sans"/>
              </a:rPr>
              <a:t>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fe7130"/>
                </a:solidFill>
                <a:uFillTx/>
                <a:latin typeface="Noto Sans"/>
              </a:rPr>
              <a:t>This is an overview of the database and back-end structure behind my project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fe7130"/>
                </a:solidFill>
                <a:uFillTx/>
                <a:latin typeface="Noto Sans"/>
              </a:rPr>
              <a:t>For this project we've implemented a Daycare Management System, designed for efficient management of staff, parents, child attendance, learning  activities, billing and more ...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7f59ae"/>
                </a:solidFill>
                <a:uFillTx/>
                <a:latin typeface="Noto Sans"/>
                <a:ea typeface="Microsoft YaHei"/>
              </a:rPr>
              <a:t> </a:t>
            </a:r>
            <a:r>
              <a:rPr b="0" lang="en-US" sz="4400" strike="noStrike" u="none">
                <a:solidFill>
                  <a:srgbClr val="7f59ae"/>
                </a:solidFill>
                <a:uFillTx/>
                <a:latin typeface="Noto Sans"/>
                <a:ea typeface="Microsoft YaHei"/>
              </a:rPr>
              <a:t>Example Procedure Screenshot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3902760" cy="411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2" name="" descr=""/>
          <p:cNvPicPr/>
          <p:nvPr/>
        </p:nvPicPr>
        <p:blipFill>
          <a:blip r:embed="rId2"/>
          <a:stretch/>
        </p:blipFill>
        <p:spPr>
          <a:xfrm>
            <a:off x="5163120" y="1143000"/>
            <a:ext cx="4160160" cy="41166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13" name=""/>
          <p:cNvGrpSpPr/>
          <p:nvPr/>
        </p:nvGrpSpPr>
        <p:grpSpPr>
          <a:xfrm>
            <a:off x="4358520" y="1690920"/>
            <a:ext cx="1024560" cy="2194560"/>
            <a:chOff x="4358520" y="1690920"/>
            <a:chExt cx="1024560" cy="2194560"/>
          </a:xfrm>
        </p:grpSpPr>
        <p:sp>
          <p:nvSpPr>
            <p:cNvPr id="514" name=""/>
            <p:cNvSpPr/>
            <p:nvPr/>
          </p:nvSpPr>
          <p:spPr>
            <a:xfrm>
              <a:off x="4448520" y="1690920"/>
              <a:ext cx="934560" cy="93492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15" name=""/>
            <p:cNvSpPr/>
            <p:nvPr/>
          </p:nvSpPr>
          <p:spPr>
            <a:xfrm flipV="1">
              <a:off x="4826520" y="2626920"/>
              <a:ext cx="360" cy="1007640"/>
            </a:xfrm>
            <a:prstGeom prst="line">
              <a:avLst/>
            </a:prstGeom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16" name=""/>
            <p:cNvSpPr/>
            <p:nvPr/>
          </p:nvSpPr>
          <p:spPr>
            <a:xfrm>
              <a:off x="4700520" y="3634560"/>
              <a:ext cx="250560" cy="250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17" name=""/>
            <p:cNvSpPr/>
            <p:nvPr/>
          </p:nvSpPr>
          <p:spPr>
            <a:xfrm>
              <a:off x="4358520" y="1690920"/>
              <a:ext cx="934560" cy="934920"/>
            </a:xfrm>
            <a:prstGeom prst="ellipse">
              <a:avLst/>
            </a:prstGeom>
            <a:noFill/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518" name=""/>
          <p:cNvGrpSpPr/>
          <p:nvPr/>
        </p:nvGrpSpPr>
        <p:grpSpPr>
          <a:xfrm>
            <a:off x="4360680" y="2905920"/>
            <a:ext cx="1024560" cy="2158560"/>
            <a:chOff x="4360680" y="2905920"/>
            <a:chExt cx="1024560" cy="2158560"/>
          </a:xfrm>
        </p:grpSpPr>
        <p:sp>
          <p:nvSpPr>
            <p:cNvPr id="519" name=""/>
            <p:cNvSpPr/>
            <p:nvPr/>
          </p:nvSpPr>
          <p:spPr>
            <a:xfrm>
              <a:off x="4450680" y="4129920"/>
              <a:ext cx="934560" cy="93456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0" name=""/>
            <p:cNvSpPr/>
            <p:nvPr/>
          </p:nvSpPr>
          <p:spPr>
            <a:xfrm>
              <a:off x="4828680" y="3121920"/>
              <a:ext cx="360" cy="1008000"/>
            </a:xfrm>
            <a:prstGeom prst="line">
              <a:avLst/>
            </a:prstGeom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1" name=""/>
            <p:cNvSpPr/>
            <p:nvPr/>
          </p:nvSpPr>
          <p:spPr>
            <a:xfrm>
              <a:off x="4702680" y="2905920"/>
              <a:ext cx="250560" cy="250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2" name=""/>
            <p:cNvSpPr/>
            <p:nvPr/>
          </p:nvSpPr>
          <p:spPr>
            <a:xfrm>
              <a:off x="4360680" y="4129920"/>
              <a:ext cx="934560" cy="934560"/>
            </a:xfrm>
            <a:prstGeom prst="ellipse">
              <a:avLst/>
            </a:prstGeom>
            <a:noFill/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"/>
          <p:cNvGrpSpPr/>
          <p:nvPr/>
        </p:nvGrpSpPr>
        <p:grpSpPr>
          <a:xfrm>
            <a:off x="1889280" y="3671280"/>
            <a:ext cx="6297840" cy="128520"/>
            <a:chOff x="1889280" y="3671280"/>
            <a:chExt cx="6297840" cy="128520"/>
          </a:xfrm>
        </p:grpSpPr>
        <p:sp>
          <p:nvSpPr>
            <p:cNvPr id="524" name=""/>
            <p:cNvSpPr/>
            <p:nvPr/>
          </p:nvSpPr>
          <p:spPr>
            <a:xfrm>
              <a:off x="1889280" y="3736080"/>
              <a:ext cx="23392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5" name=""/>
            <p:cNvSpPr/>
            <p:nvPr/>
          </p:nvSpPr>
          <p:spPr>
            <a:xfrm>
              <a:off x="4520160" y="3671280"/>
              <a:ext cx="128520" cy="12852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6" name=""/>
            <p:cNvSpPr/>
            <p:nvPr/>
          </p:nvSpPr>
          <p:spPr>
            <a:xfrm>
              <a:off x="4822200" y="3671280"/>
              <a:ext cx="128520" cy="12852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7" name=""/>
            <p:cNvSpPr/>
            <p:nvPr/>
          </p:nvSpPr>
          <p:spPr>
            <a:xfrm>
              <a:off x="5124600" y="3671280"/>
              <a:ext cx="128520" cy="12852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8" name=""/>
            <p:cNvSpPr/>
            <p:nvPr/>
          </p:nvSpPr>
          <p:spPr>
            <a:xfrm>
              <a:off x="5427000" y="3671280"/>
              <a:ext cx="128520" cy="12852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29" name=""/>
            <p:cNvSpPr/>
            <p:nvPr/>
          </p:nvSpPr>
          <p:spPr>
            <a:xfrm>
              <a:off x="5847840" y="3736080"/>
              <a:ext cx="2339280" cy="360"/>
            </a:xfrm>
            <a:prstGeom prst="line">
              <a:avLst/>
            </a:prstGeom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3640" y="2303640"/>
            <a:ext cx="90680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Noto Sans"/>
              </a:rPr>
              <a:t>Thank you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429000" y="4114800"/>
            <a:ext cx="326844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Next - Live Application Demo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"/>
          <p:cNvGrpSpPr/>
          <p:nvPr/>
        </p:nvGrpSpPr>
        <p:grpSpPr>
          <a:xfrm>
            <a:off x="4079160" y="618840"/>
            <a:ext cx="3797280" cy="490320"/>
            <a:chOff x="4079160" y="618840"/>
            <a:chExt cx="3797280" cy="490320"/>
          </a:xfrm>
        </p:grpSpPr>
        <p:sp>
          <p:nvSpPr>
            <p:cNvPr id="359" name=""/>
            <p:cNvSpPr/>
            <p:nvPr/>
          </p:nvSpPr>
          <p:spPr>
            <a:xfrm>
              <a:off x="4079160" y="618840"/>
              <a:ext cx="490320" cy="49032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rPr>
                <a:t>1</a:t>
              </a: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0" name=""/>
            <p:cNvSpPr/>
            <p:nvPr/>
          </p:nvSpPr>
          <p:spPr>
            <a:xfrm flipH="1">
              <a:off x="4318560" y="1086840"/>
              <a:ext cx="3557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61" name=""/>
          <p:cNvGrpSpPr/>
          <p:nvPr/>
        </p:nvGrpSpPr>
        <p:grpSpPr>
          <a:xfrm>
            <a:off x="3290760" y="1655640"/>
            <a:ext cx="3857400" cy="490320"/>
            <a:chOff x="3290760" y="1655640"/>
            <a:chExt cx="3857400" cy="490320"/>
          </a:xfrm>
        </p:grpSpPr>
        <p:sp>
          <p:nvSpPr>
            <p:cNvPr id="362" name=""/>
            <p:cNvSpPr/>
            <p:nvPr/>
          </p:nvSpPr>
          <p:spPr>
            <a:xfrm>
              <a:off x="6657840" y="1655640"/>
              <a:ext cx="490320" cy="49032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rPr>
                <a:t>2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3" name=""/>
            <p:cNvSpPr/>
            <p:nvPr/>
          </p:nvSpPr>
          <p:spPr>
            <a:xfrm>
              <a:off x="3290760" y="2123640"/>
              <a:ext cx="3560040" cy="360"/>
            </a:xfrm>
            <a:prstGeom prst="line">
              <a:avLst/>
            </a:prstGeom>
            <a:ln cap="rnd" w="36000">
              <a:solidFill>
                <a:srgbClr val="60c4e4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64" name=""/>
          <p:cNvGrpSpPr/>
          <p:nvPr/>
        </p:nvGrpSpPr>
        <p:grpSpPr>
          <a:xfrm>
            <a:off x="4079160" y="2638440"/>
            <a:ext cx="3797280" cy="490320"/>
            <a:chOff x="4079160" y="2638440"/>
            <a:chExt cx="3797280" cy="490320"/>
          </a:xfrm>
        </p:grpSpPr>
        <p:sp>
          <p:nvSpPr>
            <p:cNvPr id="365" name=""/>
            <p:cNvSpPr/>
            <p:nvPr/>
          </p:nvSpPr>
          <p:spPr>
            <a:xfrm>
              <a:off x="4079160" y="2638440"/>
              <a:ext cx="490320" cy="49032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rPr>
                <a:t>3</a:t>
              </a: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6" name=""/>
            <p:cNvSpPr/>
            <p:nvPr/>
          </p:nvSpPr>
          <p:spPr>
            <a:xfrm flipH="1">
              <a:off x="4318560" y="3106440"/>
              <a:ext cx="3557880" cy="360"/>
            </a:xfrm>
            <a:prstGeom prst="line">
              <a:avLst/>
            </a:prstGeom>
            <a:ln cap="rnd" w="36000">
              <a:solidFill>
                <a:srgbClr val="e54b89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1" lang="en-US" sz="1400" strike="noStrike" u="none">
                <a:solidFill>
                  <a:srgbClr val="e54b89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67" name=""/>
          <p:cNvGrpSpPr/>
          <p:nvPr/>
        </p:nvGrpSpPr>
        <p:grpSpPr>
          <a:xfrm>
            <a:off x="3290760" y="3671280"/>
            <a:ext cx="3857400" cy="490320"/>
            <a:chOff x="3290760" y="3671280"/>
            <a:chExt cx="3857400" cy="490320"/>
          </a:xfrm>
        </p:grpSpPr>
        <p:sp>
          <p:nvSpPr>
            <p:cNvPr id="368" name=""/>
            <p:cNvSpPr/>
            <p:nvPr/>
          </p:nvSpPr>
          <p:spPr>
            <a:xfrm>
              <a:off x="6657840" y="3671280"/>
              <a:ext cx="490320" cy="49032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4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3290760" y="4139280"/>
              <a:ext cx="3560040" cy="360"/>
            </a:xfrm>
            <a:prstGeom prst="line">
              <a:avLst/>
            </a:prstGeom>
            <a:ln cap="rnd" w="36000">
              <a:solidFill>
                <a:srgbClr val="f8b62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70" name=""/>
          <p:cNvGrpSpPr/>
          <p:nvPr/>
        </p:nvGrpSpPr>
        <p:grpSpPr>
          <a:xfrm>
            <a:off x="4079160" y="4556880"/>
            <a:ext cx="3797280" cy="490320"/>
            <a:chOff x="4079160" y="4556880"/>
            <a:chExt cx="3797280" cy="490320"/>
          </a:xfrm>
        </p:grpSpPr>
        <p:sp>
          <p:nvSpPr>
            <p:cNvPr id="371" name=""/>
            <p:cNvSpPr/>
            <p:nvPr/>
          </p:nvSpPr>
          <p:spPr>
            <a:xfrm>
              <a:off x="4079160" y="4556880"/>
              <a:ext cx="490320" cy="49032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8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rPr>
                <a:t>5</a:t>
              </a: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2" name=""/>
            <p:cNvSpPr/>
            <p:nvPr/>
          </p:nvSpPr>
          <p:spPr>
            <a:xfrm flipH="1">
              <a:off x="4318560" y="5024880"/>
              <a:ext cx="3557880" cy="360"/>
            </a:xfrm>
            <a:prstGeom prst="line">
              <a:avLst/>
            </a:prstGeom>
            <a:ln cap="rnd" w="28800">
              <a:solidFill>
                <a:srgbClr val="7f59ae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4678200" y="618840"/>
            <a:ext cx="3129840" cy="4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Use SQL statement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3382560" y="1655640"/>
            <a:ext cx="3129840" cy="4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r">
              <a:lnSpc>
                <a:spcPct val="100000"/>
              </a:lnSpc>
            </a:pPr>
            <a:r>
              <a:rPr b="1" lang="en-US" sz="2400" strike="noStrike" u="none">
                <a:solidFill>
                  <a:srgbClr val="60c4e4"/>
                </a:solidFill>
                <a:uFillTx/>
                <a:latin typeface="Noto Sans"/>
              </a:rPr>
              <a:t>Create 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ubTitle"/>
          </p:nvPr>
        </p:nvSpPr>
        <p:spPr>
          <a:xfrm>
            <a:off x="4678200" y="2638440"/>
            <a:ext cx="3129840" cy="4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Insert into 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ubTitle"/>
          </p:nvPr>
        </p:nvSpPr>
        <p:spPr>
          <a:xfrm>
            <a:off x="3382560" y="3671280"/>
            <a:ext cx="3129840" cy="4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Alter 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subTitle"/>
          </p:nvPr>
        </p:nvSpPr>
        <p:spPr>
          <a:xfrm>
            <a:off x="4678200" y="4556880"/>
            <a:ext cx="3129840" cy="46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Delete 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title"/>
          </p:nvPr>
        </p:nvSpPr>
        <p:spPr>
          <a:xfrm rot="5400000">
            <a:off x="6569280" y="2271960"/>
            <a:ext cx="4948200" cy="112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e7130"/>
                </a:solidFill>
                <a:uFillTx/>
                <a:latin typeface="Noto Sans"/>
              </a:rPr>
              <a:t>SQL Data Definition Language</a:t>
            </a:r>
            <a:br>
              <a:rPr sz="4400"/>
            </a:b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859680" y="1384200"/>
            <a:ext cx="8677440" cy="387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3439800" y="136800"/>
            <a:ext cx="1118520" cy="1118880"/>
          </a:xfrm>
          <a:prstGeom prst="ellipse">
            <a:avLst/>
          </a:pr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ffff6d"/>
                </a:solidFill>
                <a:uFillTx/>
                <a:latin typeface="Noto Sans"/>
                <a:ea typeface="DejaVu Sans"/>
              </a:rPr>
              <a:t>1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0" y="192600"/>
            <a:ext cx="431748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fe7130"/>
                </a:solidFill>
                <a:uFillTx/>
                <a:latin typeface="Noto Sans"/>
              </a:rPr>
              <a:t>Snippet of the ER Diagram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556200" y="217800"/>
            <a:ext cx="1118520" cy="1118880"/>
          </a:xfrm>
          <a:prstGeom prst="ellipse">
            <a:avLst/>
          </a:pr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3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853640" y="217800"/>
            <a:ext cx="431748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e54b89"/>
                </a:solidFill>
                <a:uFillTx/>
                <a:latin typeface="Noto Sans"/>
              </a:rPr>
              <a:t>Isolation level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1372320" y="1506600"/>
            <a:ext cx="457092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2"/>
              </a:spcBef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This database uses MySQL and is using the default  isolation level “REPEATABLE READ” to avoid dirty read and prevent non-repeatable reads while maintaining performance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1365120" y="3092400"/>
            <a:ext cx="537192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Isolation levels are applied at the transaction level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Example of the store procedure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 create_billing_for_attendance)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To ensure that billing is created only once per attendance entry, even if multiple staff are using the system simultaneously.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"/>
          <p:cNvGrpSpPr/>
          <p:nvPr/>
        </p:nvGrpSpPr>
        <p:grpSpPr>
          <a:xfrm>
            <a:off x="3996000" y="1819440"/>
            <a:ext cx="2083680" cy="2083680"/>
            <a:chOff x="3996000" y="1819440"/>
            <a:chExt cx="2083680" cy="2083680"/>
          </a:xfrm>
        </p:grpSpPr>
        <p:sp>
          <p:nvSpPr>
            <p:cNvPr id="387" name=""/>
            <p:cNvSpPr/>
            <p:nvPr/>
          </p:nvSpPr>
          <p:spPr>
            <a:xfrm>
              <a:off x="4349880" y="1822680"/>
              <a:ext cx="687600" cy="1038240"/>
            </a:xfrm>
            <a:custGeom>
              <a:avLst/>
              <a:gdLst>
                <a:gd name="textAreaLeft" fmla="*/ 0 w 687600"/>
                <a:gd name="textAreaRight" fmla="*/ 688680 w 687600"/>
                <a:gd name="textAreaTop" fmla="*/ 0 h 1038240"/>
                <a:gd name="textAreaBottom" fmla="*/ 1039320 h 1038240"/>
              </a:gdLst>
              <a:ahLst/>
              <a:rect l="textAreaLeft" t="textAreaTop" r="textAreaRight" b="textAreaBottom"/>
              <a:pathLst>
                <a:path w="1913" h="2887">
                  <a:moveTo>
                    <a:pt x="0" y="704"/>
                  </a:moveTo>
                  <a:cubicBezTo>
                    <a:pt x="236" y="497"/>
                    <a:pt x="505" y="330"/>
                    <a:pt x="794" y="208"/>
                  </a:cubicBezTo>
                  <a:cubicBezTo>
                    <a:pt x="1053" y="100"/>
                    <a:pt x="1326" y="30"/>
                    <a:pt x="1605" y="0"/>
                  </a:cubicBezTo>
                  <a:cubicBezTo>
                    <a:pt x="1708" y="962"/>
                    <a:pt x="1811" y="1925"/>
                    <a:pt x="1913" y="2887"/>
                  </a:cubicBezTo>
                  <a:cubicBezTo>
                    <a:pt x="1275" y="2159"/>
                    <a:pt x="637" y="1431"/>
                    <a:pt x="0" y="704"/>
                  </a:cubicBezTo>
                  <a:close/>
                </a:path>
              </a:pathLst>
            </a:custGeom>
            <a:solidFill>
              <a:srgbClr val="ab93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8" name=""/>
            <p:cNvSpPr/>
            <p:nvPr/>
          </p:nvSpPr>
          <p:spPr>
            <a:xfrm>
              <a:off x="3996000" y="2205720"/>
              <a:ext cx="1041480" cy="655200"/>
            </a:xfrm>
            <a:custGeom>
              <a:avLst/>
              <a:gdLst>
                <a:gd name="textAreaLeft" fmla="*/ 0 w 1041480"/>
                <a:gd name="textAreaRight" fmla="*/ 1042560 w 1041480"/>
                <a:gd name="textAreaTop" fmla="*/ 0 h 655200"/>
                <a:gd name="textAreaBottom" fmla="*/ 656280 h 655200"/>
              </a:gdLst>
              <a:ahLst/>
              <a:rect l="textAreaLeft" t="textAreaTop" r="textAreaRight" b="textAreaBottom"/>
              <a:pathLst>
                <a:path w="2896" h="1823">
                  <a:moveTo>
                    <a:pt x="0" y="1633"/>
                  </a:moveTo>
                  <a:cubicBezTo>
                    <a:pt x="21" y="1320"/>
                    <a:pt x="92" y="1012"/>
                    <a:pt x="212" y="721"/>
                  </a:cubicBezTo>
                  <a:cubicBezTo>
                    <a:pt x="318" y="461"/>
                    <a:pt x="462" y="218"/>
                    <a:pt x="638" y="0"/>
                  </a:cubicBezTo>
                  <a:cubicBezTo>
                    <a:pt x="1391" y="608"/>
                    <a:pt x="2143" y="1215"/>
                    <a:pt x="2896" y="1823"/>
                  </a:cubicBezTo>
                  <a:cubicBezTo>
                    <a:pt x="1931" y="1760"/>
                    <a:pt x="965" y="1696"/>
                    <a:pt x="0" y="1633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9" name=""/>
            <p:cNvSpPr/>
            <p:nvPr/>
          </p:nvSpPr>
          <p:spPr>
            <a:xfrm>
              <a:off x="3999600" y="2861640"/>
              <a:ext cx="1037880" cy="687600"/>
            </a:xfrm>
            <a:custGeom>
              <a:avLst/>
              <a:gdLst>
                <a:gd name="textAreaLeft" fmla="*/ 0 w 1037880"/>
                <a:gd name="textAreaRight" fmla="*/ 1038960 w 1037880"/>
                <a:gd name="textAreaTop" fmla="*/ 0 h 687600"/>
                <a:gd name="textAreaBottom" fmla="*/ 688680 h 687600"/>
              </a:gdLst>
              <a:ahLst/>
              <a:rect l="textAreaLeft" t="textAreaTop" r="textAreaRight" b="textAreaBottom"/>
              <a:pathLst>
                <a:path w="2886" h="1913">
                  <a:moveTo>
                    <a:pt x="704" y="1913"/>
                  </a:moveTo>
                  <a:cubicBezTo>
                    <a:pt x="497" y="1677"/>
                    <a:pt x="330" y="1409"/>
                    <a:pt x="208" y="1119"/>
                  </a:cubicBezTo>
                  <a:cubicBezTo>
                    <a:pt x="100" y="860"/>
                    <a:pt x="30" y="588"/>
                    <a:pt x="0" y="308"/>
                  </a:cubicBezTo>
                  <a:cubicBezTo>
                    <a:pt x="962" y="205"/>
                    <a:pt x="1924" y="102"/>
                    <a:pt x="2886" y="0"/>
                  </a:cubicBezTo>
                  <a:cubicBezTo>
                    <a:pt x="2158" y="638"/>
                    <a:pt x="1431" y="1275"/>
                    <a:pt x="704" y="1913"/>
                  </a:cubicBezTo>
                  <a:close/>
                </a:path>
              </a:pathLst>
            </a:custGeom>
            <a:solidFill>
              <a:srgbClr val="a9df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0" name=""/>
            <p:cNvSpPr/>
            <p:nvPr/>
          </p:nvSpPr>
          <p:spPr>
            <a:xfrm>
              <a:off x="4382280" y="2861640"/>
              <a:ext cx="655200" cy="1041480"/>
            </a:xfrm>
            <a:custGeom>
              <a:avLst/>
              <a:gdLst>
                <a:gd name="textAreaLeft" fmla="*/ 0 w 655200"/>
                <a:gd name="textAreaRight" fmla="*/ 656280 w 655200"/>
                <a:gd name="textAreaTop" fmla="*/ 0 h 1041480"/>
                <a:gd name="textAreaBottom" fmla="*/ 1042560 h 1041480"/>
              </a:gdLst>
              <a:ahLst/>
              <a:rect l="textAreaLeft" t="textAreaTop" r="textAreaRight" b="textAreaBottom"/>
              <a:pathLst>
                <a:path w="1823" h="2896">
                  <a:moveTo>
                    <a:pt x="1633" y="2896"/>
                  </a:moveTo>
                  <a:cubicBezTo>
                    <a:pt x="1319" y="2875"/>
                    <a:pt x="1012" y="2804"/>
                    <a:pt x="720" y="2684"/>
                  </a:cubicBezTo>
                  <a:cubicBezTo>
                    <a:pt x="462" y="2578"/>
                    <a:pt x="219" y="2434"/>
                    <a:pt x="0" y="2258"/>
                  </a:cubicBezTo>
                  <a:cubicBezTo>
                    <a:pt x="607" y="1505"/>
                    <a:pt x="1215" y="753"/>
                    <a:pt x="1823" y="0"/>
                  </a:cubicBezTo>
                  <a:cubicBezTo>
                    <a:pt x="1760" y="965"/>
                    <a:pt x="1696" y="1931"/>
                    <a:pt x="1633" y="2896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1" name=""/>
            <p:cNvSpPr/>
            <p:nvPr/>
          </p:nvSpPr>
          <p:spPr>
            <a:xfrm>
              <a:off x="5038200" y="2861640"/>
              <a:ext cx="687600" cy="1037520"/>
            </a:xfrm>
            <a:custGeom>
              <a:avLst/>
              <a:gdLst>
                <a:gd name="textAreaLeft" fmla="*/ 0 w 687600"/>
                <a:gd name="textAreaRight" fmla="*/ 688680 w 687600"/>
                <a:gd name="textAreaTop" fmla="*/ 0 h 1037520"/>
                <a:gd name="textAreaBottom" fmla="*/ 1038600 h 1037520"/>
              </a:gdLst>
              <a:ahLst/>
              <a:rect l="textAreaLeft" t="textAreaTop" r="textAreaRight" b="textAreaBottom"/>
              <a:pathLst>
                <a:path w="1913" h="2885">
                  <a:moveTo>
                    <a:pt x="1913" y="2181"/>
                  </a:moveTo>
                  <a:cubicBezTo>
                    <a:pt x="1678" y="2388"/>
                    <a:pt x="1410" y="2556"/>
                    <a:pt x="1120" y="2677"/>
                  </a:cubicBezTo>
                  <a:cubicBezTo>
                    <a:pt x="860" y="2785"/>
                    <a:pt x="588" y="2855"/>
                    <a:pt x="308" y="2885"/>
                  </a:cubicBezTo>
                  <a:cubicBezTo>
                    <a:pt x="205" y="1923"/>
                    <a:pt x="102" y="962"/>
                    <a:pt x="0" y="0"/>
                  </a:cubicBezTo>
                  <a:cubicBezTo>
                    <a:pt x="638" y="728"/>
                    <a:pt x="1276" y="1453"/>
                    <a:pt x="1913" y="2181"/>
                  </a:cubicBezTo>
                  <a:close/>
                </a:path>
              </a:pathLst>
            </a:custGeom>
            <a:solidFill>
              <a:srgbClr val="ed85a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2" name=""/>
            <p:cNvSpPr/>
            <p:nvPr/>
          </p:nvSpPr>
          <p:spPr>
            <a:xfrm>
              <a:off x="5038200" y="2861640"/>
              <a:ext cx="1041480" cy="654840"/>
            </a:xfrm>
            <a:custGeom>
              <a:avLst/>
              <a:gdLst>
                <a:gd name="textAreaLeft" fmla="*/ 0 w 1041480"/>
                <a:gd name="textAreaRight" fmla="*/ 1042560 w 1041480"/>
                <a:gd name="textAreaTop" fmla="*/ 0 h 654840"/>
                <a:gd name="textAreaBottom" fmla="*/ 655920 h 654840"/>
              </a:gdLst>
              <a:ahLst/>
              <a:rect l="textAreaLeft" t="textAreaTop" r="textAreaRight" b="textAreaBottom"/>
              <a:pathLst>
                <a:path w="2896" h="1822">
                  <a:moveTo>
                    <a:pt x="2896" y="189"/>
                  </a:moveTo>
                  <a:cubicBezTo>
                    <a:pt x="2875" y="503"/>
                    <a:pt x="2804" y="811"/>
                    <a:pt x="2684" y="1101"/>
                  </a:cubicBezTo>
                  <a:cubicBezTo>
                    <a:pt x="2578" y="1361"/>
                    <a:pt x="2434" y="1604"/>
                    <a:pt x="2258" y="1822"/>
                  </a:cubicBezTo>
                  <a:cubicBezTo>
                    <a:pt x="1506" y="1214"/>
                    <a:pt x="753" y="608"/>
                    <a:pt x="0" y="0"/>
                  </a:cubicBezTo>
                  <a:cubicBezTo>
                    <a:pt x="965" y="63"/>
                    <a:pt x="1931" y="126"/>
                    <a:pt x="2896" y="189"/>
                  </a:cubicBez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3" name=""/>
            <p:cNvSpPr/>
            <p:nvPr/>
          </p:nvSpPr>
          <p:spPr>
            <a:xfrm>
              <a:off x="5038200" y="2172960"/>
              <a:ext cx="1037520" cy="687960"/>
            </a:xfrm>
            <a:custGeom>
              <a:avLst/>
              <a:gdLst>
                <a:gd name="textAreaLeft" fmla="*/ 0 w 1037520"/>
                <a:gd name="textAreaRight" fmla="*/ 1038600 w 1037520"/>
                <a:gd name="textAreaTop" fmla="*/ 0 h 687960"/>
                <a:gd name="textAreaBottom" fmla="*/ 689040 h 687960"/>
              </a:gdLst>
              <a:ahLst/>
              <a:rect l="textAreaLeft" t="textAreaTop" r="textAreaRight" b="textAreaBottom"/>
              <a:pathLst>
                <a:path w="2885" h="1914">
                  <a:moveTo>
                    <a:pt x="2181" y="0"/>
                  </a:moveTo>
                  <a:cubicBezTo>
                    <a:pt x="2388" y="236"/>
                    <a:pt x="2555" y="505"/>
                    <a:pt x="2677" y="795"/>
                  </a:cubicBezTo>
                  <a:cubicBezTo>
                    <a:pt x="2784" y="1054"/>
                    <a:pt x="2855" y="1327"/>
                    <a:pt x="2885" y="1606"/>
                  </a:cubicBezTo>
                  <a:cubicBezTo>
                    <a:pt x="1923" y="1709"/>
                    <a:pt x="962" y="1812"/>
                    <a:pt x="0" y="1914"/>
                  </a:cubicBezTo>
                  <a:cubicBezTo>
                    <a:pt x="728" y="1276"/>
                    <a:pt x="1454" y="638"/>
                    <a:pt x="2181" y="0"/>
                  </a:cubicBezTo>
                  <a:close/>
                </a:path>
              </a:pathLst>
            </a:custGeom>
            <a:solidFill>
              <a:srgbClr val="fcdd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4" name=""/>
            <p:cNvSpPr/>
            <p:nvPr/>
          </p:nvSpPr>
          <p:spPr>
            <a:xfrm>
              <a:off x="5038200" y="1819440"/>
              <a:ext cx="654840" cy="1041480"/>
            </a:xfrm>
            <a:custGeom>
              <a:avLst/>
              <a:gdLst>
                <a:gd name="textAreaLeft" fmla="*/ 0 w 654840"/>
                <a:gd name="textAreaRight" fmla="*/ 655920 w 654840"/>
                <a:gd name="textAreaTop" fmla="*/ 0 h 1041480"/>
                <a:gd name="textAreaBottom" fmla="*/ 1042560 h 1041480"/>
              </a:gdLst>
              <a:ahLst/>
              <a:rect l="textAreaLeft" t="textAreaTop" r="textAreaRight" b="textAreaBottom"/>
              <a:pathLst>
                <a:path w="1822" h="2896">
                  <a:moveTo>
                    <a:pt x="189" y="0"/>
                  </a:moveTo>
                  <a:cubicBezTo>
                    <a:pt x="503" y="20"/>
                    <a:pt x="811" y="92"/>
                    <a:pt x="1102" y="211"/>
                  </a:cubicBezTo>
                  <a:cubicBezTo>
                    <a:pt x="1362" y="317"/>
                    <a:pt x="1605" y="461"/>
                    <a:pt x="1822" y="637"/>
                  </a:cubicBezTo>
                  <a:cubicBezTo>
                    <a:pt x="1215" y="1390"/>
                    <a:pt x="608" y="2143"/>
                    <a:pt x="0" y="2896"/>
                  </a:cubicBezTo>
                  <a:cubicBezTo>
                    <a:pt x="63" y="1931"/>
                    <a:pt x="126" y="965"/>
                    <a:pt x="189" y="0"/>
                  </a:cubicBez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5" name=""/>
            <p:cNvSpPr/>
            <p:nvPr/>
          </p:nvSpPr>
          <p:spPr>
            <a:xfrm>
              <a:off x="4102560" y="1925640"/>
              <a:ext cx="1870200" cy="18705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grpSp>
          <p:nvGrpSpPr>
            <p:cNvPr id="396" name=""/>
            <p:cNvGrpSpPr/>
            <p:nvPr/>
          </p:nvGrpSpPr>
          <p:grpSpPr>
            <a:xfrm>
              <a:off x="4606200" y="3239280"/>
              <a:ext cx="862920" cy="106920"/>
              <a:chOff x="4606200" y="3239280"/>
              <a:chExt cx="862920" cy="106920"/>
            </a:xfrm>
          </p:grpSpPr>
          <p:sp>
            <p:nvSpPr>
              <p:cNvPr id="397" name=""/>
              <p:cNvSpPr/>
              <p:nvPr/>
            </p:nvSpPr>
            <p:spPr>
              <a:xfrm>
                <a:off x="4606200" y="3239280"/>
                <a:ext cx="106920" cy="106920"/>
              </a:xfrm>
              <a:prstGeom prst="rect">
                <a:avLst/>
              </a:prstGeom>
              <a:solidFill>
                <a:srgbClr val="f8b62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398" name=""/>
              <p:cNvSpPr/>
              <p:nvPr/>
            </p:nvSpPr>
            <p:spPr>
              <a:xfrm>
                <a:off x="4714200" y="3239280"/>
                <a:ext cx="106920" cy="106920"/>
              </a:xfrm>
              <a:prstGeom prst="rect">
                <a:avLst/>
              </a:prstGeom>
              <a:solidFill>
                <a:srgbClr val="fcdd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399" name=""/>
              <p:cNvSpPr/>
              <p:nvPr/>
            </p:nvSpPr>
            <p:spPr>
              <a:xfrm>
                <a:off x="4822200" y="3239280"/>
                <a:ext cx="106920" cy="106920"/>
              </a:xfrm>
              <a:prstGeom prst="rect">
                <a:avLst/>
              </a:prstGeom>
              <a:solidFill>
                <a:srgbClr val="e54b8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00" name=""/>
              <p:cNvSpPr/>
              <p:nvPr/>
            </p:nvSpPr>
            <p:spPr>
              <a:xfrm>
                <a:off x="4930200" y="3239280"/>
                <a:ext cx="106920" cy="106920"/>
              </a:xfrm>
              <a:prstGeom prst="rect">
                <a:avLst/>
              </a:prstGeom>
              <a:solidFill>
                <a:srgbClr val="ed85a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01" name=""/>
              <p:cNvSpPr/>
              <p:nvPr/>
            </p:nvSpPr>
            <p:spPr>
              <a:xfrm>
                <a:off x="5038200" y="3239280"/>
                <a:ext cx="106920" cy="106920"/>
              </a:xfrm>
              <a:prstGeom prst="rect">
                <a:avLst/>
              </a:prstGeom>
              <a:solidFill>
                <a:srgbClr val="60c4e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02" name=""/>
              <p:cNvSpPr/>
              <p:nvPr/>
            </p:nvSpPr>
            <p:spPr>
              <a:xfrm>
                <a:off x="5146200" y="3239280"/>
                <a:ext cx="106920" cy="106920"/>
              </a:xfrm>
              <a:prstGeom prst="rect">
                <a:avLst/>
              </a:prstGeom>
              <a:solidFill>
                <a:srgbClr val="a9dff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03" name=""/>
              <p:cNvSpPr/>
              <p:nvPr/>
            </p:nvSpPr>
            <p:spPr>
              <a:xfrm>
                <a:off x="5254200" y="3239280"/>
                <a:ext cx="106920" cy="106920"/>
              </a:xfrm>
              <a:prstGeom prst="rect">
                <a:avLst/>
              </a:prstGeom>
              <a:solidFill>
                <a:srgbClr val="7f59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04" name=""/>
              <p:cNvSpPr/>
              <p:nvPr/>
            </p:nvSpPr>
            <p:spPr>
              <a:xfrm>
                <a:off x="5362200" y="3239280"/>
                <a:ext cx="106920" cy="106920"/>
              </a:xfrm>
              <a:prstGeom prst="rect">
                <a:avLst/>
              </a:prstGeom>
              <a:solidFill>
                <a:srgbClr val="ab93c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405" name=""/>
          <p:cNvSpPr/>
          <p:nvPr/>
        </p:nvSpPr>
        <p:spPr>
          <a:xfrm flipH="1">
            <a:off x="3330360" y="2514600"/>
            <a:ext cx="665640" cy="7200"/>
          </a:xfrm>
          <a:prstGeom prst="line">
            <a:avLst/>
          </a:prstGeom>
          <a:ln cap="rnd" w="28800">
            <a:solidFill>
              <a:srgbClr val="7f59ae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5040" rIns="95040" tIns="-42840" bIns="-42840" anchor="ctr" anchorCtr="1">
            <a:noAutofit/>
          </a:bodyPr>
          <a:p>
            <a:endParaRPr b="1" lang="en-US" sz="14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06" name=""/>
          <p:cNvSpPr/>
          <p:nvPr/>
        </p:nvSpPr>
        <p:spPr>
          <a:xfrm>
            <a:off x="5480640" y="1279800"/>
            <a:ext cx="1401120" cy="536040"/>
          </a:xfrm>
          <a:custGeom>
            <a:avLst/>
            <a:gdLst>
              <a:gd name="textAreaLeft" fmla="*/ 0 w 1401120"/>
              <a:gd name="textAreaRight" fmla="*/ 1402200 w 1401120"/>
              <a:gd name="textAreaTop" fmla="*/ 0 h 536040"/>
              <a:gd name="textAreaBottom" fmla="*/ 537120 h 536040"/>
            </a:gdLst>
            <a:ahLst/>
            <a:rect l="textAreaLeft" t="textAreaTop" r="textAreaRight" b="textAreaBottom"/>
            <a:pathLst>
              <a:path fill="none" w="3895" h="1492">
                <a:moveTo>
                  <a:pt x="0" y="1492"/>
                </a:moveTo>
                <a:lnTo>
                  <a:pt x="698" y="718"/>
                </a:lnTo>
                <a:lnTo>
                  <a:pt x="3895" y="0"/>
                </a:lnTo>
              </a:path>
            </a:pathLst>
          </a:custGeom>
          <a:noFill/>
          <a:ln cap="rnd" w="28800">
            <a:solidFill>
              <a:srgbClr val="7f59ae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407" name=""/>
          <p:cNvGrpSpPr/>
          <p:nvPr/>
        </p:nvGrpSpPr>
        <p:grpSpPr>
          <a:xfrm>
            <a:off x="2495160" y="1891800"/>
            <a:ext cx="933840" cy="1078920"/>
            <a:chOff x="2495160" y="1891800"/>
            <a:chExt cx="933840" cy="1078920"/>
          </a:xfrm>
        </p:grpSpPr>
        <p:sp>
          <p:nvSpPr>
            <p:cNvPr id="408" name=""/>
            <p:cNvSpPr/>
            <p:nvPr/>
          </p:nvSpPr>
          <p:spPr>
            <a:xfrm rot="5400000">
              <a:off x="2422440" y="1964160"/>
              <a:ext cx="1078920" cy="933840"/>
            </a:xfrm>
            <a:prstGeom prst="hexagon">
              <a:avLst>
                <a:gd name="adj" fmla="val 28879"/>
                <a:gd name="vf" fmla="val 115470"/>
              </a:avLst>
            </a:prstGeom>
            <a:noFill/>
            <a:ln cap="rnd" w="288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09" name=""/>
            <p:cNvSpPr/>
            <p:nvPr/>
          </p:nvSpPr>
          <p:spPr>
            <a:xfrm rot="5400000">
              <a:off x="2494440" y="2026440"/>
              <a:ext cx="934920" cy="809280"/>
            </a:xfrm>
            <a:prstGeom prst="hexagon">
              <a:avLst>
                <a:gd name="adj" fmla="val 28876"/>
                <a:gd name="vf" fmla="val 115470"/>
              </a:avLst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grpSp>
          <p:nvGrpSpPr>
            <p:cNvPr id="410" name=""/>
            <p:cNvGrpSpPr/>
            <p:nvPr/>
          </p:nvGrpSpPr>
          <p:grpSpPr>
            <a:xfrm>
              <a:off x="2724840" y="2265120"/>
              <a:ext cx="477720" cy="333360"/>
              <a:chOff x="2724840" y="2265120"/>
              <a:chExt cx="477720" cy="333360"/>
            </a:xfrm>
          </p:grpSpPr>
          <p:sp>
            <p:nvSpPr>
              <p:cNvPr id="411" name=""/>
              <p:cNvSpPr/>
              <p:nvPr/>
            </p:nvSpPr>
            <p:spPr>
              <a:xfrm>
                <a:off x="2962080" y="2403720"/>
                <a:ext cx="44640" cy="44640"/>
              </a:xfrm>
              <a:custGeom>
                <a:avLst/>
                <a:gdLst>
                  <a:gd name="textAreaLeft" fmla="*/ 0 w 44640"/>
                  <a:gd name="textAreaRight" fmla="*/ 45720 w 4464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7" h="127">
                    <a:moveTo>
                      <a:pt x="127" y="63"/>
                    </a:moveTo>
                    <a:cubicBezTo>
                      <a:pt x="127" y="74"/>
                      <a:pt x="124" y="86"/>
                      <a:pt x="119" y="95"/>
                    </a:cubicBezTo>
                    <a:cubicBezTo>
                      <a:pt x="113" y="105"/>
                      <a:pt x="105" y="113"/>
                      <a:pt x="95" y="119"/>
                    </a:cubicBezTo>
                    <a:cubicBezTo>
                      <a:pt x="86" y="124"/>
                      <a:pt x="74" y="127"/>
                      <a:pt x="64" y="127"/>
                    </a:cubicBezTo>
                    <a:cubicBezTo>
                      <a:pt x="52" y="127"/>
                      <a:pt x="41" y="124"/>
                      <a:pt x="31" y="119"/>
                    </a:cubicBezTo>
                    <a:cubicBezTo>
                      <a:pt x="22" y="113"/>
                      <a:pt x="14" y="105"/>
                      <a:pt x="8" y="95"/>
                    </a:cubicBezTo>
                    <a:cubicBezTo>
                      <a:pt x="2" y="86"/>
                      <a:pt x="0" y="74"/>
                      <a:pt x="0" y="63"/>
                    </a:cubicBezTo>
                    <a:cubicBezTo>
                      <a:pt x="0" y="52"/>
                      <a:pt x="3" y="41"/>
                      <a:pt x="8" y="31"/>
                    </a:cubicBezTo>
                    <a:cubicBezTo>
                      <a:pt x="14" y="22"/>
                      <a:pt x="22" y="14"/>
                      <a:pt x="31" y="8"/>
                    </a:cubicBezTo>
                    <a:cubicBezTo>
                      <a:pt x="41" y="2"/>
                      <a:pt x="52" y="0"/>
                      <a:pt x="64" y="0"/>
                    </a:cubicBezTo>
                    <a:cubicBezTo>
                      <a:pt x="74" y="0"/>
                      <a:pt x="86" y="2"/>
                      <a:pt x="95" y="8"/>
                    </a:cubicBezTo>
                    <a:cubicBezTo>
                      <a:pt x="105" y="14"/>
                      <a:pt x="113" y="22"/>
                      <a:pt x="119" y="31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2" name=""/>
              <p:cNvSpPr/>
              <p:nvPr/>
            </p:nvSpPr>
            <p:spPr>
              <a:xfrm>
                <a:off x="3025800" y="2403720"/>
                <a:ext cx="44280" cy="44640"/>
              </a:xfrm>
              <a:custGeom>
                <a:avLst/>
                <a:gdLst>
                  <a:gd name="textAreaLeft" fmla="*/ 0 w 44280"/>
                  <a:gd name="textAreaRight" fmla="*/ 45360 w 4428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6" h="127">
                    <a:moveTo>
                      <a:pt x="126" y="63"/>
                    </a:moveTo>
                    <a:cubicBezTo>
                      <a:pt x="126" y="74"/>
                      <a:pt x="123" y="86"/>
                      <a:pt x="118" y="95"/>
                    </a:cubicBezTo>
                    <a:cubicBezTo>
                      <a:pt x="112" y="105"/>
                      <a:pt x="104" y="113"/>
                      <a:pt x="94" y="119"/>
                    </a:cubicBezTo>
                    <a:cubicBezTo>
                      <a:pt x="85" y="124"/>
                      <a:pt x="73" y="127"/>
                      <a:pt x="63" y="127"/>
                    </a:cubicBezTo>
                    <a:cubicBezTo>
                      <a:pt x="51" y="127"/>
                      <a:pt x="40" y="124"/>
                      <a:pt x="31" y="119"/>
                    </a:cubicBezTo>
                    <a:cubicBezTo>
                      <a:pt x="22" y="113"/>
                      <a:pt x="14" y="105"/>
                      <a:pt x="8" y="95"/>
                    </a:cubicBezTo>
                    <a:cubicBezTo>
                      <a:pt x="2" y="86"/>
                      <a:pt x="0" y="74"/>
                      <a:pt x="0" y="63"/>
                    </a:cubicBezTo>
                    <a:cubicBezTo>
                      <a:pt x="0" y="52"/>
                      <a:pt x="3" y="41"/>
                      <a:pt x="8" y="31"/>
                    </a:cubicBezTo>
                    <a:cubicBezTo>
                      <a:pt x="14" y="22"/>
                      <a:pt x="22" y="14"/>
                      <a:pt x="31" y="8"/>
                    </a:cubicBezTo>
                    <a:cubicBezTo>
                      <a:pt x="40" y="2"/>
                      <a:pt x="51" y="0"/>
                      <a:pt x="63" y="0"/>
                    </a:cubicBezTo>
                    <a:cubicBezTo>
                      <a:pt x="73" y="0"/>
                      <a:pt x="85" y="2"/>
                      <a:pt x="94" y="8"/>
                    </a:cubicBezTo>
                    <a:cubicBezTo>
                      <a:pt x="104" y="14"/>
                      <a:pt x="112" y="22"/>
                      <a:pt x="118" y="31"/>
                    </a:cubicBezTo>
                    <a:cubicBezTo>
                      <a:pt x="123" y="41"/>
                      <a:pt x="126" y="52"/>
                      <a:pt x="1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3" name=""/>
              <p:cNvSpPr/>
              <p:nvPr/>
            </p:nvSpPr>
            <p:spPr>
              <a:xfrm>
                <a:off x="3085560" y="2403720"/>
                <a:ext cx="44640" cy="44640"/>
              </a:xfrm>
              <a:custGeom>
                <a:avLst/>
                <a:gdLst>
                  <a:gd name="textAreaLeft" fmla="*/ 0 w 44640"/>
                  <a:gd name="textAreaRight" fmla="*/ 45720 w 4464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7" h="127">
                    <a:moveTo>
                      <a:pt x="127" y="63"/>
                    </a:moveTo>
                    <a:cubicBezTo>
                      <a:pt x="127" y="74"/>
                      <a:pt x="123" y="86"/>
                      <a:pt x="118" y="95"/>
                    </a:cubicBezTo>
                    <a:cubicBezTo>
                      <a:pt x="112" y="105"/>
                      <a:pt x="104" y="113"/>
                      <a:pt x="94" y="119"/>
                    </a:cubicBezTo>
                    <a:cubicBezTo>
                      <a:pt x="84" y="124"/>
                      <a:pt x="74" y="127"/>
                      <a:pt x="64" y="127"/>
                    </a:cubicBezTo>
                    <a:cubicBezTo>
                      <a:pt x="52" y="127"/>
                      <a:pt x="42" y="124"/>
                      <a:pt x="32" y="119"/>
                    </a:cubicBezTo>
                    <a:cubicBezTo>
                      <a:pt x="22" y="113"/>
                      <a:pt x="15" y="105"/>
                      <a:pt x="9" y="95"/>
                    </a:cubicBezTo>
                    <a:cubicBezTo>
                      <a:pt x="3" y="86"/>
                      <a:pt x="0" y="74"/>
                      <a:pt x="0" y="63"/>
                    </a:cubicBezTo>
                    <a:cubicBezTo>
                      <a:pt x="0" y="52"/>
                      <a:pt x="3" y="41"/>
                      <a:pt x="9" y="31"/>
                    </a:cubicBezTo>
                    <a:cubicBezTo>
                      <a:pt x="14" y="22"/>
                      <a:pt x="22" y="13"/>
                      <a:pt x="32" y="8"/>
                    </a:cubicBezTo>
                    <a:cubicBezTo>
                      <a:pt x="42" y="2"/>
                      <a:pt x="52" y="0"/>
                      <a:pt x="64" y="0"/>
                    </a:cubicBezTo>
                    <a:cubicBezTo>
                      <a:pt x="74" y="0"/>
                      <a:pt x="84" y="2"/>
                      <a:pt x="94" y="8"/>
                    </a:cubicBezTo>
                    <a:cubicBezTo>
                      <a:pt x="104" y="13"/>
                      <a:pt x="113" y="22"/>
                      <a:pt x="118" y="31"/>
                    </a:cubicBezTo>
                    <a:cubicBezTo>
                      <a:pt x="124" y="41"/>
                      <a:pt x="127" y="52"/>
                      <a:pt x="127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4" name=""/>
              <p:cNvSpPr/>
              <p:nvPr/>
            </p:nvSpPr>
            <p:spPr>
              <a:xfrm>
                <a:off x="2832840" y="2318400"/>
                <a:ext cx="369720" cy="255960"/>
              </a:xfrm>
              <a:custGeom>
                <a:avLst/>
                <a:gdLst>
                  <a:gd name="textAreaLeft" fmla="*/ 0 w 369720"/>
                  <a:gd name="textAreaRight" fmla="*/ 370800 w 369720"/>
                  <a:gd name="textAreaTop" fmla="*/ 0 h 255960"/>
                  <a:gd name="textAreaBottom" fmla="*/ 257040 h 255960"/>
                </a:gdLst>
                <a:ahLst/>
                <a:rect l="textAreaLeft" t="textAreaTop" r="textAreaRight" b="textAreaBottom"/>
                <a:pathLst>
                  <a:path w="1030" h="714">
                    <a:moveTo>
                      <a:pt x="268" y="0"/>
                    </a:moveTo>
                    <a:cubicBezTo>
                      <a:pt x="120" y="0"/>
                      <a:pt x="0" y="120"/>
                      <a:pt x="0" y="268"/>
                    </a:cubicBezTo>
                    <a:cubicBezTo>
                      <a:pt x="0" y="282"/>
                      <a:pt x="0" y="297"/>
                      <a:pt x="0" y="311"/>
                    </a:cubicBezTo>
                    <a:cubicBezTo>
                      <a:pt x="0" y="460"/>
                      <a:pt x="120" y="579"/>
                      <a:pt x="268" y="579"/>
                    </a:cubicBezTo>
                    <a:cubicBezTo>
                      <a:pt x="330" y="579"/>
                      <a:pt x="390" y="579"/>
                      <a:pt x="451" y="579"/>
                    </a:cubicBezTo>
                    <a:cubicBezTo>
                      <a:pt x="506" y="624"/>
                      <a:pt x="562" y="669"/>
                      <a:pt x="616" y="714"/>
                    </a:cubicBezTo>
                    <a:cubicBezTo>
                      <a:pt x="616" y="669"/>
                      <a:pt x="616" y="624"/>
                      <a:pt x="616" y="579"/>
                    </a:cubicBezTo>
                    <a:cubicBezTo>
                      <a:pt x="664" y="579"/>
                      <a:pt x="713" y="579"/>
                      <a:pt x="762" y="579"/>
                    </a:cubicBezTo>
                    <a:cubicBezTo>
                      <a:pt x="910" y="579"/>
                      <a:pt x="1030" y="460"/>
                      <a:pt x="1030" y="311"/>
                    </a:cubicBezTo>
                    <a:cubicBezTo>
                      <a:pt x="1030" y="297"/>
                      <a:pt x="1030" y="282"/>
                      <a:pt x="1030" y="268"/>
                    </a:cubicBezTo>
                    <a:cubicBezTo>
                      <a:pt x="1030" y="120"/>
                      <a:pt x="910" y="0"/>
                      <a:pt x="762" y="0"/>
                    </a:cubicBezTo>
                    <a:cubicBezTo>
                      <a:pt x="597" y="0"/>
                      <a:pt x="433" y="0"/>
                      <a:pt x="268" y="0"/>
                    </a:cubicBezTo>
                    <a:close/>
                  </a:path>
                </a:pathLst>
              </a:custGeom>
              <a:noFill/>
              <a:ln cap="rnd" w="288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5" name=""/>
              <p:cNvSpPr/>
              <p:nvPr/>
            </p:nvSpPr>
            <p:spPr>
              <a:xfrm>
                <a:off x="2724840" y="2265120"/>
                <a:ext cx="280800" cy="280800"/>
              </a:xfrm>
              <a:custGeom>
                <a:avLst/>
                <a:gdLst>
                  <a:gd name="textAreaLeft" fmla="*/ 0 w 280800"/>
                  <a:gd name="textAreaRight" fmla="*/ 281880 w 280800"/>
                  <a:gd name="textAreaTop" fmla="*/ 0 h 280800"/>
                  <a:gd name="textAreaBottom" fmla="*/ 281880 h 280800"/>
                </a:gdLst>
                <a:ahLst/>
                <a:rect l="textAreaLeft" t="textAreaTop" r="textAreaRight" b="textAreaBottom"/>
                <a:pathLst>
                  <a:path w="783" h="783">
                    <a:moveTo>
                      <a:pt x="783" y="392"/>
                    </a:moveTo>
                    <a:cubicBezTo>
                      <a:pt x="783" y="461"/>
                      <a:pt x="765" y="528"/>
                      <a:pt x="731" y="588"/>
                    </a:cubicBezTo>
                    <a:cubicBezTo>
                      <a:pt x="696" y="647"/>
                      <a:pt x="647" y="697"/>
                      <a:pt x="588" y="731"/>
                    </a:cubicBezTo>
                    <a:cubicBezTo>
                      <a:pt x="528" y="765"/>
                      <a:pt x="460" y="783"/>
                      <a:pt x="392" y="783"/>
                    </a:cubicBezTo>
                    <a:cubicBezTo>
                      <a:pt x="323" y="783"/>
                      <a:pt x="255" y="765"/>
                      <a:pt x="196" y="731"/>
                    </a:cubicBezTo>
                    <a:cubicBezTo>
                      <a:pt x="136" y="697"/>
                      <a:pt x="87" y="647"/>
                      <a:pt x="52" y="588"/>
                    </a:cubicBezTo>
                    <a:cubicBezTo>
                      <a:pt x="17" y="528"/>
                      <a:pt x="0" y="461"/>
                      <a:pt x="0" y="392"/>
                    </a:cubicBezTo>
                    <a:cubicBezTo>
                      <a:pt x="0" y="323"/>
                      <a:pt x="17" y="255"/>
                      <a:pt x="52" y="196"/>
                    </a:cubicBezTo>
                    <a:cubicBezTo>
                      <a:pt x="87" y="136"/>
                      <a:pt x="136" y="87"/>
                      <a:pt x="196" y="52"/>
                    </a:cubicBezTo>
                    <a:cubicBezTo>
                      <a:pt x="255" y="18"/>
                      <a:pt x="323" y="0"/>
                      <a:pt x="392" y="0"/>
                    </a:cubicBezTo>
                    <a:cubicBezTo>
                      <a:pt x="460" y="0"/>
                      <a:pt x="528" y="18"/>
                      <a:pt x="588" y="52"/>
                    </a:cubicBezTo>
                    <a:cubicBezTo>
                      <a:pt x="647" y="87"/>
                      <a:pt x="696" y="136"/>
                      <a:pt x="731" y="196"/>
                    </a:cubicBezTo>
                    <a:cubicBezTo>
                      <a:pt x="765" y="255"/>
                      <a:pt x="783" y="323"/>
                      <a:pt x="783" y="3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6" name=""/>
              <p:cNvSpPr/>
              <p:nvPr/>
            </p:nvSpPr>
            <p:spPr>
              <a:xfrm>
                <a:off x="2792520" y="2516040"/>
                <a:ext cx="82440" cy="82440"/>
              </a:xfrm>
              <a:custGeom>
                <a:avLst/>
                <a:gdLst>
                  <a:gd name="textAreaLeft" fmla="*/ 0 w 82440"/>
                  <a:gd name="textAreaRight" fmla="*/ 83520 w 82440"/>
                  <a:gd name="textAreaTop" fmla="*/ 0 h 82440"/>
                  <a:gd name="textAreaBottom" fmla="*/ 83520 h 82440"/>
                </a:gdLst>
                <a:ahLst/>
                <a:rect l="textAreaLeft" t="textAreaTop" r="textAreaRight" b="textAreaBottom"/>
                <a:pathLst>
                  <a:path w="232" h="232">
                    <a:moveTo>
                      <a:pt x="0" y="232"/>
                    </a:moveTo>
                    <a:cubicBezTo>
                      <a:pt x="77" y="155"/>
                      <a:pt x="155" y="77"/>
                      <a:pt x="232" y="0"/>
                    </a:cubicBezTo>
                    <a:cubicBezTo>
                      <a:pt x="155" y="0"/>
                      <a:pt x="77" y="0"/>
                      <a:pt x="0" y="0"/>
                    </a:cubicBezTo>
                    <a:cubicBezTo>
                      <a:pt x="0" y="77"/>
                      <a:pt x="0" y="155"/>
                      <a:pt x="0" y="2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7" name=""/>
              <p:cNvSpPr/>
              <p:nvPr/>
            </p:nvSpPr>
            <p:spPr>
              <a:xfrm>
                <a:off x="2774160" y="2390040"/>
                <a:ext cx="44640" cy="44640"/>
              </a:xfrm>
              <a:custGeom>
                <a:avLst/>
                <a:gdLst>
                  <a:gd name="textAreaLeft" fmla="*/ 0 w 44640"/>
                  <a:gd name="textAreaRight" fmla="*/ 45720 w 4464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7" h="127">
                    <a:moveTo>
                      <a:pt x="127" y="64"/>
                    </a:moveTo>
                    <a:cubicBezTo>
                      <a:pt x="127" y="74"/>
                      <a:pt x="123" y="85"/>
                      <a:pt x="118" y="94"/>
                    </a:cubicBezTo>
                    <a:cubicBezTo>
                      <a:pt x="113" y="104"/>
                      <a:pt x="104" y="113"/>
                      <a:pt x="94" y="118"/>
                    </a:cubicBezTo>
                    <a:cubicBezTo>
                      <a:pt x="85" y="123"/>
                      <a:pt x="74" y="127"/>
                      <a:pt x="64" y="127"/>
                    </a:cubicBezTo>
                    <a:cubicBezTo>
                      <a:pt x="52" y="127"/>
                      <a:pt x="42" y="123"/>
                      <a:pt x="31" y="118"/>
                    </a:cubicBezTo>
                    <a:cubicBezTo>
                      <a:pt x="21" y="113"/>
                      <a:pt x="15" y="104"/>
                      <a:pt x="9" y="94"/>
                    </a:cubicBezTo>
                    <a:cubicBezTo>
                      <a:pt x="3" y="85"/>
                      <a:pt x="0" y="74"/>
                      <a:pt x="0" y="64"/>
                    </a:cubicBezTo>
                    <a:cubicBezTo>
                      <a:pt x="0" y="52"/>
                      <a:pt x="3" y="41"/>
                      <a:pt x="9" y="31"/>
                    </a:cubicBezTo>
                    <a:cubicBezTo>
                      <a:pt x="14" y="22"/>
                      <a:pt x="21" y="14"/>
                      <a:pt x="31" y="9"/>
                    </a:cubicBezTo>
                    <a:cubicBezTo>
                      <a:pt x="41" y="3"/>
                      <a:pt x="52" y="0"/>
                      <a:pt x="64" y="0"/>
                    </a:cubicBezTo>
                    <a:cubicBezTo>
                      <a:pt x="74" y="0"/>
                      <a:pt x="85" y="3"/>
                      <a:pt x="94" y="9"/>
                    </a:cubicBezTo>
                    <a:cubicBezTo>
                      <a:pt x="104" y="15"/>
                      <a:pt x="113" y="22"/>
                      <a:pt x="118" y="31"/>
                    </a:cubicBezTo>
                    <a:cubicBezTo>
                      <a:pt x="123" y="41"/>
                      <a:pt x="127" y="52"/>
                      <a:pt x="127" y="64"/>
                    </a:cubicBezTo>
                    <a:close/>
                  </a:path>
                </a:pathLst>
              </a:custGeom>
              <a:solidFill>
                <a:srgbClr val="7f59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8" name=""/>
              <p:cNvSpPr/>
              <p:nvPr/>
            </p:nvSpPr>
            <p:spPr>
              <a:xfrm>
                <a:off x="2837520" y="2390040"/>
                <a:ext cx="44640" cy="44640"/>
              </a:xfrm>
              <a:custGeom>
                <a:avLst/>
                <a:gdLst>
                  <a:gd name="textAreaLeft" fmla="*/ 0 w 44640"/>
                  <a:gd name="textAreaRight" fmla="*/ 45720 w 4464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7" h="127">
                    <a:moveTo>
                      <a:pt x="127" y="64"/>
                    </a:moveTo>
                    <a:cubicBezTo>
                      <a:pt x="127" y="74"/>
                      <a:pt x="123" y="85"/>
                      <a:pt x="118" y="94"/>
                    </a:cubicBezTo>
                    <a:cubicBezTo>
                      <a:pt x="113" y="104"/>
                      <a:pt x="104" y="113"/>
                      <a:pt x="94" y="118"/>
                    </a:cubicBezTo>
                    <a:cubicBezTo>
                      <a:pt x="85" y="123"/>
                      <a:pt x="74" y="127"/>
                      <a:pt x="64" y="127"/>
                    </a:cubicBezTo>
                    <a:cubicBezTo>
                      <a:pt x="52" y="127"/>
                      <a:pt x="42" y="123"/>
                      <a:pt x="31" y="118"/>
                    </a:cubicBezTo>
                    <a:cubicBezTo>
                      <a:pt x="21" y="113"/>
                      <a:pt x="15" y="104"/>
                      <a:pt x="9" y="94"/>
                    </a:cubicBezTo>
                    <a:cubicBezTo>
                      <a:pt x="3" y="85"/>
                      <a:pt x="0" y="74"/>
                      <a:pt x="0" y="64"/>
                    </a:cubicBezTo>
                    <a:cubicBezTo>
                      <a:pt x="0" y="52"/>
                      <a:pt x="3" y="41"/>
                      <a:pt x="9" y="31"/>
                    </a:cubicBezTo>
                    <a:cubicBezTo>
                      <a:pt x="14" y="22"/>
                      <a:pt x="21" y="14"/>
                      <a:pt x="31" y="9"/>
                    </a:cubicBezTo>
                    <a:cubicBezTo>
                      <a:pt x="41" y="3"/>
                      <a:pt x="52" y="0"/>
                      <a:pt x="64" y="0"/>
                    </a:cubicBezTo>
                    <a:cubicBezTo>
                      <a:pt x="74" y="0"/>
                      <a:pt x="85" y="3"/>
                      <a:pt x="94" y="9"/>
                    </a:cubicBezTo>
                    <a:cubicBezTo>
                      <a:pt x="104" y="15"/>
                      <a:pt x="113" y="22"/>
                      <a:pt x="118" y="31"/>
                    </a:cubicBezTo>
                    <a:cubicBezTo>
                      <a:pt x="123" y="41"/>
                      <a:pt x="127" y="52"/>
                      <a:pt x="127" y="64"/>
                    </a:cubicBezTo>
                    <a:close/>
                  </a:path>
                </a:pathLst>
              </a:custGeom>
              <a:solidFill>
                <a:srgbClr val="7f59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19" name=""/>
              <p:cNvSpPr/>
              <p:nvPr/>
            </p:nvSpPr>
            <p:spPr>
              <a:xfrm>
                <a:off x="2898000" y="2390040"/>
                <a:ext cx="44640" cy="44640"/>
              </a:xfrm>
              <a:custGeom>
                <a:avLst/>
                <a:gdLst>
                  <a:gd name="textAreaLeft" fmla="*/ 0 w 44640"/>
                  <a:gd name="textAreaRight" fmla="*/ 45720 w 44640"/>
                  <a:gd name="textAreaTop" fmla="*/ 0 h 44640"/>
                  <a:gd name="textAreaBottom" fmla="*/ 45720 h 44640"/>
                </a:gdLst>
                <a:ahLst/>
                <a:rect l="textAreaLeft" t="textAreaTop" r="textAreaRight" b="textAreaBottom"/>
                <a:pathLst>
                  <a:path w="127" h="127">
                    <a:moveTo>
                      <a:pt x="127" y="64"/>
                    </a:moveTo>
                    <a:cubicBezTo>
                      <a:pt x="127" y="74"/>
                      <a:pt x="124" y="85"/>
                      <a:pt x="119" y="94"/>
                    </a:cubicBezTo>
                    <a:cubicBezTo>
                      <a:pt x="113" y="104"/>
                      <a:pt x="105" y="113"/>
                      <a:pt x="95" y="118"/>
                    </a:cubicBezTo>
                    <a:cubicBezTo>
                      <a:pt x="86" y="123"/>
                      <a:pt x="73" y="127"/>
                      <a:pt x="63" y="127"/>
                    </a:cubicBezTo>
                    <a:cubicBezTo>
                      <a:pt x="52" y="127"/>
                      <a:pt x="41" y="123"/>
                      <a:pt x="31" y="118"/>
                    </a:cubicBezTo>
                    <a:cubicBezTo>
                      <a:pt x="22" y="113"/>
                      <a:pt x="14" y="104"/>
                      <a:pt x="8" y="94"/>
                    </a:cubicBezTo>
                    <a:cubicBezTo>
                      <a:pt x="2" y="85"/>
                      <a:pt x="0" y="74"/>
                      <a:pt x="0" y="64"/>
                    </a:cubicBezTo>
                    <a:cubicBezTo>
                      <a:pt x="0" y="52"/>
                      <a:pt x="3" y="41"/>
                      <a:pt x="8" y="31"/>
                    </a:cubicBezTo>
                    <a:cubicBezTo>
                      <a:pt x="14" y="22"/>
                      <a:pt x="22" y="15"/>
                      <a:pt x="31" y="9"/>
                    </a:cubicBezTo>
                    <a:cubicBezTo>
                      <a:pt x="41" y="3"/>
                      <a:pt x="52" y="0"/>
                      <a:pt x="63" y="0"/>
                    </a:cubicBezTo>
                    <a:cubicBezTo>
                      <a:pt x="74" y="0"/>
                      <a:pt x="86" y="3"/>
                      <a:pt x="95" y="9"/>
                    </a:cubicBezTo>
                    <a:cubicBezTo>
                      <a:pt x="105" y="15"/>
                      <a:pt x="113" y="22"/>
                      <a:pt x="119" y="31"/>
                    </a:cubicBezTo>
                    <a:cubicBezTo>
                      <a:pt x="124" y="41"/>
                      <a:pt x="127" y="52"/>
                      <a:pt x="127" y="64"/>
                    </a:cubicBezTo>
                    <a:close/>
                  </a:path>
                </a:pathLst>
              </a:custGeom>
              <a:solidFill>
                <a:srgbClr val="7f59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</p:grpSp>
      </p:grpSp>
      <p:grpSp>
        <p:nvGrpSpPr>
          <p:cNvPr id="420" name=""/>
          <p:cNvGrpSpPr/>
          <p:nvPr/>
        </p:nvGrpSpPr>
        <p:grpSpPr>
          <a:xfrm>
            <a:off x="6371640" y="755640"/>
            <a:ext cx="933840" cy="1078920"/>
            <a:chOff x="6371640" y="755640"/>
            <a:chExt cx="933840" cy="1078920"/>
          </a:xfrm>
        </p:grpSpPr>
        <p:sp>
          <p:nvSpPr>
            <p:cNvPr id="421" name=""/>
            <p:cNvSpPr/>
            <p:nvPr/>
          </p:nvSpPr>
          <p:spPr>
            <a:xfrm rot="5400000">
              <a:off x="6298920" y="828000"/>
              <a:ext cx="1078920" cy="933840"/>
            </a:xfrm>
            <a:prstGeom prst="hexagon">
              <a:avLst>
                <a:gd name="adj" fmla="val 28879"/>
                <a:gd name="vf" fmla="val 115470"/>
              </a:avLst>
            </a:prstGeom>
            <a:noFill/>
            <a:ln cap="rnd" w="288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22" name=""/>
            <p:cNvSpPr/>
            <p:nvPr/>
          </p:nvSpPr>
          <p:spPr>
            <a:xfrm rot="5400000">
              <a:off x="6370920" y="890280"/>
              <a:ext cx="934920" cy="809280"/>
            </a:xfrm>
            <a:prstGeom prst="hexagon">
              <a:avLst>
                <a:gd name="adj" fmla="val 28876"/>
                <a:gd name="vf" fmla="val 115470"/>
              </a:avLst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grpSp>
          <p:nvGrpSpPr>
            <p:cNvPr id="423" name=""/>
            <p:cNvGrpSpPr/>
            <p:nvPr/>
          </p:nvGrpSpPr>
          <p:grpSpPr>
            <a:xfrm>
              <a:off x="6678720" y="1109520"/>
              <a:ext cx="317160" cy="373320"/>
              <a:chOff x="6678720" y="1109520"/>
              <a:chExt cx="317160" cy="373320"/>
            </a:xfrm>
          </p:grpSpPr>
          <p:sp>
            <p:nvSpPr>
              <p:cNvPr id="424" name=""/>
              <p:cNvSpPr/>
              <p:nvPr/>
            </p:nvSpPr>
            <p:spPr>
              <a:xfrm>
                <a:off x="6888240" y="1338840"/>
                <a:ext cx="107640" cy="144000"/>
              </a:xfrm>
              <a:prstGeom prst="line">
                <a:avLst/>
              </a:prstGeom>
              <a:ln cap="rnd" w="28800">
                <a:solidFill>
                  <a:srgbClr val="7f59ae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7f59ae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25" name=""/>
              <p:cNvSpPr/>
              <p:nvPr/>
            </p:nvSpPr>
            <p:spPr>
              <a:xfrm>
                <a:off x="6678720" y="1109520"/>
                <a:ext cx="228960" cy="228960"/>
              </a:xfrm>
              <a:custGeom>
                <a:avLst/>
                <a:gdLst>
                  <a:gd name="textAreaLeft" fmla="*/ 0 w 228960"/>
                  <a:gd name="textAreaRight" fmla="*/ 230040 w 228960"/>
                  <a:gd name="textAreaTop" fmla="*/ 0 h 228960"/>
                  <a:gd name="textAreaBottom" fmla="*/ 230040 h 228960"/>
                </a:gdLst>
                <a:ahLst/>
                <a:rect l="textAreaLeft" t="textAreaTop" r="textAreaRight" b="textAreaBottom"/>
                <a:pathLst>
                  <a:path w="639" h="639">
                    <a:moveTo>
                      <a:pt x="639" y="319"/>
                    </a:moveTo>
                    <a:cubicBezTo>
                      <a:pt x="639" y="375"/>
                      <a:pt x="624" y="430"/>
                      <a:pt x="596" y="479"/>
                    </a:cubicBezTo>
                    <a:cubicBezTo>
                      <a:pt x="568" y="527"/>
                      <a:pt x="527" y="568"/>
                      <a:pt x="479" y="596"/>
                    </a:cubicBezTo>
                    <a:cubicBezTo>
                      <a:pt x="430" y="624"/>
                      <a:pt x="375" y="639"/>
                      <a:pt x="319" y="639"/>
                    </a:cubicBezTo>
                    <a:cubicBezTo>
                      <a:pt x="262" y="639"/>
                      <a:pt x="208" y="624"/>
                      <a:pt x="160" y="596"/>
                    </a:cubicBezTo>
                    <a:cubicBezTo>
                      <a:pt x="111" y="568"/>
                      <a:pt x="71" y="527"/>
                      <a:pt x="43" y="479"/>
                    </a:cubicBezTo>
                    <a:cubicBezTo>
                      <a:pt x="15" y="430"/>
                      <a:pt x="0" y="375"/>
                      <a:pt x="0" y="319"/>
                    </a:cubicBezTo>
                    <a:cubicBezTo>
                      <a:pt x="0" y="262"/>
                      <a:pt x="15" y="208"/>
                      <a:pt x="43" y="160"/>
                    </a:cubicBezTo>
                    <a:cubicBezTo>
                      <a:pt x="71" y="111"/>
                      <a:pt x="111" y="71"/>
                      <a:pt x="160" y="43"/>
                    </a:cubicBezTo>
                    <a:cubicBezTo>
                      <a:pt x="208" y="15"/>
                      <a:pt x="262" y="0"/>
                      <a:pt x="319" y="0"/>
                    </a:cubicBezTo>
                    <a:cubicBezTo>
                      <a:pt x="375" y="0"/>
                      <a:pt x="430" y="15"/>
                      <a:pt x="479" y="43"/>
                    </a:cubicBezTo>
                    <a:cubicBezTo>
                      <a:pt x="527" y="71"/>
                      <a:pt x="568" y="111"/>
                      <a:pt x="596" y="160"/>
                    </a:cubicBezTo>
                    <a:cubicBezTo>
                      <a:pt x="624" y="208"/>
                      <a:pt x="639" y="262"/>
                      <a:pt x="639" y="319"/>
                    </a:cubicBezTo>
                    <a:close/>
                  </a:path>
                </a:pathLst>
              </a:custGeom>
              <a:noFill/>
              <a:ln cap="rnd" w="288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  <p:sp>
            <p:nvSpPr>
              <p:cNvPr id="426" name=""/>
              <p:cNvSpPr/>
              <p:nvPr/>
            </p:nvSpPr>
            <p:spPr>
              <a:xfrm>
                <a:off x="6789960" y="1139760"/>
                <a:ext cx="72000" cy="41040"/>
              </a:xfrm>
              <a:custGeom>
                <a:avLst/>
                <a:gdLst>
                  <a:gd name="textAreaLeft" fmla="*/ 0 w 72000"/>
                  <a:gd name="textAreaRight" fmla="*/ 73080 w 72000"/>
                  <a:gd name="textAreaTop" fmla="*/ 0 h 41040"/>
                  <a:gd name="textAreaBottom" fmla="*/ 42120 h 41040"/>
                </a:gdLst>
                <a:ahLst/>
                <a:rect l="textAreaLeft" t="textAreaTop" r="textAreaRight" b="textAreaBottom"/>
                <a:pathLst>
                  <a:path fill="none" w="203" h="117">
                    <a:moveTo>
                      <a:pt x="0" y="0"/>
                    </a:moveTo>
                    <a:cubicBezTo>
                      <a:pt x="102" y="4"/>
                      <a:pt x="162" y="45"/>
                      <a:pt x="203" y="117"/>
                    </a:cubicBezTo>
                  </a:path>
                </a:pathLst>
              </a:custGeom>
              <a:noFill/>
              <a:ln cap="rnd" w="5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-11520" rIns="-11520" tIns="-11520" bIns="-11520" anchor="ctr" anchorCtr="1">
                <a:noAutofit/>
              </a:bodyPr>
              <a:p>
                <a:pPr>
                  <a:lnSpc>
                    <a:spcPct val="100000"/>
                  </a:lnSpc>
                </a:pPr>
                <a:endParaRPr b="1" lang="en-US" sz="1400" strike="noStrike" u="none">
                  <a:solidFill>
                    <a:srgbClr val="ffffff"/>
                  </a:solidFill>
                  <a:uFillTx/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914400" y="2971800"/>
            <a:ext cx="15991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algn="ctr">
              <a:lnSpc>
                <a:spcPct val="100000"/>
              </a:lnSpc>
            </a:pPr>
            <a:r>
              <a:rPr b="1" lang="en-US" sz="2000" strike="noStrike" u="none">
                <a:solidFill>
                  <a:srgbClr val="7f59ae"/>
                </a:solidFill>
                <a:uFillTx/>
                <a:latin typeface="Noto Sans"/>
              </a:rPr>
              <a:t>Foreign key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3429000"/>
            <a:ext cx="274212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To maintain relational integrity for proper connection between tables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ubTitle"/>
          </p:nvPr>
        </p:nvSpPr>
        <p:spPr>
          <a:xfrm>
            <a:off x="7413480" y="1143000"/>
            <a:ext cx="172944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bf00"/>
                </a:solidFill>
                <a:uFillTx/>
                <a:latin typeface="Noto Sans"/>
              </a:rPr>
              <a:t>Primary keys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6978600" y="1600200"/>
            <a:ext cx="239292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To ensure unique record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Every record in  each table is uniquely identified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5"/>
          <p:cNvSpPr>
            <a:spLocks noGrp="1"/>
          </p:cNvSpPr>
          <p:nvPr>
            <p:ph type="subTitle"/>
          </p:nvPr>
        </p:nvSpPr>
        <p:spPr>
          <a:xfrm>
            <a:off x="4192560" y="2339640"/>
            <a:ext cx="1690200" cy="6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Integrity Enforcement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2971800" y="4682880"/>
            <a:ext cx="4017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Logical relationships with foreign keys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"/>
          <p:cNvSpPr/>
          <p:nvPr/>
        </p:nvSpPr>
        <p:spPr>
          <a:xfrm>
            <a:off x="6378120" y="1955880"/>
            <a:ext cx="1756440" cy="877680"/>
          </a:xfrm>
          <a:custGeom>
            <a:avLst/>
            <a:gdLst>
              <a:gd name="textAreaLeft" fmla="*/ 0 w 1756440"/>
              <a:gd name="textAreaRight" fmla="*/ 1757520 w 1756440"/>
              <a:gd name="textAreaTop" fmla="*/ 0 h 877680"/>
              <a:gd name="textAreaBottom" fmla="*/ 878760 h 877680"/>
            </a:gdLst>
            <a:ahLst/>
            <a:rect l="textAreaLeft" t="textAreaTop" r="textAreaRight" b="textAreaBottom"/>
            <a:pathLst>
              <a:path w="4882" h="2441">
                <a:moveTo>
                  <a:pt x="0" y="0"/>
                </a:moveTo>
                <a:cubicBezTo>
                  <a:pt x="0" y="814"/>
                  <a:pt x="0" y="1627"/>
                  <a:pt x="0" y="2441"/>
                </a:cubicBezTo>
                <a:cubicBezTo>
                  <a:pt x="243" y="2441"/>
                  <a:pt x="487" y="2441"/>
                  <a:pt x="730" y="2441"/>
                </a:cubicBezTo>
                <a:cubicBezTo>
                  <a:pt x="730" y="1870"/>
                  <a:pt x="730" y="1300"/>
                  <a:pt x="730" y="729"/>
                </a:cubicBezTo>
                <a:cubicBezTo>
                  <a:pt x="1871" y="729"/>
                  <a:pt x="3012" y="729"/>
                  <a:pt x="4154" y="729"/>
                </a:cubicBezTo>
                <a:cubicBezTo>
                  <a:pt x="4154" y="1300"/>
                  <a:pt x="4154" y="1870"/>
                  <a:pt x="4154" y="2441"/>
                </a:cubicBezTo>
                <a:cubicBezTo>
                  <a:pt x="4397" y="2441"/>
                  <a:pt x="4640" y="2441"/>
                  <a:pt x="4882" y="2441"/>
                </a:cubicBezTo>
                <a:cubicBezTo>
                  <a:pt x="4882" y="1627"/>
                  <a:pt x="4882" y="814"/>
                  <a:pt x="4882" y="0"/>
                </a:cubicBezTo>
                <a:cubicBezTo>
                  <a:pt x="3255" y="0"/>
                  <a:pt x="1627" y="0"/>
                  <a:pt x="0" y="0"/>
                </a:cubicBez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434" name=""/>
          <p:cNvGrpSpPr/>
          <p:nvPr/>
        </p:nvGrpSpPr>
        <p:grpSpPr>
          <a:xfrm>
            <a:off x="7145280" y="1423440"/>
            <a:ext cx="268920" cy="801360"/>
            <a:chOff x="7145280" y="1423440"/>
            <a:chExt cx="268920" cy="801360"/>
          </a:xfrm>
        </p:grpSpPr>
        <p:sp>
          <p:nvSpPr>
            <p:cNvPr id="435" name=""/>
            <p:cNvSpPr/>
            <p:nvPr/>
          </p:nvSpPr>
          <p:spPr>
            <a:xfrm flipV="1">
              <a:off x="7280280" y="1513800"/>
              <a:ext cx="360" cy="442080"/>
            </a:xfrm>
            <a:prstGeom prst="line">
              <a:avLst/>
            </a:prstGeom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16280" rIns="116280" tIns="71280" bIns="7128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36" name=""/>
            <p:cNvSpPr/>
            <p:nvPr/>
          </p:nvSpPr>
          <p:spPr>
            <a:xfrm>
              <a:off x="7190280" y="1423440"/>
              <a:ext cx="178920" cy="17892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7145280" y="1955880"/>
              <a:ext cx="268920" cy="26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16280" rIns="116280" tIns="71280" bIns="7128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38" name=""/>
          <p:cNvSpPr/>
          <p:nvPr/>
        </p:nvSpPr>
        <p:spPr>
          <a:xfrm>
            <a:off x="4883400" y="2643480"/>
            <a:ext cx="1756440" cy="1069200"/>
          </a:xfrm>
          <a:custGeom>
            <a:avLst/>
            <a:gdLst>
              <a:gd name="textAreaLeft" fmla="*/ 0 w 1756440"/>
              <a:gd name="textAreaRight" fmla="*/ 1757520 w 1756440"/>
              <a:gd name="textAreaTop" fmla="*/ 0 h 1069200"/>
              <a:gd name="textAreaBottom" fmla="*/ 1070280 h 1069200"/>
            </a:gdLst>
            <a:ahLst/>
            <a:rect l="textAreaLeft" t="textAreaTop" r="textAreaRight" b="textAreaBottom"/>
            <a:pathLst>
              <a:path w="4882" h="2973">
                <a:moveTo>
                  <a:pt x="0" y="531"/>
                </a:moveTo>
                <a:cubicBezTo>
                  <a:pt x="0" y="1345"/>
                  <a:pt x="0" y="2159"/>
                  <a:pt x="0" y="2973"/>
                </a:cubicBezTo>
                <a:cubicBezTo>
                  <a:pt x="1627" y="2973"/>
                  <a:pt x="3255" y="2973"/>
                  <a:pt x="4882" y="2973"/>
                </a:cubicBezTo>
                <a:cubicBezTo>
                  <a:pt x="4882" y="2159"/>
                  <a:pt x="4882" y="1345"/>
                  <a:pt x="4882" y="531"/>
                </a:cubicBezTo>
                <a:cubicBezTo>
                  <a:pt x="4761" y="354"/>
                  <a:pt x="4641" y="177"/>
                  <a:pt x="4520" y="0"/>
                </a:cubicBezTo>
                <a:cubicBezTo>
                  <a:pt x="4398" y="177"/>
                  <a:pt x="4275" y="354"/>
                  <a:pt x="4153" y="531"/>
                </a:cubicBezTo>
                <a:cubicBezTo>
                  <a:pt x="4153" y="1102"/>
                  <a:pt x="4153" y="1673"/>
                  <a:pt x="4153" y="2244"/>
                </a:cubicBezTo>
                <a:cubicBezTo>
                  <a:pt x="3012" y="2244"/>
                  <a:pt x="1870" y="2244"/>
                  <a:pt x="730" y="2244"/>
                </a:cubicBezTo>
                <a:cubicBezTo>
                  <a:pt x="730" y="1673"/>
                  <a:pt x="730" y="1102"/>
                  <a:pt x="730" y="531"/>
                </a:cubicBezTo>
                <a:cubicBezTo>
                  <a:pt x="487" y="531"/>
                  <a:pt x="243" y="531"/>
                  <a:pt x="0" y="531"/>
                </a:cubicBez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439" name=""/>
          <p:cNvGrpSpPr/>
          <p:nvPr/>
        </p:nvGrpSpPr>
        <p:grpSpPr>
          <a:xfrm>
            <a:off x="5623200" y="3451680"/>
            <a:ext cx="268920" cy="792720"/>
            <a:chOff x="5623200" y="3451680"/>
            <a:chExt cx="268920" cy="792720"/>
          </a:xfrm>
        </p:grpSpPr>
        <p:sp>
          <p:nvSpPr>
            <p:cNvPr id="440" name=""/>
            <p:cNvSpPr/>
            <p:nvPr/>
          </p:nvSpPr>
          <p:spPr>
            <a:xfrm>
              <a:off x="5758200" y="3710880"/>
              <a:ext cx="360" cy="442800"/>
            </a:xfrm>
            <a:prstGeom prst="line">
              <a:avLst/>
            </a:prstGeom>
            <a:ln cap="rnd" w="54000">
              <a:solidFill>
                <a:srgbClr val="e54b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16280" rIns="116280" tIns="71280" bIns="71280" anchor="ctr" anchorCtr="1">
              <a:noAutofit/>
            </a:bodyPr>
            <a:p>
              <a:endParaRPr b="1" lang="en-US" sz="1400" strike="noStrike" u="none">
                <a:solidFill>
                  <a:srgbClr val="e54b89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1" name=""/>
            <p:cNvSpPr/>
            <p:nvPr/>
          </p:nvSpPr>
          <p:spPr>
            <a:xfrm>
              <a:off x="5668200" y="4065480"/>
              <a:ext cx="178920" cy="178920"/>
            </a:xfrm>
            <a:prstGeom prst="ellipse">
              <a:avLst/>
            </a:pr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2" name=""/>
            <p:cNvSpPr/>
            <p:nvPr/>
          </p:nvSpPr>
          <p:spPr>
            <a:xfrm>
              <a:off x="5623200" y="3451680"/>
              <a:ext cx="268920" cy="26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e54b8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16280" rIns="116280" tIns="71280" bIns="7128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e54b89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43" name=""/>
          <p:cNvSpPr/>
          <p:nvPr/>
        </p:nvSpPr>
        <p:spPr>
          <a:xfrm>
            <a:off x="3388320" y="1955880"/>
            <a:ext cx="1756440" cy="1050480"/>
          </a:xfrm>
          <a:custGeom>
            <a:avLst/>
            <a:gdLst>
              <a:gd name="textAreaLeft" fmla="*/ 0 w 1756440"/>
              <a:gd name="textAreaRight" fmla="*/ 1757520 w 1756440"/>
              <a:gd name="textAreaTop" fmla="*/ 0 h 1050480"/>
              <a:gd name="textAreaBottom" fmla="*/ 1051560 h 1050480"/>
            </a:gdLst>
            <a:ahLst/>
            <a:rect l="textAreaLeft" t="textAreaTop" r="textAreaRight" b="textAreaBottom"/>
            <a:pathLst>
              <a:path w="4882" h="2921">
                <a:moveTo>
                  <a:pt x="0" y="0"/>
                </a:moveTo>
                <a:cubicBezTo>
                  <a:pt x="0" y="814"/>
                  <a:pt x="0" y="1627"/>
                  <a:pt x="0" y="2441"/>
                </a:cubicBezTo>
                <a:cubicBezTo>
                  <a:pt x="243" y="2441"/>
                  <a:pt x="486" y="2441"/>
                  <a:pt x="729" y="2441"/>
                </a:cubicBezTo>
                <a:cubicBezTo>
                  <a:pt x="729" y="1870"/>
                  <a:pt x="729" y="1300"/>
                  <a:pt x="729" y="729"/>
                </a:cubicBezTo>
                <a:cubicBezTo>
                  <a:pt x="1870" y="729"/>
                  <a:pt x="3011" y="729"/>
                  <a:pt x="4153" y="729"/>
                </a:cubicBezTo>
                <a:cubicBezTo>
                  <a:pt x="4153" y="1300"/>
                  <a:pt x="4153" y="1870"/>
                  <a:pt x="4153" y="2441"/>
                </a:cubicBezTo>
                <a:cubicBezTo>
                  <a:pt x="4271" y="2601"/>
                  <a:pt x="4390" y="2761"/>
                  <a:pt x="4508" y="2921"/>
                </a:cubicBezTo>
                <a:cubicBezTo>
                  <a:pt x="4633" y="2761"/>
                  <a:pt x="4757" y="2601"/>
                  <a:pt x="4882" y="2441"/>
                </a:cubicBezTo>
                <a:cubicBezTo>
                  <a:pt x="4882" y="1627"/>
                  <a:pt x="4882" y="814"/>
                  <a:pt x="4882" y="0"/>
                </a:cubicBezTo>
                <a:cubicBezTo>
                  <a:pt x="3255" y="0"/>
                  <a:pt x="1627" y="0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444" name=""/>
          <p:cNvGrpSpPr/>
          <p:nvPr/>
        </p:nvGrpSpPr>
        <p:grpSpPr>
          <a:xfrm>
            <a:off x="4147560" y="1423440"/>
            <a:ext cx="268920" cy="801360"/>
            <a:chOff x="4147560" y="1423440"/>
            <a:chExt cx="268920" cy="801360"/>
          </a:xfrm>
        </p:grpSpPr>
        <p:sp>
          <p:nvSpPr>
            <p:cNvPr id="445" name=""/>
            <p:cNvSpPr/>
            <p:nvPr/>
          </p:nvSpPr>
          <p:spPr>
            <a:xfrm flipV="1">
              <a:off x="4282560" y="1513800"/>
              <a:ext cx="360" cy="442080"/>
            </a:xfrm>
            <a:prstGeom prst="line">
              <a:avLst/>
            </a:prstGeom>
            <a:ln cap="rnd" w="5400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16280" rIns="116280" tIns="71280" bIns="71280" anchor="ctr" anchorCtr="1">
              <a:noAutofit/>
            </a:bodyPr>
            <a:p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6" name=""/>
            <p:cNvSpPr/>
            <p:nvPr/>
          </p:nvSpPr>
          <p:spPr>
            <a:xfrm>
              <a:off x="4192560" y="1423440"/>
              <a:ext cx="178920" cy="17892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7" name=""/>
            <p:cNvSpPr/>
            <p:nvPr/>
          </p:nvSpPr>
          <p:spPr>
            <a:xfrm>
              <a:off x="4147560" y="1955880"/>
              <a:ext cx="268920" cy="26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16280" rIns="116280" tIns="71280" bIns="7128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48" name=""/>
          <p:cNvSpPr/>
          <p:nvPr/>
        </p:nvSpPr>
        <p:spPr>
          <a:xfrm>
            <a:off x="1893600" y="2673720"/>
            <a:ext cx="1756080" cy="1038960"/>
          </a:xfrm>
          <a:custGeom>
            <a:avLst/>
            <a:gdLst>
              <a:gd name="textAreaLeft" fmla="*/ 0 w 1756080"/>
              <a:gd name="textAreaRight" fmla="*/ 1757160 w 1756080"/>
              <a:gd name="textAreaTop" fmla="*/ 0 h 1038960"/>
              <a:gd name="textAreaBottom" fmla="*/ 1040040 h 1038960"/>
            </a:gdLst>
            <a:ahLst/>
            <a:rect l="textAreaLeft" t="textAreaTop" r="textAreaRight" b="textAreaBottom"/>
            <a:pathLst>
              <a:path w="4881" h="2889">
                <a:moveTo>
                  <a:pt x="0" y="447"/>
                </a:moveTo>
                <a:cubicBezTo>
                  <a:pt x="0" y="1261"/>
                  <a:pt x="0" y="2075"/>
                  <a:pt x="0" y="2889"/>
                </a:cubicBezTo>
                <a:cubicBezTo>
                  <a:pt x="1627" y="2889"/>
                  <a:pt x="3254" y="2889"/>
                  <a:pt x="4881" y="2889"/>
                </a:cubicBezTo>
                <a:cubicBezTo>
                  <a:pt x="4881" y="2075"/>
                  <a:pt x="4881" y="1261"/>
                  <a:pt x="4881" y="447"/>
                </a:cubicBezTo>
                <a:cubicBezTo>
                  <a:pt x="4759" y="298"/>
                  <a:pt x="4638" y="149"/>
                  <a:pt x="4516" y="0"/>
                </a:cubicBezTo>
                <a:cubicBezTo>
                  <a:pt x="4395" y="149"/>
                  <a:pt x="4274" y="298"/>
                  <a:pt x="4153" y="447"/>
                </a:cubicBezTo>
                <a:cubicBezTo>
                  <a:pt x="4153" y="1018"/>
                  <a:pt x="4153" y="1589"/>
                  <a:pt x="4153" y="2160"/>
                </a:cubicBezTo>
                <a:cubicBezTo>
                  <a:pt x="3011" y="2160"/>
                  <a:pt x="1870" y="2160"/>
                  <a:pt x="729" y="2160"/>
                </a:cubicBezTo>
                <a:cubicBezTo>
                  <a:pt x="729" y="1589"/>
                  <a:pt x="729" y="1018"/>
                  <a:pt x="729" y="447"/>
                </a:cubicBezTo>
                <a:cubicBezTo>
                  <a:pt x="486" y="447"/>
                  <a:pt x="243" y="447"/>
                  <a:pt x="0" y="447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449" name=""/>
          <p:cNvGrpSpPr/>
          <p:nvPr/>
        </p:nvGrpSpPr>
        <p:grpSpPr>
          <a:xfrm>
            <a:off x="2635920" y="3451680"/>
            <a:ext cx="268920" cy="792720"/>
            <a:chOff x="2635920" y="3451680"/>
            <a:chExt cx="268920" cy="792720"/>
          </a:xfrm>
        </p:grpSpPr>
        <p:sp>
          <p:nvSpPr>
            <p:cNvPr id="450" name=""/>
            <p:cNvSpPr/>
            <p:nvPr/>
          </p:nvSpPr>
          <p:spPr>
            <a:xfrm>
              <a:off x="2770920" y="3710880"/>
              <a:ext cx="360" cy="442800"/>
            </a:xfrm>
            <a:prstGeom prst="line">
              <a:avLst/>
            </a:prstGeom>
            <a:ln cap="rnd" w="540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1" name=""/>
            <p:cNvSpPr/>
            <p:nvPr/>
          </p:nvSpPr>
          <p:spPr>
            <a:xfrm>
              <a:off x="2680920" y="4065480"/>
              <a:ext cx="178920" cy="17892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2" name=""/>
            <p:cNvSpPr/>
            <p:nvPr/>
          </p:nvSpPr>
          <p:spPr>
            <a:xfrm>
              <a:off x="2635920" y="3451680"/>
              <a:ext cx="268920" cy="26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53" name=""/>
          <p:cNvGrpSpPr/>
          <p:nvPr/>
        </p:nvGrpSpPr>
        <p:grpSpPr>
          <a:xfrm>
            <a:off x="1842480" y="2649240"/>
            <a:ext cx="358920" cy="358920"/>
            <a:chOff x="1842480" y="2649240"/>
            <a:chExt cx="358920" cy="358920"/>
          </a:xfrm>
        </p:grpSpPr>
        <p:sp>
          <p:nvSpPr>
            <p:cNvPr id="454" name=""/>
            <p:cNvSpPr/>
            <p:nvPr/>
          </p:nvSpPr>
          <p:spPr>
            <a:xfrm>
              <a:off x="1842480" y="2649240"/>
              <a:ext cx="358920" cy="35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5" name=""/>
            <p:cNvSpPr/>
            <p:nvPr/>
          </p:nvSpPr>
          <p:spPr>
            <a:xfrm>
              <a:off x="1842480" y="2649240"/>
              <a:ext cx="358920" cy="358920"/>
            </a:xfrm>
            <a:prstGeom prst="ellipse">
              <a:avLst/>
            </a:prstGeom>
            <a:solidFill>
              <a:srgbClr val="7f59ae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6" name=""/>
            <p:cNvSpPr/>
            <p:nvPr/>
          </p:nvSpPr>
          <p:spPr>
            <a:xfrm>
              <a:off x="1914480" y="2721240"/>
              <a:ext cx="214920" cy="2149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57" name=""/>
          <p:cNvGrpSpPr/>
          <p:nvPr/>
        </p:nvGrpSpPr>
        <p:grpSpPr>
          <a:xfrm>
            <a:off x="7827480" y="2649240"/>
            <a:ext cx="358920" cy="358920"/>
            <a:chOff x="7827480" y="2649240"/>
            <a:chExt cx="358920" cy="358920"/>
          </a:xfrm>
        </p:grpSpPr>
        <p:sp>
          <p:nvSpPr>
            <p:cNvPr id="458" name=""/>
            <p:cNvSpPr/>
            <p:nvPr/>
          </p:nvSpPr>
          <p:spPr>
            <a:xfrm>
              <a:off x="7827480" y="2649240"/>
              <a:ext cx="358920" cy="358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16280" rIns="116280" tIns="71280" bIns="7128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7827480" y="2649240"/>
              <a:ext cx="358920" cy="358920"/>
            </a:xfrm>
            <a:prstGeom prst="ellipse">
              <a:avLst/>
            </a:prstGeom>
            <a:solidFill>
              <a:srgbClr val="f8b622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7899480" y="2721240"/>
              <a:ext cx="214920" cy="21492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1798920" y="4204440"/>
            <a:ext cx="197820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No repeating data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800600" y="4404600"/>
            <a:ext cx="2523240" cy="108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All attributes depends on the primary key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3202920" y="251640"/>
            <a:ext cx="273780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For Normalization the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6297840" y="251640"/>
            <a:ext cx="1931400" cy="13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3</a:t>
            </a:r>
            <a:r>
              <a:rPr b="0" lang="en-US" sz="2400" strike="noStrike" u="none" baseline="33000">
                <a:solidFill>
                  <a:srgbClr val="000000"/>
                </a:solidFill>
                <a:uFillTx/>
                <a:latin typeface="Noto Sans"/>
              </a:rPr>
              <a:t>rd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  Normal Form is applied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5"/>
          <p:cNvSpPr>
            <a:spLocks noGrp="1"/>
          </p:cNvSpPr>
          <p:nvPr>
            <p:ph type="subTitle"/>
          </p:nvPr>
        </p:nvSpPr>
        <p:spPr>
          <a:xfrm>
            <a:off x="687600" y="270360"/>
            <a:ext cx="228420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8b622"/>
                </a:solidFill>
                <a:uFillTx/>
                <a:latin typeface="Noto Sans"/>
              </a:rPr>
              <a:t>Normalization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10"/>
          <p:cNvSpPr txBox="1"/>
          <p:nvPr/>
        </p:nvSpPr>
        <p:spPr>
          <a:xfrm>
            <a:off x="7086600" y="3200400"/>
            <a:ext cx="25146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>
              <a:lnSpc>
                <a:spcPct val="100000"/>
              </a:lnSpc>
              <a:spcBef>
                <a:spcPts val="1412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Noto Sans"/>
              </a:rPr>
              <a:t>Remove transitive dependencies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7f59ae"/>
                </a:solidFill>
                <a:uFillTx/>
                <a:latin typeface="Noto Sans"/>
              </a:rPr>
              <a:t>Database made of 12 tables each with the CRUD functionality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1027440" y="1682640"/>
            <a:ext cx="464040" cy="441360"/>
          </a:xfrm>
          <a:custGeom>
            <a:avLst/>
            <a:gdLst>
              <a:gd name="textAreaLeft" fmla="*/ 0 w 464040"/>
              <a:gd name="textAreaRight" fmla="*/ 465120 w 464040"/>
              <a:gd name="textAreaTop" fmla="*/ 0 h 441360"/>
              <a:gd name="textAreaBottom" fmla="*/ 442440 h 441360"/>
            </a:gdLst>
            <a:ahLst/>
            <a:rect l="textAreaLeft" t="textAreaTop" r="textAreaRight" b="textAreaBottom"/>
            <a:pathLst>
              <a:path w="1292" h="1229">
                <a:moveTo>
                  <a:pt x="1045" y="1229"/>
                </a:moveTo>
                <a:cubicBezTo>
                  <a:pt x="912" y="1158"/>
                  <a:pt x="779" y="1086"/>
                  <a:pt x="646" y="1015"/>
                </a:cubicBezTo>
                <a:cubicBezTo>
                  <a:pt x="513" y="1086"/>
                  <a:pt x="380" y="1157"/>
                  <a:pt x="247" y="1228"/>
                </a:cubicBezTo>
                <a:cubicBezTo>
                  <a:pt x="274" y="1080"/>
                  <a:pt x="300" y="931"/>
                  <a:pt x="327" y="783"/>
                </a:cubicBezTo>
                <a:cubicBezTo>
                  <a:pt x="218" y="678"/>
                  <a:pt x="109" y="574"/>
                  <a:pt x="0" y="469"/>
                </a:cubicBezTo>
                <a:cubicBezTo>
                  <a:pt x="150" y="448"/>
                  <a:pt x="299" y="428"/>
                  <a:pt x="449" y="407"/>
                </a:cubicBezTo>
                <a:cubicBezTo>
                  <a:pt x="515" y="271"/>
                  <a:pt x="580" y="136"/>
                  <a:pt x="646" y="0"/>
                </a:cubicBezTo>
                <a:cubicBezTo>
                  <a:pt x="712" y="136"/>
                  <a:pt x="778" y="271"/>
                  <a:pt x="844" y="407"/>
                </a:cubicBezTo>
                <a:cubicBezTo>
                  <a:pt x="993" y="428"/>
                  <a:pt x="1143" y="448"/>
                  <a:pt x="1292" y="469"/>
                </a:cubicBezTo>
                <a:cubicBezTo>
                  <a:pt x="1183" y="574"/>
                  <a:pt x="1074" y="678"/>
                  <a:pt x="965" y="783"/>
                </a:cubicBezTo>
                <a:cubicBezTo>
                  <a:pt x="992" y="932"/>
                  <a:pt x="1018" y="1080"/>
                  <a:pt x="1045" y="1229"/>
                </a:cubicBezTo>
                <a:close/>
              </a:path>
            </a:pathLst>
          </a:custGeom>
          <a:solidFill>
            <a:srgbClr val="ffffff"/>
          </a:solidFill>
          <a:ln cap="rnd" w="54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000" rIns="117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69" name=""/>
          <p:cNvSpPr/>
          <p:nvPr/>
        </p:nvSpPr>
        <p:spPr>
          <a:xfrm>
            <a:off x="3602520" y="1673280"/>
            <a:ext cx="352440" cy="459720"/>
          </a:xfrm>
          <a:custGeom>
            <a:avLst/>
            <a:gdLst>
              <a:gd name="textAreaLeft" fmla="*/ 0 w 352440"/>
              <a:gd name="textAreaRight" fmla="*/ 353520 w 352440"/>
              <a:gd name="textAreaTop" fmla="*/ 0 h 459720"/>
              <a:gd name="textAreaBottom" fmla="*/ 460800 h 459720"/>
            </a:gdLst>
            <a:ahLst/>
            <a:rect l="textAreaLeft" t="textAreaTop" r="textAreaRight" b="textAreaBottom"/>
            <a:pathLst>
              <a:path w="982" h="1280">
                <a:moveTo>
                  <a:pt x="640" y="0"/>
                </a:moveTo>
                <a:cubicBezTo>
                  <a:pt x="528" y="0"/>
                  <a:pt x="417" y="30"/>
                  <a:pt x="320" y="86"/>
                </a:cubicBezTo>
                <a:cubicBezTo>
                  <a:pt x="223" y="142"/>
                  <a:pt x="142" y="223"/>
                  <a:pt x="86" y="320"/>
                </a:cubicBezTo>
                <a:cubicBezTo>
                  <a:pt x="30" y="417"/>
                  <a:pt x="0" y="528"/>
                  <a:pt x="0" y="640"/>
                </a:cubicBezTo>
                <a:cubicBezTo>
                  <a:pt x="0" y="752"/>
                  <a:pt x="30" y="863"/>
                  <a:pt x="86" y="960"/>
                </a:cubicBezTo>
                <a:cubicBezTo>
                  <a:pt x="142" y="1057"/>
                  <a:pt x="223" y="1138"/>
                  <a:pt x="320" y="1194"/>
                </a:cubicBezTo>
                <a:cubicBezTo>
                  <a:pt x="417" y="1250"/>
                  <a:pt x="528" y="1280"/>
                  <a:pt x="640" y="1280"/>
                </a:cubicBezTo>
                <a:cubicBezTo>
                  <a:pt x="752" y="1280"/>
                  <a:pt x="862" y="1250"/>
                  <a:pt x="959" y="1194"/>
                </a:cubicBezTo>
                <a:cubicBezTo>
                  <a:pt x="967" y="1190"/>
                  <a:pt x="974" y="1185"/>
                  <a:pt x="982" y="1181"/>
                </a:cubicBezTo>
                <a:cubicBezTo>
                  <a:pt x="952" y="1185"/>
                  <a:pt x="922" y="1188"/>
                  <a:pt x="892" y="1188"/>
                </a:cubicBezTo>
                <a:cubicBezTo>
                  <a:pt x="792" y="1188"/>
                  <a:pt x="694" y="1162"/>
                  <a:pt x="608" y="1112"/>
                </a:cubicBezTo>
                <a:cubicBezTo>
                  <a:pt x="522" y="1062"/>
                  <a:pt x="450" y="990"/>
                  <a:pt x="400" y="904"/>
                </a:cubicBezTo>
                <a:cubicBezTo>
                  <a:pt x="350" y="818"/>
                  <a:pt x="324" y="720"/>
                  <a:pt x="324" y="620"/>
                </a:cubicBezTo>
                <a:cubicBezTo>
                  <a:pt x="324" y="520"/>
                  <a:pt x="350" y="422"/>
                  <a:pt x="400" y="336"/>
                </a:cubicBezTo>
                <a:cubicBezTo>
                  <a:pt x="450" y="250"/>
                  <a:pt x="522" y="178"/>
                  <a:pt x="608" y="128"/>
                </a:cubicBezTo>
                <a:cubicBezTo>
                  <a:pt x="694" y="78"/>
                  <a:pt x="792" y="52"/>
                  <a:pt x="892" y="52"/>
                </a:cubicBezTo>
                <a:cubicBezTo>
                  <a:pt x="812" y="18"/>
                  <a:pt x="726" y="0"/>
                  <a:pt x="640" y="0"/>
                </a:cubicBezTo>
                <a:close/>
              </a:path>
            </a:pathLst>
          </a:custGeom>
          <a:solidFill>
            <a:srgbClr val="ffffff"/>
          </a:solidFill>
          <a:ln cap="rnd" w="54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000" rIns="117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70" name=""/>
          <p:cNvSpPr/>
          <p:nvPr/>
        </p:nvSpPr>
        <p:spPr>
          <a:xfrm>
            <a:off x="6042240" y="1647360"/>
            <a:ext cx="511200" cy="511560"/>
          </a:xfrm>
          <a:custGeom>
            <a:avLst/>
            <a:gdLst>
              <a:gd name="textAreaLeft" fmla="*/ 0 w 511200"/>
              <a:gd name="textAreaRight" fmla="*/ 512280 w 511200"/>
              <a:gd name="textAreaTop" fmla="*/ 0 h 511560"/>
              <a:gd name="textAreaBottom" fmla="*/ 512640 h 511560"/>
            </a:gdLst>
            <a:ahLst/>
            <a:rect l="textAreaLeft" t="textAreaTop" r="textAreaRight" b="textAreaBottom"/>
            <a:pathLst>
              <a:path w="1423" h="1424">
                <a:moveTo>
                  <a:pt x="802" y="1424"/>
                </a:moveTo>
                <a:cubicBezTo>
                  <a:pt x="741" y="1301"/>
                  <a:pt x="679" y="1177"/>
                  <a:pt x="618" y="1054"/>
                </a:cubicBezTo>
                <a:cubicBezTo>
                  <a:pt x="503" y="1129"/>
                  <a:pt x="387" y="1204"/>
                  <a:pt x="272" y="1279"/>
                </a:cubicBezTo>
                <a:cubicBezTo>
                  <a:pt x="316" y="1149"/>
                  <a:pt x="360" y="1018"/>
                  <a:pt x="404" y="888"/>
                </a:cubicBezTo>
                <a:cubicBezTo>
                  <a:pt x="269" y="859"/>
                  <a:pt x="135" y="831"/>
                  <a:pt x="0" y="802"/>
                </a:cubicBezTo>
                <a:cubicBezTo>
                  <a:pt x="123" y="741"/>
                  <a:pt x="246" y="679"/>
                  <a:pt x="369" y="618"/>
                </a:cubicBezTo>
                <a:cubicBezTo>
                  <a:pt x="294" y="503"/>
                  <a:pt x="219" y="387"/>
                  <a:pt x="144" y="272"/>
                </a:cubicBezTo>
                <a:cubicBezTo>
                  <a:pt x="275" y="316"/>
                  <a:pt x="405" y="360"/>
                  <a:pt x="536" y="404"/>
                </a:cubicBezTo>
                <a:cubicBezTo>
                  <a:pt x="564" y="269"/>
                  <a:pt x="593" y="135"/>
                  <a:pt x="621" y="0"/>
                </a:cubicBezTo>
                <a:cubicBezTo>
                  <a:pt x="682" y="123"/>
                  <a:pt x="744" y="247"/>
                  <a:pt x="805" y="370"/>
                </a:cubicBezTo>
                <a:cubicBezTo>
                  <a:pt x="920" y="295"/>
                  <a:pt x="1036" y="219"/>
                  <a:pt x="1151" y="144"/>
                </a:cubicBezTo>
                <a:cubicBezTo>
                  <a:pt x="1107" y="275"/>
                  <a:pt x="1063" y="405"/>
                  <a:pt x="1019" y="536"/>
                </a:cubicBezTo>
                <a:cubicBezTo>
                  <a:pt x="1154" y="564"/>
                  <a:pt x="1288" y="593"/>
                  <a:pt x="1423" y="621"/>
                </a:cubicBezTo>
                <a:cubicBezTo>
                  <a:pt x="1300" y="682"/>
                  <a:pt x="1176" y="744"/>
                  <a:pt x="1053" y="805"/>
                </a:cubicBezTo>
                <a:cubicBezTo>
                  <a:pt x="1128" y="920"/>
                  <a:pt x="1204" y="1036"/>
                  <a:pt x="1279" y="1151"/>
                </a:cubicBezTo>
                <a:cubicBezTo>
                  <a:pt x="1148" y="1107"/>
                  <a:pt x="1018" y="1063"/>
                  <a:pt x="887" y="1019"/>
                </a:cubicBezTo>
                <a:cubicBezTo>
                  <a:pt x="859" y="1154"/>
                  <a:pt x="830" y="1289"/>
                  <a:pt x="802" y="1424"/>
                </a:cubicBezTo>
                <a:close/>
              </a:path>
            </a:pathLst>
          </a:custGeom>
          <a:solidFill>
            <a:srgbClr val="ffffff"/>
          </a:solidFill>
          <a:ln cap="rnd" w="54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000" rIns="117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71" name=""/>
          <p:cNvSpPr/>
          <p:nvPr/>
        </p:nvSpPr>
        <p:spPr>
          <a:xfrm>
            <a:off x="8516160" y="1704960"/>
            <a:ext cx="600480" cy="396360"/>
          </a:xfrm>
          <a:custGeom>
            <a:avLst/>
            <a:gdLst>
              <a:gd name="textAreaLeft" fmla="*/ 0 w 600480"/>
              <a:gd name="textAreaRight" fmla="*/ 601560 w 600480"/>
              <a:gd name="textAreaTop" fmla="*/ 0 h 396360"/>
              <a:gd name="textAreaBottom" fmla="*/ 397440 h 396360"/>
            </a:gdLst>
            <a:ahLst/>
            <a:rect l="textAreaLeft" t="textAreaTop" r="textAreaRight" b="textAreaBottom"/>
            <a:pathLst>
              <a:path w="1671" h="1104">
                <a:moveTo>
                  <a:pt x="690" y="258"/>
                </a:moveTo>
                <a:cubicBezTo>
                  <a:pt x="749" y="-108"/>
                  <a:pt x="1433" y="-91"/>
                  <a:pt x="1373" y="347"/>
                </a:cubicBezTo>
                <a:cubicBezTo>
                  <a:pt x="2065" y="533"/>
                  <a:pt x="1385" y="1326"/>
                  <a:pt x="1028" y="878"/>
                </a:cubicBezTo>
                <a:cubicBezTo>
                  <a:pt x="617" y="1311"/>
                  <a:pt x="160" y="1056"/>
                  <a:pt x="18" y="663"/>
                </a:cubicBezTo>
                <a:cubicBezTo>
                  <a:pt x="-84" y="382"/>
                  <a:pt x="251" y="-71"/>
                  <a:pt x="690" y="258"/>
                </a:cubicBezTo>
                <a:close/>
              </a:path>
            </a:pathLst>
          </a:custGeom>
          <a:solidFill>
            <a:srgbClr val="ffffff"/>
          </a:solidFill>
          <a:ln cap="rnd" w="54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000" rIns="117000" tIns="72000" bIns="72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7f59ae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125640" y="2987280"/>
            <a:ext cx="2266200" cy="17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Noto Sans"/>
              </a:rPr>
              <a:t>Contains the users separated by role.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Noto Sans"/>
              </a:rPr>
              <a:t>Admin and Staff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2644920" y="2987280"/>
            <a:ext cx="2266200" cy="17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Noto Sans"/>
              </a:rPr>
              <a:t>Contains parents information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5164200" y="2987280"/>
            <a:ext cx="2266200" cy="17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Noto Sans"/>
              </a:rPr>
              <a:t>Contains child  information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/>
          </p:nvPr>
        </p:nvSpPr>
        <p:spPr>
          <a:xfrm>
            <a:off x="7683480" y="2987280"/>
            <a:ext cx="2266200" cy="17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Noto Sans"/>
              </a:rPr>
              <a:t>Keep track of children’s attendance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 type="subTitle"/>
          </p:nvPr>
        </p:nvSpPr>
        <p:spPr>
          <a:xfrm>
            <a:off x="125640" y="2159640"/>
            <a:ext cx="22662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Noto Sans"/>
              </a:rPr>
              <a:t>Users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 type="subTitle"/>
          </p:nvPr>
        </p:nvSpPr>
        <p:spPr>
          <a:xfrm>
            <a:off x="2644920" y="2159640"/>
            <a:ext cx="22662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Noto Sans"/>
              </a:rPr>
              <a:t>Parent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PlaceHolder 8"/>
          <p:cNvSpPr>
            <a:spLocks noGrp="1"/>
          </p:cNvSpPr>
          <p:nvPr>
            <p:ph type="subTitle"/>
          </p:nvPr>
        </p:nvSpPr>
        <p:spPr>
          <a:xfrm>
            <a:off x="5164200" y="2159640"/>
            <a:ext cx="22662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Noto Sans"/>
              </a:rPr>
              <a:t>Children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9"/>
          <p:cNvSpPr>
            <a:spLocks noGrp="1"/>
          </p:cNvSpPr>
          <p:nvPr>
            <p:ph type="subTitle"/>
          </p:nvPr>
        </p:nvSpPr>
        <p:spPr>
          <a:xfrm>
            <a:off x="7683480" y="2159640"/>
            <a:ext cx="22662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Noto Sans"/>
              </a:rPr>
              <a:t>Attendance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"/>
          <p:cNvSpPr/>
          <p:nvPr/>
        </p:nvSpPr>
        <p:spPr>
          <a:xfrm>
            <a:off x="693000" y="174960"/>
            <a:ext cx="1118520" cy="1118880"/>
          </a:xfrm>
          <a:prstGeom prst="ellipse">
            <a:avLst/>
          </a:pr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2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853640" y="228600"/>
            <a:ext cx="431748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60c4e4"/>
                </a:solidFill>
                <a:uFillTx/>
                <a:latin typeface="Noto Sans"/>
              </a:rPr>
              <a:t>View 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685800" y="1422000"/>
            <a:ext cx="7314120" cy="41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These allow staff to retrieve meaningful data without complex queries.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create_billing_for_attendance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- to get list of active staff.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create_billing_for_attendance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- for staff to view number of child present.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create_billing_for_attendance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- for staff to view attendance summary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create_billing_for_attendance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- Shows the total amount billed and payment status.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	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7f59ae"/>
                </a:solidFill>
                <a:uFillTx/>
                <a:latin typeface="Noto Sans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"/>
          <p:cNvGrpSpPr/>
          <p:nvPr/>
        </p:nvGrpSpPr>
        <p:grpSpPr>
          <a:xfrm>
            <a:off x="2860920" y="2699640"/>
            <a:ext cx="1024560" cy="2158560"/>
            <a:chOff x="2860920" y="2699640"/>
            <a:chExt cx="1024560" cy="2158560"/>
          </a:xfrm>
        </p:grpSpPr>
        <p:sp>
          <p:nvSpPr>
            <p:cNvPr id="484" name=""/>
            <p:cNvSpPr/>
            <p:nvPr/>
          </p:nvSpPr>
          <p:spPr>
            <a:xfrm>
              <a:off x="2950920" y="3923640"/>
              <a:ext cx="934560" cy="934560"/>
            </a:xfrm>
            <a:prstGeom prst="ellipse">
              <a:avLst/>
            </a:pr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85" name=""/>
            <p:cNvSpPr/>
            <p:nvPr/>
          </p:nvSpPr>
          <p:spPr>
            <a:xfrm>
              <a:off x="3328920" y="2915640"/>
              <a:ext cx="360" cy="1008000"/>
            </a:xfrm>
            <a:prstGeom prst="line">
              <a:avLst/>
            </a:prstGeom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86" name=""/>
            <p:cNvSpPr/>
            <p:nvPr/>
          </p:nvSpPr>
          <p:spPr>
            <a:xfrm>
              <a:off x="3202920" y="2699640"/>
              <a:ext cx="250560" cy="250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87" name=""/>
            <p:cNvSpPr/>
            <p:nvPr/>
          </p:nvSpPr>
          <p:spPr>
            <a:xfrm>
              <a:off x="2860920" y="3923640"/>
              <a:ext cx="934560" cy="934560"/>
            </a:xfrm>
            <a:prstGeom prst="ellipse">
              <a:avLst/>
            </a:prstGeom>
            <a:noFill/>
            <a:ln cap="rnd" w="54000">
              <a:solidFill>
                <a:srgbClr val="6f4f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7f59ae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88" name=""/>
          <p:cNvGrpSpPr/>
          <p:nvPr/>
        </p:nvGrpSpPr>
        <p:grpSpPr>
          <a:xfrm>
            <a:off x="4570200" y="755640"/>
            <a:ext cx="1024560" cy="2194560"/>
            <a:chOff x="4570200" y="755640"/>
            <a:chExt cx="1024560" cy="2194560"/>
          </a:xfrm>
        </p:grpSpPr>
        <p:sp>
          <p:nvSpPr>
            <p:cNvPr id="489" name=""/>
            <p:cNvSpPr/>
            <p:nvPr/>
          </p:nvSpPr>
          <p:spPr>
            <a:xfrm>
              <a:off x="4660200" y="755640"/>
              <a:ext cx="934560" cy="934920"/>
            </a:xfrm>
            <a:prstGeom prst="ellipse">
              <a:avLst/>
            </a:pr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0" name=""/>
            <p:cNvSpPr/>
            <p:nvPr/>
          </p:nvSpPr>
          <p:spPr>
            <a:xfrm flipV="1">
              <a:off x="5038200" y="1691640"/>
              <a:ext cx="360" cy="1007640"/>
            </a:xfrm>
            <a:prstGeom prst="line">
              <a:avLst/>
            </a:prstGeom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1" name=""/>
            <p:cNvSpPr/>
            <p:nvPr/>
          </p:nvSpPr>
          <p:spPr>
            <a:xfrm>
              <a:off x="4912200" y="2699280"/>
              <a:ext cx="250560" cy="25092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2" name=""/>
            <p:cNvSpPr/>
            <p:nvPr/>
          </p:nvSpPr>
          <p:spPr>
            <a:xfrm>
              <a:off x="4570200" y="755640"/>
              <a:ext cx="934560" cy="934920"/>
            </a:xfrm>
            <a:prstGeom prst="ellipse">
              <a:avLst/>
            </a:prstGeom>
            <a:noFill/>
            <a:ln cap="rnd" w="54000">
              <a:solidFill>
                <a:srgbClr val="56a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60c4e4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493" name=""/>
          <p:cNvGrpSpPr/>
          <p:nvPr/>
        </p:nvGrpSpPr>
        <p:grpSpPr>
          <a:xfrm>
            <a:off x="7989120" y="755640"/>
            <a:ext cx="925560" cy="2215440"/>
            <a:chOff x="7989120" y="755640"/>
            <a:chExt cx="925560" cy="2215440"/>
          </a:xfrm>
        </p:grpSpPr>
        <p:sp>
          <p:nvSpPr>
            <p:cNvPr id="494" name=""/>
            <p:cNvSpPr/>
            <p:nvPr/>
          </p:nvSpPr>
          <p:spPr>
            <a:xfrm>
              <a:off x="8070480" y="755640"/>
              <a:ext cx="844200" cy="943920"/>
            </a:xfrm>
            <a:prstGeom prst="ellipse">
              <a:avLst/>
            </a:pr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5" name=""/>
            <p:cNvSpPr/>
            <p:nvPr/>
          </p:nvSpPr>
          <p:spPr>
            <a:xfrm flipV="1">
              <a:off x="8411760" y="1700640"/>
              <a:ext cx="360" cy="1017000"/>
            </a:xfrm>
            <a:prstGeom prst="line">
              <a:avLst/>
            </a:prstGeom>
            <a:ln cap="rnd" w="54000">
              <a:solidFill>
                <a:srgbClr val="e5a8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 anchorCtr="1">
              <a:noAutofit/>
            </a:bodyPr>
            <a:p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6" name=""/>
            <p:cNvSpPr/>
            <p:nvPr/>
          </p:nvSpPr>
          <p:spPr>
            <a:xfrm>
              <a:off x="8298000" y="2717640"/>
              <a:ext cx="226440" cy="253440"/>
            </a:xfrm>
            <a:prstGeom prst="ellipse">
              <a:avLst/>
            </a:prstGeom>
            <a:solidFill>
              <a:srgbClr val="ffffff"/>
            </a:solidFill>
            <a:ln cap="rnd" w="54000">
              <a:solidFill>
                <a:srgbClr val="e5a8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97" name=""/>
            <p:cNvSpPr/>
            <p:nvPr/>
          </p:nvSpPr>
          <p:spPr>
            <a:xfrm>
              <a:off x="7989120" y="755640"/>
              <a:ext cx="844200" cy="943920"/>
            </a:xfrm>
            <a:prstGeom prst="ellipse">
              <a:avLst/>
            </a:prstGeom>
            <a:noFill/>
            <a:ln cap="rnd" w="54000">
              <a:solidFill>
                <a:srgbClr val="e5a8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72000" rIns="72000" tIns="72000" bIns="7200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8b622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98" name="PlaceHolder 1"/>
          <p:cNvSpPr>
            <a:spLocks noGrp="1"/>
          </p:cNvSpPr>
          <p:nvPr>
            <p:ph/>
          </p:nvPr>
        </p:nvSpPr>
        <p:spPr>
          <a:xfrm>
            <a:off x="2413080" y="1371600"/>
            <a:ext cx="215820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get_attendance_count to dynamically fetch daily attendance count for reporting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5757840" y="611640"/>
            <a:ext cx="21582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8b622"/>
                </a:solidFill>
                <a:uFillTx/>
                <a:latin typeface="Noto Sans"/>
              </a:rPr>
              <a:t>Procedure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486400" y="1439640"/>
            <a:ext cx="25135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create_billing_for_attendance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Procedure help automate logic like automatically generate billing when we take attendance for child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subTitle"/>
          </p:nvPr>
        </p:nvSpPr>
        <p:spPr>
          <a:xfrm>
            <a:off x="3953160" y="4152960"/>
            <a:ext cx="192960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7f59ae"/>
                </a:solidFill>
                <a:uFillTx/>
                <a:latin typeface="Noto Sans"/>
              </a:rPr>
              <a:t>Triggers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3850200" y="3035160"/>
            <a:ext cx="239508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Automatically insert data to the staff table when the user role is staff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2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Noto Sans"/>
              </a:rPr>
              <a:t>and more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157680" y="523080"/>
            <a:ext cx="2356200" cy="473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4" name=""/>
          <p:cNvSpPr/>
          <p:nvPr/>
        </p:nvSpPr>
        <p:spPr>
          <a:xfrm>
            <a:off x="2222280" y="914400"/>
            <a:ext cx="143424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rmAutofit/>
          </a:bodyPr>
          <a:p>
            <a:pPr algn="ctr">
              <a:lnSpc>
                <a:spcPct val="100000"/>
              </a:lnSpc>
            </a:pPr>
            <a:r>
              <a:rPr b="1" lang="en-US" sz="2000" strike="noStrike" u="none">
                <a:solidFill>
                  <a:srgbClr val="729fcf"/>
                </a:solidFill>
                <a:uFillTx/>
                <a:latin typeface="Noto Sans"/>
                <a:ea typeface="DejaVu Sans"/>
              </a:rPr>
              <a:t>Function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5" name=""/>
          <p:cNvGrpSpPr/>
          <p:nvPr/>
        </p:nvGrpSpPr>
        <p:grpSpPr>
          <a:xfrm>
            <a:off x="2286000" y="2685240"/>
            <a:ext cx="6170400" cy="251280"/>
            <a:chOff x="2286000" y="2685240"/>
            <a:chExt cx="6170400" cy="251280"/>
          </a:xfrm>
        </p:grpSpPr>
        <p:sp>
          <p:nvSpPr>
            <p:cNvPr id="506" name=""/>
            <p:cNvSpPr/>
            <p:nvPr/>
          </p:nvSpPr>
          <p:spPr>
            <a:xfrm>
              <a:off x="2286000" y="2685240"/>
              <a:ext cx="1541880" cy="251280"/>
            </a:xfrm>
            <a:custGeom>
              <a:avLst/>
              <a:gdLst>
                <a:gd name="textAreaLeft" fmla="*/ 0 w 1541880"/>
                <a:gd name="textAreaRight" fmla="*/ 1542960 w 1541880"/>
                <a:gd name="textAreaTop" fmla="*/ 0 h 251280"/>
                <a:gd name="textAreaBottom" fmla="*/ 252360 h 251280"/>
              </a:gdLst>
              <a:ahLst/>
              <a:rect l="textAreaLeft" t="textAreaTop" r="textAreaRight" b="textAreaBottom"/>
              <a:pathLst>
                <a:path w="4749" h="701">
                  <a:moveTo>
                    <a:pt x="345" y="0"/>
                  </a:moveTo>
                  <a:cubicBezTo>
                    <a:pt x="154" y="0"/>
                    <a:pt x="0" y="155"/>
                    <a:pt x="0" y="351"/>
                  </a:cubicBezTo>
                  <a:cubicBezTo>
                    <a:pt x="0" y="545"/>
                    <a:pt x="154" y="701"/>
                    <a:pt x="345" y="701"/>
                  </a:cubicBezTo>
                  <a:cubicBezTo>
                    <a:pt x="460" y="701"/>
                    <a:pt x="575" y="701"/>
                    <a:pt x="691" y="701"/>
                  </a:cubicBezTo>
                  <a:cubicBezTo>
                    <a:pt x="760" y="701"/>
                    <a:pt x="829" y="701"/>
                    <a:pt x="898" y="701"/>
                  </a:cubicBezTo>
                  <a:cubicBezTo>
                    <a:pt x="2181" y="701"/>
                    <a:pt x="3466" y="701"/>
                    <a:pt x="4749" y="701"/>
                  </a:cubicBezTo>
                  <a:cubicBezTo>
                    <a:pt x="4749" y="467"/>
                    <a:pt x="4749" y="234"/>
                    <a:pt x="4749" y="0"/>
                  </a:cubicBezTo>
                  <a:cubicBezTo>
                    <a:pt x="3466" y="0"/>
                    <a:pt x="2181" y="0"/>
                    <a:pt x="898" y="0"/>
                  </a:cubicBezTo>
                  <a:cubicBezTo>
                    <a:pt x="829" y="0"/>
                    <a:pt x="760" y="0"/>
                    <a:pt x="691" y="0"/>
                  </a:cubicBezTo>
                  <a:cubicBezTo>
                    <a:pt x="575" y="0"/>
                    <a:pt x="460" y="0"/>
                    <a:pt x="345" y="0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07" name=""/>
            <p:cNvSpPr/>
            <p:nvPr/>
          </p:nvSpPr>
          <p:spPr>
            <a:xfrm>
              <a:off x="3828600" y="2685240"/>
              <a:ext cx="1542240" cy="251280"/>
            </a:xfrm>
            <a:custGeom>
              <a:avLst/>
              <a:gdLst>
                <a:gd name="textAreaLeft" fmla="*/ 0 w 1542240"/>
                <a:gd name="textAreaRight" fmla="*/ 1543320 w 1542240"/>
                <a:gd name="textAreaTop" fmla="*/ 0 h 251280"/>
                <a:gd name="textAreaBottom" fmla="*/ 252360 h 251280"/>
              </a:gdLst>
              <a:ahLst/>
              <a:rect l="textAreaLeft" t="textAreaTop" r="textAreaRight" b="textAreaBottom"/>
              <a:pathLst>
                <a:path w="4750" h="701">
                  <a:moveTo>
                    <a:pt x="0" y="0"/>
                  </a:moveTo>
                  <a:lnTo>
                    <a:pt x="4750" y="0"/>
                  </a:lnTo>
                  <a:lnTo>
                    <a:pt x="4750" y="701"/>
                  </a:lnTo>
                  <a:lnTo>
                    <a:pt x="0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5371560" y="2685240"/>
              <a:ext cx="1541880" cy="251280"/>
            </a:xfrm>
            <a:custGeom>
              <a:avLst/>
              <a:gdLst>
                <a:gd name="textAreaLeft" fmla="*/ 0 w 1541880"/>
                <a:gd name="textAreaRight" fmla="*/ 1542960 w 1541880"/>
                <a:gd name="textAreaTop" fmla="*/ 0 h 251280"/>
                <a:gd name="textAreaBottom" fmla="*/ 252360 h 251280"/>
              </a:gdLst>
              <a:ahLst/>
              <a:rect l="textAreaLeft" t="textAreaTop" r="textAreaRight" b="textAreaBottom"/>
              <a:pathLst>
                <a:path w="4749" h="701">
                  <a:moveTo>
                    <a:pt x="0" y="0"/>
                  </a:moveTo>
                  <a:lnTo>
                    <a:pt x="4749" y="0"/>
                  </a:lnTo>
                  <a:lnTo>
                    <a:pt x="4749" y="701"/>
                  </a:lnTo>
                  <a:lnTo>
                    <a:pt x="0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6914160" y="2685240"/>
              <a:ext cx="1542240" cy="251280"/>
            </a:xfrm>
            <a:custGeom>
              <a:avLst/>
              <a:gdLst>
                <a:gd name="textAreaLeft" fmla="*/ 0 w 1542240"/>
                <a:gd name="textAreaRight" fmla="*/ 1543320 w 1542240"/>
                <a:gd name="textAreaTop" fmla="*/ 0 h 251280"/>
                <a:gd name="textAreaBottom" fmla="*/ 252360 h 251280"/>
              </a:gdLst>
              <a:ahLst/>
              <a:rect l="textAreaLeft" t="textAreaTop" r="textAreaRight" b="textAreaBottom"/>
              <a:pathLst>
                <a:path w="4750" h="701">
                  <a:moveTo>
                    <a:pt x="0" y="0"/>
                  </a:moveTo>
                  <a:lnTo>
                    <a:pt x="4750" y="0"/>
                  </a:lnTo>
                  <a:lnTo>
                    <a:pt x="4750" y="701"/>
                  </a:lnTo>
                  <a:lnTo>
                    <a:pt x="0" y="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 anchorCtr="1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2025-04-17T09:32:01Z</dcterms:created>
  <dc:creator/>
  <dc:description>
               Candy - LibreOffice Impress Template
by Ermin D. Alita, Annisa Aulia Rasyidah, Laila Muhdi, Cahyaning Asih, and @li_Orch
This template is made as an answer to Indonesian LibreOffice Community and
Gimpscape ID's call-to-arms to contribute to the 10th anniversary of
LibreOffice celebration.
This work is licensed under the Creative Commons Attribution-ShareAlike 4.0 International License
by Ermin D. Alita, Annisa Aulia Rasyidah, Laila Muhdi, Cahyaning Asih, and @li_Orch.
To view a copy of this license, visit https://creativecommons.org/licenses/by-sa/4.0/legalcode
or send a letter to Creative Commons,
PO Box 1866, Mountain View, CA 94042, USA.
Credit: @lken__ @menddelingding_ @ealita.id @li_orch @cahyaning_asih
Bidadari Gimpscape
Slide 8: Illustration by Falia Vicky
Slide 9: Illustration by Muhammad Aria
    </dc:description>
  <dc:language>en-US</dc:language>
  <cp:lastModifiedBy/>
  <dcterms:modified xsi:type="dcterms:W3CDTF">2025-04-26T09:54:55Z</dcterms:modified>
  <cp:revision>21</cp:revision>
  <dc:subject/>
  <dc:title>Candy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