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8" r:id="rId3"/>
    <p:sldId id="260" r:id="rId4"/>
    <p:sldId id="264" r:id="rId5"/>
    <p:sldId id="265" r:id="rId6"/>
    <p:sldId id="259" r:id="rId7"/>
    <p:sldId id="257" r:id="rId8"/>
  </p:sldIdLst>
  <p:sldSz cx="12192000" cy="6858000"/>
  <p:notesSz cx="6858000" cy="9144000"/>
  <p:defaultTextStyle>
    <a:defPPr>
      <a:defRPr lang="en-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5D7A19D-D244-4F1A-980E-73E26EE9CE75}">
          <p14:sldIdLst>
            <p14:sldId id="256"/>
            <p14:sldId id="258"/>
          </p14:sldIdLst>
        </p14:section>
        <p14:section name="Presentation" id="{BFF5AD2C-377B-42AB-87DE-60F8E6ACB8CE}">
          <p14:sldIdLst>
            <p14:sldId id="260"/>
            <p14:sldId id="264"/>
            <p14:sldId id="265"/>
          </p14:sldIdLst>
        </p14:section>
        <p14:section name="Closing" id="{9643BE76-FBD6-478B-BD8A-6F24711A5848}">
          <p14:sldIdLst>
            <p14:sldId id="259"/>
            <p14:sldId id="25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60"/>
  </p:normalViewPr>
  <p:slideViewPr>
    <p:cSldViewPr snapToGrid="0">
      <p:cViewPr varScale="1">
        <p:scale>
          <a:sx n="147" d="100"/>
          <a:sy n="147" d="100"/>
        </p:scale>
        <p:origin x="2070" y="34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sv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3.sv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B">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7881B622-22E7-481D-84F8-A506AA3B9B1A}"/>
              </a:ext>
              <a:ext uri="{C183D7F6-B498-43B3-948B-1728B52AA6E4}">
                <adec:decorative xmlns:adec="http://schemas.microsoft.com/office/drawing/2017/decorative" val="1"/>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b="-71"/>
          <a:stretch/>
        </p:blipFill>
        <p:spPr>
          <a:xfrm rot="5400000">
            <a:off x="5356980" y="22983"/>
            <a:ext cx="6858000" cy="6812039"/>
          </a:xfrm>
          <a:prstGeom prst="rect">
            <a:avLst/>
          </a:prstGeom>
        </p:spPr>
      </p:pic>
      <p:sp>
        <p:nvSpPr>
          <p:cNvPr id="18" name="Rectangle 17">
            <a:extLst>
              <a:ext uri="{FF2B5EF4-FFF2-40B4-BE49-F238E27FC236}">
                <a16:creationId xmlns:a16="http://schemas.microsoft.com/office/drawing/2014/main" id="{B579C492-4237-4928-8DC6-BACCE812C0D4}"/>
              </a:ext>
              <a:ext uri="{C183D7F6-B498-43B3-948B-1728B52AA6E4}">
                <adec:decorative xmlns:adec="http://schemas.microsoft.com/office/drawing/2017/decorative" val="1"/>
              </a:ext>
            </a:extLst>
          </p:cNvPr>
          <p:cNvSpPr/>
          <p:nvPr userDrawn="1"/>
        </p:nvSpPr>
        <p:spPr>
          <a:xfrm>
            <a:off x="0" y="0"/>
            <a:ext cx="12192000" cy="6858000"/>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PH" sz="2400" b="0" i="0" u="none" strike="noStrike" kern="1200" cap="none" spc="0" normalizeH="0" baseline="0" noProof="0" dirty="0">
              <a:ln>
                <a:noFill/>
              </a:ln>
              <a:solidFill>
                <a:srgbClr val="FFFFFF"/>
              </a:solidFill>
              <a:effectLst/>
              <a:uLnTx/>
              <a:uFillTx/>
              <a:latin typeface="Arial" panose="020B0604020202020204"/>
              <a:ea typeface="+mn-ea"/>
              <a:cs typeface="+mn-cs"/>
            </a:endParaRPr>
          </a:p>
        </p:txBody>
      </p:sp>
      <p:cxnSp>
        <p:nvCxnSpPr>
          <p:cNvPr id="12" name="Straight Connector 11">
            <a:extLst>
              <a:ext uri="{FF2B5EF4-FFF2-40B4-BE49-F238E27FC236}">
                <a16:creationId xmlns:a16="http://schemas.microsoft.com/office/drawing/2014/main" id="{AE71A526-8474-4E5D-BEB1-1C220ED5E34D}"/>
              </a:ext>
              <a:ext uri="{C183D7F6-B498-43B3-948B-1728B52AA6E4}">
                <adec:decorative xmlns:adec="http://schemas.microsoft.com/office/drawing/2017/decorative" val="1"/>
              </a:ext>
            </a:extLst>
          </p:cNvPr>
          <p:cNvCxnSpPr>
            <a:cxnSpLocks/>
          </p:cNvCxnSpPr>
          <p:nvPr userDrawn="1"/>
        </p:nvCxnSpPr>
        <p:spPr>
          <a:xfrm flipH="1">
            <a:off x="2588639" y="4906809"/>
            <a:ext cx="1756800"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pic>
        <p:nvPicPr>
          <p:cNvPr id="17" name="Graphic 16">
            <a:extLst>
              <a:ext uri="{FF2B5EF4-FFF2-40B4-BE49-F238E27FC236}">
                <a16:creationId xmlns:a16="http://schemas.microsoft.com/office/drawing/2014/main" id="{BD8830E4-3594-418C-9C27-19BFC88B5482}"/>
              </a:ext>
              <a:ext uri="{C183D7F6-B498-43B3-948B-1728B52AA6E4}">
                <adec:decorative xmlns:adec="http://schemas.microsoft.com/office/drawing/2017/decorative" val="1"/>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p:blipFill>
        <p:spPr>
          <a:xfrm>
            <a:off x="9944135" y="486833"/>
            <a:ext cx="1756800" cy="180128"/>
          </a:xfrm>
          <a:prstGeom prst="rect">
            <a:avLst/>
          </a:prstGeom>
        </p:spPr>
      </p:pic>
      <p:sp>
        <p:nvSpPr>
          <p:cNvPr id="15" name="Source Placeholder 4">
            <a:extLst>
              <a:ext uri="{FF2B5EF4-FFF2-40B4-BE49-F238E27FC236}">
                <a16:creationId xmlns:a16="http://schemas.microsoft.com/office/drawing/2014/main" id="{7174F5EA-3D27-4D2B-94E4-C87BF417CF19}"/>
              </a:ext>
              <a:ext uri="{C183D7F6-B498-43B3-948B-1728B52AA6E4}">
                <adec:decorative xmlns:adec="http://schemas.microsoft.com/office/drawing/2017/decorative" val="1"/>
              </a:ext>
            </a:extLst>
          </p:cNvPr>
          <p:cNvSpPr>
            <a:spLocks noGrp="1"/>
          </p:cNvSpPr>
          <p:nvPr>
            <p:ph type="body" sz="quarter" idx="14" hasCustomPrompt="1"/>
          </p:nvPr>
        </p:nvSpPr>
        <p:spPr>
          <a:xfrm>
            <a:off x="6096000" y="6565247"/>
            <a:ext cx="5847213" cy="123111"/>
          </a:xfrm>
        </p:spPr>
        <p:txBody>
          <a:bodyPr wrap="square" lIns="0" tIns="0" rIns="0" bIns="0" anchor="b">
            <a:spAutoFit/>
          </a:bodyPr>
          <a:lstStyle>
            <a:lvl1pPr marL="0" indent="0" algn="r">
              <a:buNone/>
              <a:defRPr sz="800">
                <a:solidFill>
                  <a:schemeClr val="bg1">
                    <a:lumMod val="50000"/>
                  </a:schemeClr>
                </a:solidFill>
              </a:defRPr>
            </a:lvl1pPr>
            <a:lvl5pPr>
              <a:defRPr/>
            </a:lvl5pPr>
          </a:lstStyle>
          <a:p>
            <a:pPr lvl="0"/>
            <a:r>
              <a:rPr lang="en-US"/>
              <a:t>Image credit </a:t>
            </a:r>
          </a:p>
        </p:txBody>
      </p:sp>
      <p:sp>
        <p:nvSpPr>
          <p:cNvPr id="3" name="Subtitle 2"/>
          <p:cNvSpPr>
            <a:spLocks noGrp="1"/>
          </p:cNvSpPr>
          <p:nvPr>
            <p:ph type="subTitle" idx="1"/>
          </p:nvPr>
        </p:nvSpPr>
        <p:spPr>
          <a:xfrm>
            <a:off x="2588639" y="3948803"/>
            <a:ext cx="9112295" cy="332399"/>
          </a:xfrm>
        </p:spPr>
        <p:txBody>
          <a:bodyPr vert="horz" wrap="square" lIns="0" tIns="0" rIns="0" bIns="0" rtlCol="0">
            <a:spAutoFit/>
          </a:bodyPr>
          <a:lstStyle>
            <a:lvl1pPr marL="0" indent="0">
              <a:buNone/>
              <a:defRPr lang="en-US" sz="2400" dirty="0"/>
            </a:lvl1pPr>
          </a:lstStyle>
          <a:p>
            <a:pPr marL="304792" marR="0" lvl="0" indent="-304792" algn="l" defTabSz="914377" rtl="0" eaLnBrk="1" fontAlgn="auto" latinLnBrk="0" hangingPunct="1">
              <a:lnSpc>
                <a:spcPct val="90000"/>
              </a:lnSpc>
              <a:spcBef>
                <a:spcPts val="2667"/>
              </a:spcBef>
              <a:spcAft>
                <a:spcPts val="0"/>
              </a:spcAft>
              <a:buClr>
                <a:schemeClr val="tx2"/>
              </a:buClr>
              <a:buSzTx/>
              <a:tabLst/>
              <a:defRPr/>
            </a:pPr>
            <a:r>
              <a:rPr lang="en-US"/>
              <a:t>Click to edit Master subtitle style</a:t>
            </a:r>
          </a:p>
        </p:txBody>
      </p:sp>
      <p:sp>
        <p:nvSpPr>
          <p:cNvPr id="6" name="Presenter Name 3">
            <a:extLst>
              <a:ext uri="{FF2B5EF4-FFF2-40B4-BE49-F238E27FC236}">
                <a16:creationId xmlns:a16="http://schemas.microsoft.com/office/drawing/2014/main" id="{C04F57AA-54B2-45D6-A733-72203FE0CF7A}"/>
              </a:ext>
            </a:extLst>
          </p:cNvPr>
          <p:cNvSpPr>
            <a:spLocks noGrp="1"/>
          </p:cNvSpPr>
          <p:nvPr>
            <p:ph type="body" sz="quarter" idx="11" hasCustomPrompt="1"/>
          </p:nvPr>
        </p:nvSpPr>
        <p:spPr>
          <a:xfrm>
            <a:off x="2588639" y="5197604"/>
            <a:ext cx="5120643" cy="287259"/>
          </a:xfrm>
        </p:spPr>
        <p:txBody>
          <a:bodyPr wrap="square">
            <a:spAutoFit/>
          </a:bodyPr>
          <a:lstStyle>
            <a:lvl1pPr marL="0" indent="0">
              <a:buNone/>
              <a:defRPr sz="1867"/>
            </a:lvl1pPr>
          </a:lstStyle>
          <a:p>
            <a:pPr lvl="0"/>
            <a:r>
              <a:rPr lang="en-US" dirty="0"/>
              <a:t>Presenter Name</a:t>
            </a:r>
          </a:p>
        </p:txBody>
      </p:sp>
      <p:sp>
        <p:nvSpPr>
          <p:cNvPr id="8" name="Presenter Info 4">
            <a:extLst>
              <a:ext uri="{FF2B5EF4-FFF2-40B4-BE49-F238E27FC236}">
                <a16:creationId xmlns:a16="http://schemas.microsoft.com/office/drawing/2014/main" id="{C2103BC2-100F-4A8E-85B0-54037B4529E7}"/>
              </a:ext>
            </a:extLst>
          </p:cNvPr>
          <p:cNvSpPr>
            <a:spLocks noGrp="1"/>
          </p:cNvSpPr>
          <p:nvPr>
            <p:ph type="body" sz="quarter" idx="12" hasCustomPrompt="1"/>
          </p:nvPr>
        </p:nvSpPr>
        <p:spPr>
          <a:xfrm>
            <a:off x="2588639" y="5481854"/>
            <a:ext cx="5120643" cy="225703"/>
          </a:xfrm>
        </p:spPr>
        <p:txBody>
          <a:bodyPr wrap="square">
            <a:spAutoFit/>
          </a:bodyPr>
          <a:lstStyle>
            <a:lvl1pPr marL="0" indent="0">
              <a:buNone/>
              <a:defRPr sz="1467"/>
            </a:lvl1pPr>
          </a:lstStyle>
          <a:p>
            <a:pPr lvl="0"/>
            <a:r>
              <a:rPr lang="en-US"/>
              <a:t>Presenter Title | @socialmedia</a:t>
            </a:r>
          </a:p>
        </p:txBody>
      </p:sp>
      <p:sp>
        <p:nvSpPr>
          <p:cNvPr id="7" name="Footer Placeholder 6">
            <a:extLst>
              <a:ext uri="{FF2B5EF4-FFF2-40B4-BE49-F238E27FC236}">
                <a16:creationId xmlns:a16="http://schemas.microsoft.com/office/drawing/2014/main" id="{379A5025-10DD-4BE9-B14B-87885CBC5125}"/>
              </a:ext>
              <a:ext uri="{C183D7F6-B498-43B3-948B-1728B52AA6E4}">
                <adec:decorative xmlns:adec="http://schemas.microsoft.com/office/drawing/2017/decorative" val="0"/>
              </a:ext>
            </a:extLst>
          </p:cNvPr>
          <p:cNvSpPr>
            <a:spLocks noGrp="1"/>
          </p:cNvSpPr>
          <p:nvPr>
            <p:ph type="ftr" sz="quarter" idx="10"/>
          </p:nvPr>
        </p:nvSpPr>
        <p:spPr>
          <a:xfrm>
            <a:off x="245534" y="6315516"/>
            <a:ext cx="5848351" cy="203200"/>
          </a:xfrm>
        </p:spPr>
        <p:txBody>
          <a:bodyPr/>
          <a:lstStyle>
            <a:lvl1pPr algn="l">
              <a:defRPr>
                <a:solidFill>
                  <a:schemeClr val="bg1">
                    <a:lumMod val="50000"/>
                  </a:schemeClr>
                </a:solidFill>
              </a:defRPr>
            </a:lvl1pPr>
          </a:lstStyle>
          <a:p>
            <a:pPr defTabSz="609585"/>
            <a:endParaRPr lang="en-US" dirty="0">
              <a:solidFill>
                <a:srgbClr val="FFFFFF">
                  <a:lumMod val="50000"/>
                </a:srgbClr>
              </a:solidFill>
            </a:endParaRPr>
          </a:p>
        </p:txBody>
      </p:sp>
      <p:sp>
        <p:nvSpPr>
          <p:cNvPr id="5" name="Copyright Line 5">
            <a:extLst>
              <a:ext uri="{FF2B5EF4-FFF2-40B4-BE49-F238E27FC236}">
                <a16:creationId xmlns:a16="http://schemas.microsoft.com/office/drawing/2014/main" id="{2B8C09F4-8C50-43A4-8553-F7D974ACBC0C}"/>
              </a:ext>
              <a:ext uri="{C183D7F6-B498-43B3-948B-1728B52AA6E4}">
                <adec:decorative xmlns:adec="http://schemas.microsoft.com/office/drawing/2017/decorative" val="0"/>
              </a:ext>
            </a:extLst>
          </p:cNvPr>
          <p:cNvSpPr txBox="1"/>
          <p:nvPr userDrawn="1"/>
        </p:nvSpPr>
        <p:spPr>
          <a:xfrm>
            <a:off x="245534" y="6485157"/>
            <a:ext cx="5848351" cy="203200"/>
          </a:xfrm>
          <a:prstGeom prst="rect">
            <a:avLst/>
          </a:prstGeom>
          <a:noFill/>
        </p:spPr>
        <p:txBody>
          <a:bodyPr wrap="square" lIns="0" tIns="0" rIns="0" bIns="0" rtlCol="0" anchor="b">
            <a:noAutofit/>
          </a:bodyPr>
          <a:lstStyle/>
          <a:p>
            <a:pPr marL="0" marR="0" lvl="0" indent="0" algn="l" defTabSz="609585" rtl="0" eaLnBrk="1" fontAlgn="auto" latinLnBrk="0" hangingPunct="1">
              <a:lnSpc>
                <a:spcPct val="90000"/>
              </a:lnSpc>
              <a:spcBef>
                <a:spcPts val="400"/>
              </a:spcBef>
              <a:spcAft>
                <a:spcPts val="0"/>
              </a:spcAft>
              <a:buClrTx/>
              <a:buSzTx/>
              <a:buFontTx/>
              <a:buNone/>
              <a:tabLst/>
              <a:defRPr/>
            </a:pPr>
            <a:r>
              <a:rPr kumimoji="0" lang="en-US" sz="800" b="0" i="0" u="none" strike="noStrike" kern="1200" cap="none" spc="0" normalizeH="0" baseline="0" noProof="0" dirty="0">
                <a:ln>
                  <a:noFill/>
                </a:ln>
                <a:solidFill>
                  <a:srgbClr val="FFFFFF">
                    <a:lumMod val="50000"/>
                  </a:srgbClr>
                </a:solidFill>
                <a:effectLst/>
                <a:uLnTx/>
                <a:uFillTx/>
                <a:latin typeface="Arial" panose="020B0604020202020204"/>
                <a:ea typeface="+mn-ea"/>
                <a:cs typeface="+mn-cs"/>
              </a:rPr>
              <a:t>© </a:t>
            </a:r>
            <a:fld id="{EAD5FACD-C283-4FF3-BBD1-122C8E24DE05}" type="datetimeyyyy">
              <a:rPr kumimoji="0" lang="en-US" sz="800" b="0" i="0" u="none" strike="noStrike" kern="1200" cap="none" spc="0" normalizeH="0" baseline="0" noProof="0" smtClean="0">
                <a:ln>
                  <a:noFill/>
                </a:ln>
                <a:solidFill>
                  <a:srgbClr val="FFFFFF">
                    <a:lumMod val="50000"/>
                  </a:srgbClr>
                </a:solidFill>
                <a:effectLst/>
                <a:uLnTx/>
                <a:uFillTx/>
                <a:latin typeface="Arial" panose="020B0604020202020204"/>
                <a:ea typeface="+mn-ea"/>
                <a:cs typeface="+mn-cs"/>
              </a:rPr>
              <a:pPr marL="0" marR="0" lvl="0" indent="0" algn="l" defTabSz="609585" rtl="0" eaLnBrk="1" fontAlgn="auto" latinLnBrk="0" hangingPunct="1">
                <a:lnSpc>
                  <a:spcPct val="90000"/>
                </a:lnSpc>
                <a:spcBef>
                  <a:spcPts val="400"/>
                </a:spcBef>
                <a:spcAft>
                  <a:spcPts val="0"/>
                </a:spcAft>
                <a:buClrTx/>
                <a:buSzTx/>
                <a:buFontTx/>
                <a:buNone/>
                <a:tabLst/>
                <a:defRPr/>
              </a:pPr>
              <a:t>2025</a:t>
            </a:fld>
            <a:r>
              <a:rPr kumimoji="0" lang="en-US" sz="800" b="0" i="0" u="none" strike="noStrike" kern="1200" cap="none" spc="0" normalizeH="0" baseline="0" noProof="0" dirty="0">
                <a:ln>
                  <a:noFill/>
                </a:ln>
                <a:solidFill>
                  <a:srgbClr val="FFFFFF">
                    <a:lumMod val="50000"/>
                  </a:srgbClr>
                </a:solidFill>
                <a:effectLst/>
                <a:uLnTx/>
                <a:uFillTx/>
                <a:latin typeface="Arial" panose="020B0604020202020204"/>
                <a:ea typeface="+mn-ea"/>
                <a:cs typeface="+mn-cs"/>
              </a:rPr>
              <a:t> Autodesk. All rights reserved.</a:t>
            </a:r>
          </a:p>
        </p:txBody>
      </p:sp>
      <p:sp>
        <p:nvSpPr>
          <p:cNvPr id="4" name="Title 3">
            <a:extLst>
              <a:ext uri="{FF2B5EF4-FFF2-40B4-BE49-F238E27FC236}">
                <a16:creationId xmlns:a16="http://schemas.microsoft.com/office/drawing/2014/main" id="{6B157F4E-03C8-4925-930C-8487E19724AD}"/>
              </a:ext>
            </a:extLst>
          </p:cNvPr>
          <p:cNvSpPr>
            <a:spLocks noGrp="1"/>
          </p:cNvSpPr>
          <p:nvPr>
            <p:ph type="title" hasCustomPrompt="1"/>
          </p:nvPr>
        </p:nvSpPr>
        <p:spPr>
          <a:xfrm>
            <a:off x="2588385" y="2342995"/>
            <a:ext cx="9112295" cy="1477328"/>
          </a:xfrm>
        </p:spPr>
        <p:txBody>
          <a:bodyPr anchor="b"/>
          <a:lstStyle>
            <a:lvl1pPr>
              <a:defRPr sz="5333"/>
            </a:lvl1pPr>
          </a:lstStyle>
          <a:p>
            <a:r>
              <a:rPr lang="en-US" dirty="0"/>
              <a:t>Presentation title can extend to two lines</a:t>
            </a:r>
          </a:p>
        </p:txBody>
      </p:sp>
      <p:pic>
        <p:nvPicPr>
          <p:cNvPr id="10" name="Picture 9" descr="A yellow square with white letter v and white text&#10;&#10;AI-generated content may be incorrect.">
            <a:extLst>
              <a:ext uri="{FF2B5EF4-FFF2-40B4-BE49-F238E27FC236}">
                <a16:creationId xmlns:a16="http://schemas.microsoft.com/office/drawing/2014/main" id="{0DA34D1F-508E-47FB-D65C-C6FAF3606AA6}"/>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491256" y="2342991"/>
            <a:ext cx="1605807" cy="1605807"/>
          </a:xfrm>
          <a:prstGeom prst="rect">
            <a:avLst/>
          </a:prstGeom>
        </p:spPr>
      </p:pic>
    </p:spTree>
    <p:extLst>
      <p:ext uri="{BB962C8B-B14F-4D97-AF65-F5344CB8AC3E}">
        <p14:creationId xmlns:p14="http://schemas.microsoft.com/office/powerpoint/2010/main" val="275851676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Image Left">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E9524391-095F-4CD4-BE48-73B0890652AF}"/>
              </a:ext>
            </a:extLst>
          </p:cNvPr>
          <p:cNvSpPr>
            <a:spLocks noGrp="1"/>
          </p:cNvSpPr>
          <p:nvPr>
            <p:ph type="title"/>
          </p:nvPr>
        </p:nvSpPr>
        <p:spPr>
          <a:xfrm>
            <a:off x="4350935" y="487681"/>
            <a:ext cx="7350931" cy="531428"/>
          </a:xfrm>
        </p:spPr>
        <p:txBody>
          <a:bodyPr/>
          <a:lstStyle>
            <a:lvl1pPr>
              <a:defRPr b="1" i="0">
                <a:latin typeface="+mj-lt"/>
              </a:defRPr>
            </a:lvl1pPr>
          </a:lstStyle>
          <a:p>
            <a:r>
              <a:rPr lang="en-US"/>
              <a:t>Click to edit Master title style</a:t>
            </a:r>
            <a:endParaRPr lang="en-US" dirty="0"/>
          </a:p>
        </p:txBody>
      </p:sp>
      <p:sp>
        <p:nvSpPr>
          <p:cNvPr id="10" name="Subtitle 2">
            <a:extLst>
              <a:ext uri="{FF2B5EF4-FFF2-40B4-BE49-F238E27FC236}">
                <a16:creationId xmlns:a16="http://schemas.microsoft.com/office/drawing/2014/main" id="{2894BEB0-D61D-4A64-9596-8FB93E85A09C}"/>
              </a:ext>
            </a:extLst>
          </p:cNvPr>
          <p:cNvSpPr>
            <a:spLocks noGrp="1"/>
          </p:cNvSpPr>
          <p:nvPr>
            <p:ph type="body" sz="quarter" idx="13" hasCustomPrompt="1"/>
          </p:nvPr>
        </p:nvSpPr>
        <p:spPr>
          <a:xfrm>
            <a:off x="4350935" y="1039285"/>
            <a:ext cx="7350931" cy="328295"/>
          </a:xfrm>
        </p:spPr>
        <p:txBody>
          <a:bodyPr wrap="square" tIns="0">
            <a:spAutoFit/>
          </a:bodyPr>
          <a:lstStyle>
            <a:lvl1pPr marL="0" indent="0">
              <a:buNone/>
              <a:defRPr sz="2133" b="1"/>
            </a:lvl1pPr>
          </a:lstStyle>
          <a:p>
            <a:pPr lvl="0"/>
            <a:r>
              <a:rPr lang="en-US"/>
              <a:t>Subtitle if needed</a:t>
            </a:r>
          </a:p>
        </p:txBody>
      </p:sp>
      <p:sp>
        <p:nvSpPr>
          <p:cNvPr id="12" name="Content Placeholder 2">
            <a:extLst>
              <a:ext uri="{FF2B5EF4-FFF2-40B4-BE49-F238E27FC236}">
                <a16:creationId xmlns:a16="http://schemas.microsoft.com/office/drawing/2014/main" id="{D986A320-6B07-4EBA-AB8F-5A9D885F7A07}"/>
              </a:ext>
            </a:extLst>
          </p:cNvPr>
          <p:cNvSpPr>
            <a:spLocks noGrp="1"/>
          </p:cNvSpPr>
          <p:nvPr>
            <p:ph idx="1"/>
          </p:nvPr>
        </p:nvSpPr>
        <p:spPr>
          <a:xfrm>
            <a:off x="4350935" y="1584960"/>
            <a:ext cx="7350931" cy="4785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Footer Placeholder 4">
            <a:extLst>
              <a:ext uri="{FF2B5EF4-FFF2-40B4-BE49-F238E27FC236}">
                <a16:creationId xmlns:a16="http://schemas.microsoft.com/office/drawing/2014/main" id="{42B3408E-E337-42A4-A641-A6E7D47A5093}"/>
              </a:ext>
              <a:ext uri="{C183D7F6-B498-43B3-948B-1728B52AA6E4}">
                <adec:decorative xmlns:adec="http://schemas.microsoft.com/office/drawing/2017/decorative" val="1"/>
              </a:ext>
            </a:extLst>
          </p:cNvPr>
          <p:cNvSpPr>
            <a:spLocks noGrp="1"/>
          </p:cNvSpPr>
          <p:nvPr>
            <p:ph type="ftr" sz="quarter" idx="14"/>
          </p:nvPr>
        </p:nvSpPr>
        <p:spPr>
          <a:xfrm>
            <a:off x="8458201" y="6477000"/>
            <a:ext cx="3486151" cy="203200"/>
          </a:xfrm>
        </p:spPr>
        <p:txBody>
          <a:bodyPr/>
          <a:lstStyle/>
          <a:p>
            <a:endParaRPr lang="en-US" dirty="0"/>
          </a:p>
        </p:txBody>
      </p:sp>
      <p:sp>
        <p:nvSpPr>
          <p:cNvPr id="13" name="Rectangle 12">
            <a:extLst>
              <a:ext uri="{FF2B5EF4-FFF2-40B4-BE49-F238E27FC236}">
                <a16:creationId xmlns:a16="http://schemas.microsoft.com/office/drawing/2014/main" id="{B49BBE73-5AC5-43DD-9A15-B707C8C95B0A}"/>
              </a:ext>
            </a:extLst>
          </p:cNvPr>
          <p:cNvSpPr/>
          <p:nvPr userDrawn="1"/>
        </p:nvSpPr>
        <p:spPr>
          <a:xfrm>
            <a:off x="1" y="2"/>
            <a:ext cx="3981449" cy="685799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2133" dirty="0" err="1"/>
          </a:p>
        </p:txBody>
      </p:sp>
    </p:spTree>
    <p:extLst>
      <p:ext uri="{BB962C8B-B14F-4D97-AF65-F5344CB8AC3E}">
        <p14:creationId xmlns:p14="http://schemas.microsoft.com/office/powerpoint/2010/main" val="165618247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3" pos="1512">
          <p15:clr>
            <a:srgbClr val="FDE53C"/>
          </p15:clr>
        </p15:guide>
        <p15:guide id="4" pos="2796">
          <p15:clr>
            <a:srgbClr val="FDE53C"/>
          </p15:clr>
        </p15:guide>
        <p15:guide id="5" pos="2963">
          <p15:clr>
            <a:srgbClr val="FDE53C"/>
          </p15:clr>
        </p15:guide>
        <p15:guide id="6" pos="4245">
          <p15:clr>
            <a:srgbClr val="FDE53C"/>
          </p15:clr>
        </p15:guide>
        <p15:guide id="12" pos="1967">
          <p15:clr>
            <a:srgbClr val="5ACBF0"/>
          </p15:clr>
        </p15:guide>
        <p15:guide id="16" pos="3792">
          <p15:clr>
            <a:srgbClr val="5ACBF0"/>
          </p15:clr>
        </p15:guide>
        <p15:guide id="19" pos="1880">
          <p15:clr>
            <a:srgbClr val="5ACBF0"/>
          </p15:clr>
        </p15:guide>
        <p15:guide id="20" pos="2054">
          <p15:clr>
            <a:srgbClr val="5ACBF0"/>
          </p15:clr>
        </p15:guide>
        <p15:guide id="21" pos="3879">
          <p15:clr>
            <a:srgbClr val="5ACBF0"/>
          </p15:clr>
        </p15:guide>
        <p15:guide id="22" pos="3705">
          <p15:clr>
            <a:srgbClr val="5ACBF0"/>
          </p15:clr>
        </p15:guide>
        <p15:guide id="23" pos="1599">
          <p15:clr>
            <a:srgbClr val="FDE53C"/>
          </p15:clr>
        </p15:guide>
        <p15:guide id="24" pos="1425">
          <p15:clr>
            <a:srgbClr val="FDE53C"/>
          </p15:clr>
        </p15:guide>
        <p15:guide id="25" pos="4334">
          <p15:clr>
            <a:srgbClr val="FDE53C"/>
          </p15:clr>
        </p15:guide>
        <p15:guide id="26" pos="4160">
          <p15:clr>
            <a:srgbClr val="FDE53C"/>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Half Image Left">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E9524391-095F-4CD4-BE48-73B0890652AF}"/>
              </a:ext>
            </a:extLst>
          </p:cNvPr>
          <p:cNvSpPr>
            <a:spLocks noGrp="1"/>
          </p:cNvSpPr>
          <p:nvPr>
            <p:ph type="title" hasCustomPrompt="1"/>
          </p:nvPr>
        </p:nvSpPr>
        <p:spPr>
          <a:xfrm>
            <a:off x="6271684" y="487681"/>
            <a:ext cx="5430181" cy="531428"/>
          </a:xfrm>
        </p:spPr>
        <p:txBody>
          <a:bodyPr/>
          <a:lstStyle>
            <a:lvl1pPr>
              <a:defRPr b="1" i="0">
                <a:latin typeface="+mj-lt"/>
              </a:defRPr>
            </a:lvl1pPr>
          </a:lstStyle>
          <a:p>
            <a:r>
              <a:rPr lang="en-US" dirty="0"/>
              <a:t>Click to edit title</a:t>
            </a:r>
          </a:p>
        </p:txBody>
      </p:sp>
      <p:sp>
        <p:nvSpPr>
          <p:cNvPr id="10" name="Subtitle 2">
            <a:extLst>
              <a:ext uri="{FF2B5EF4-FFF2-40B4-BE49-F238E27FC236}">
                <a16:creationId xmlns:a16="http://schemas.microsoft.com/office/drawing/2014/main" id="{2894BEB0-D61D-4A64-9596-8FB93E85A09C}"/>
              </a:ext>
            </a:extLst>
          </p:cNvPr>
          <p:cNvSpPr>
            <a:spLocks noGrp="1"/>
          </p:cNvSpPr>
          <p:nvPr>
            <p:ph type="body" sz="quarter" idx="13" hasCustomPrompt="1"/>
          </p:nvPr>
        </p:nvSpPr>
        <p:spPr>
          <a:xfrm>
            <a:off x="6271684" y="1039285"/>
            <a:ext cx="5430181" cy="328295"/>
          </a:xfrm>
        </p:spPr>
        <p:txBody>
          <a:bodyPr wrap="square" tIns="0">
            <a:spAutoFit/>
          </a:bodyPr>
          <a:lstStyle>
            <a:lvl1pPr marL="0" indent="0">
              <a:buNone/>
              <a:defRPr sz="2133" b="1"/>
            </a:lvl1pPr>
          </a:lstStyle>
          <a:p>
            <a:pPr lvl="0"/>
            <a:r>
              <a:rPr lang="en-US"/>
              <a:t>Subtitle if needed</a:t>
            </a:r>
          </a:p>
        </p:txBody>
      </p:sp>
      <p:sp>
        <p:nvSpPr>
          <p:cNvPr id="12" name="Content Placeholder 2">
            <a:extLst>
              <a:ext uri="{FF2B5EF4-FFF2-40B4-BE49-F238E27FC236}">
                <a16:creationId xmlns:a16="http://schemas.microsoft.com/office/drawing/2014/main" id="{D986A320-6B07-4EBA-AB8F-5A9D885F7A07}"/>
              </a:ext>
            </a:extLst>
          </p:cNvPr>
          <p:cNvSpPr>
            <a:spLocks noGrp="1"/>
          </p:cNvSpPr>
          <p:nvPr>
            <p:ph idx="1"/>
          </p:nvPr>
        </p:nvSpPr>
        <p:spPr>
          <a:xfrm>
            <a:off x="6271684" y="1584960"/>
            <a:ext cx="5430181" cy="4785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Footer Placeholder 4">
            <a:extLst>
              <a:ext uri="{FF2B5EF4-FFF2-40B4-BE49-F238E27FC236}">
                <a16:creationId xmlns:a16="http://schemas.microsoft.com/office/drawing/2014/main" id="{42B3408E-E337-42A4-A641-A6E7D47A5093}"/>
              </a:ext>
              <a:ext uri="{C183D7F6-B498-43B3-948B-1728B52AA6E4}">
                <adec:decorative xmlns:adec="http://schemas.microsoft.com/office/drawing/2017/decorative" val="1"/>
              </a:ext>
            </a:extLst>
          </p:cNvPr>
          <p:cNvSpPr>
            <a:spLocks noGrp="1"/>
          </p:cNvSpPr>
          <p:nvPr>
            <p:ph type="ftr" sz="quarter" idx="14"/>
          </p:nvPr>
        </p:nvSpPr>
        <p:spPr>
          <a:xfrm>
            <a:off x="8458201" y="6477000"/>
            <a:ext cx="3486151" cy="203200"/>
          </a:xfrm>
        </p:spPr>
        <p:txBody>
          <a:bodyPr/>
          <a:lstStyle/>
          <a:p>
            <a:endParaRPr lang="en-US" dirty="0"/>
          </a:p>
        </p:txBody>
      </p:sp>
      <p:sp>
        <p:nvSpPr>
          <p:cNvPr id="13" name="Rectangle 12">
            <a:extLst>
              <a:ext uri="{FF2B5EF4-FFF2-40B4-BE49-F238E27FC236}">
                <a16:creationId xmlns:a16="http://schemas.microsoft.com/office/drawing/2014/main" id="{A79F6CCF-7D44-4C48-84D8-B98B2C268584}"/>
              </a:ext>
            </a:extLst>
          </p:cNvPr>
          <p:cNvSpPr/>
          <p:nvPr userDrawn="1"/>
        </p:nvSpPr>
        <p:spPr>
          <a:xfrm>
            <a:off x="-2115" y="2"/>
            <a:ext cx="5922432" cy="685799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2133" dirty="0" err="1"/>
          </a:p>
        </p:txBody>
      </p:sp>
    </p:spTree>
    <p:extLst>
      <p:ext uri="{BB962C8B-B14F-4D97-AF65-F5344CB8AC3E}">
        <p14:creationId xmlns:p14="http://schemas.microsoft.com/office/powerpoint/2010/main" val="27721930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3" pos="1512">
          <p15:clr>
            <a:srgbClr val="FDE53C"/>
          </p15:clr>
        </p15:guide>
        <p15:guide id="4" pos="2796">
          <p15:clr>
            <a:srgbClr val="FDE53C"/>
          </p15:clr>
        </p15:guide>
        <p15:guide id="5" pos="2963">
          <p15:clr>
            <a:srgbClr val="FDE53C"/>
          </p15:clr>
        </p15:guide>
        <p15:guide id="6" pos="4245">
          <p15:clr>
            <a:srgbClr val="FDE53C"/>
          </p15:clr>
        </p15:guide>
        <p15:guide id="12" pos="1967">
          <p15:clr>
            <a:srgbClr val="5ACBF0"/>
          </p15:clr>
        </p15:guide>
        <p15:guide id="16" pos="3792">
          <p15:clr>
            <a:srgbClr val="5ACBF0"/>
          </p15:clr>
        </p15:guide>
        <p15:guide id="19" pos="1880">
          <p15:clr>
            <a:srgbClr val="5ACBF0"/>
          </p15:clr>
        </p15:guide>
        <p15:guide id="20" pos="2054">
          <p15:clr>
            <a:srgbClr val="5ACBF0"/>
          </p15:clr>
        </p15:guide>
        <p15:guide id="21" pos="3879">
          <p15:clr>
            <a:srgbClr val="5ACBF0"/>
          </p15:clr>
        </p15:guide>
        <p15:guide id="22" pos="3705">
          <p15:clr>
            <a:srgbClr val="5ACBF0"/>
          </p15:clr>
        </p15:guide>
        <p15:guide id="23" pos="1599">
          <p15:clr>
            <a:srgbClr val="FDE53C"/>
          </p15:clr>
        </p15:guide>
        <p15:guide id="24" pos="1425">
          <p15:clr>
            <a:srgbClr val="FDE53C"/>
          </p15:clr>
        </p15:guide>
        <p15:guide id="25" pos="4334">
          <p15:clr>
            <a:srgbClr val="FDE53C"/>
          </p15:clr>
        </p15:guide>
        <p15:guide id="26" pos="4160">
          <p15:clr>
            <a:srgbClr val="FDE53C"/>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Image Right">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E9524391-095F-4CD4-BE48-73B0890652AF}"/>
              </a:ext>
            </a:extLst>
          </p:cNvPr>
          <p:cNvSpPr>
            <a:spLocks noGrp="1"/>
          </p:cNvSpPr>
          <p:nvPr>
            <p:ph type="title"/>
          </p:nvPr>
        </p:nvSpPr>
        <p:spPr>
          <a:xfrm>
            <a:off x="491320" y="487681"/>
            <a:ext cx="7350931" cy="531428"/>
          </a:xfrm>
        </p:spPr>
        <p:txBody>
          <a:bodyPr/>
          <a:lstStyle>
            <a:lvl1pPr>
              <a:defRPr b="1" i="0">
                <a:latin typeface="+mj-lt"/>
              </a:defRPr>
            </a:lvl1pPr>
          </a:lstStyle>
          <a:p>
            <a:r>
              <a:rPr lang="en-US"/>
              <a:t>Click to edit Master title style</a:t>
            </a:r>
            <a:endParaRPr lang="en-US" dirty="0"/>
          </a:p>
        </p:txBody>
      </p:sp>
      <p:sp>
        <p:nvSpPr>
          <p:cNvPr id="10" name="Subtitle 2">
            <a:extLst>
              <a:ext uri="{FF2B5EF4-FFF2-40B4-BE49-F238E27FC236}">
                <a16:creationId xmlns:a16="http://schemas.microsoft.com/office/drawing/2014/main" id="{2894BEB0-D61D-4A64-9596-8FB93E85A09C}"/>
              </a:ext>
            </a:extLst>
          </p:cNvPr>
          <p:cNvSpPr>
            <a:spLocks noGrp="1"/>
          </p:cNvSpPr>
          <p:nvPr>
            <p:ph type="body" sz="quarter" idx="13" hasCustomPrompt="1"/>
          </p:nvPr>
        </p:nvSpPr>
        <p:spPr>
          <a:xfrm>
            <a:off x="491320" y="1039285"/>
            <a:ext cx="7350931" cy="328295"/>
          </a:xfrm>
        </p:spPr>
        <p:txBody>
          <a:bodyPr wrap="square" tIns="0">
            <a:spAutoFit/>
          </a:bodyPr>
          <a:lstStyle>
            <a:lvl1pPr marL="0" indent="0">
              <a:buNone/>
              <a:defRPr sz="2133" b="1"/>
            </a:lvl1pPr>
          </a:lstStyle>
          <a:p>
            <a:pPr lvl="0"/>
            <a:r>
              <a:rPr lang="en-US"/>
              <a:t>Subtitle if needed</a:t>
            </a:r>
          </a:p>
        </p:txBody>
      </p:sp>
      <p:sp>
        <p:nvSpPr>
          <p:cNvPr id="12" name="Content Placeholder 2">
            <a:extLst>
              <a:ext uri="{FF2B5EF4-FFF2-40B4-BE49-F238E27FC236}">
                <a16:creationId xmlns:a16="http://schemas.microsoft.com/office/drawing/2014/main" id="{D986A320-6B07-4EBA-AB8F-5A9D885F7A07}"/>
              </a:ext>
            </a:extLst>
          </p:cNvPr>
          <p:cNvSpPr>
            <a:spLocks noGrp="1"/>
          </p:cNvSpPr>
          <p:nvPr>
            <p:ph idx="1"/>
          </p:nvPr>
        </p:nvSpPr>
        <p:spPr>
          <a:xfrm>
            <a:off x="491320" y="1584960"/>
            <a:ext cx="7350931" cy="4785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Footer Placeholder 4">
            <a:extLst>
              <a:ext uri="{FF2B5EF4-FFF2-40B4-BE49-F238E27FC236}">
                <a16:creationId xmlns:a16="http://schemas.microsoft.com/office/drawing/2014/main" id="{42B3408E-E337-42A4-A641-A6E7D47A5093}"/>
              </a:ext>
              <a:ext uri="{C183D7F6-B498-43B3-948B-1728B52AA6E4}">
                <adec:decorative xmlns:adec="http://schemas.microsoft.com/office/drawing/2017/decorative" val="1"/>
              </a:ext>
            </a:extLst>
          </p:cNvPr>
          <p:cNvSpPr>
            <a:spLocks noGrp="1"/>
          </p:cNvSpPr>
          <p:nvPr>
            <p:ph type="ftr" sz="quarter" idx="14"/>
          </p:nvPr>
        </p:nvSpPr>
        <p:spPr>
          <a:xfrm>
            <a:off x="245534" y="6477000"/>
            <a:ext cx="7596717" cy="203200"/>
          </a:xfrm>
        </p:spPr>
        <p:txBody>
          <a:bodyPr/>
          <a:lstStyle>
            <a:lvl1pPr algn="r">
              <a:defRPr/>
            </a:lvl1pPr>
          </a:lstStyle>
          <a:p>
            <a:pPr defTabSz="609585"/>
            <a:endParaRPr lang="en-US" dirty="0">
              <a:solidFill>
                <a:srgbClr val="FFFFFF">
                  <a:lumMod val="65000"/>
                </a:srgbClr>
              </a:solidFill>
            </a:endParaRPr>
          </a:p>
        </p:txBody>
      </p:sp>
      <p:sp>
        <p:nvSpPr>
          <p:cNvPr id="8" name="Picture Placeholder 3">
            <a:extLst>
              <a:ext uri="{FF2B5EF4-FFF2-40B4-BE49-F238E27FC236}">
                <a16:creationId xmlns:a16="http://schemas.microsoft.com/office/drawing/2014/main" id="{C0214854-A06E-40D3-B4BA-EB33E4C2924C}"/>
              </a:ext>
              <a:ext uri="{C183D7F6-B498-43B3-948B-1728B52AA6E4}">
                <adec:decorative xmlns:adec="http://schemas.microsoft.com/office/drawing/2017/decorative" val="1"/>
              </a:ext>
            </a:extLst>
          </p:cNvPr>
          <p:cNvSpPr>
            <a:spLocks noGrp="1"/>
          </p:cNvSpPr>
          <p:nvPr>
            <p:ph type="pic" sz="quarter" idx="15"/>
          </p:nvPr>
        </p:nvSpPr>
        <p:spPr>
          <a:xfrm>
            <a:off x="8210552" y="0"/>
            <a:ext cx="3981449" cy="6858000"/>
          </a:xfrm>
          <a:solidFill>
            <a:schemeClr val="bg2"/>
          </a:solidFill>
        </p:spPr>
        <p:txBody>
          <a:bodyPr anchor="ctr"/>
          <a:lstStyle>
            <a:lvl1pPr marL="0" indent="0" algn="ctr">
              <a:buNone/>
              <a:defRPr/>
            </a:lvl1pPr>
          </a:lstStyle>
          <a:p>
            <a:r>
              <a:rPr lang="en-US"/>
              <a:t>Click icon to add picture</a:t>
            </a:r>
            <a:endParaRPr lang="en-US" dirty="0"/>
          </a:p>
        </p:txBody>
      </p:sp>
      <p:sp>
        <p:nvSpPr>
          <p:cNvPr id="14" name="Source Placeholder 4">
            <a:extLst>
              <a:ext uri="{FF2B5EF4-FFF2-40B4-BE49-F238E27FC236}">
                <a16:creationId xmlns:a16="http://schemas.microsoft.com/office/drawing/2014/main" id="{B254615C-9E8E-41CB-A701-F4F8C722A3BD}"/>
              </a:ext>
              <a:ext uri="{C183D7F6-B498-43B3-948B-1728B52AA6E4}">
                <adec:decorative xmlns:adec="http://schemas.microsoft.com/office/drawing/2017/decorative" val="1"/>
              </a:ext>
            </a:extLst>
          </p:cNvPr>
          <p:cNvSpPr>
            <a:spLocks noGrp="1"/>
          </p:cNvSpPr>
          <p:nvPr>
            <p:ph type="body" sz="quarter" idx="12" hasCustomPrompt="1"/>
          </p:nvPr>
        </p:nvSpPr>
        <p:spPr>
          <a:xfrm>
            <a:off x="8456083" y="6557090"/>
            <a:ext cx="3490383" cy="123111"/>
          </a:xfrm>
        </p:spPr>
        <p:txBody>
          <a:bodyPr wrap="square" lIns="0" tIns="0" rIns="0" bIns="0" anchor="b">
            <a:spAutoFit/>
          </a:bodyPr>
          <a:lstStyle>
            <a:lvl1pPr marL="0" indent="0" algn="l">
              <a:buNone/>
              <a:defRPr sz="800">
                <a:solidFill>
                  <a:schemeClr val="bg1"/>
                </a:solidFill>
              </a:defRPr>
            </a:lvl1pPr>
            <a:lvl5pPr>
              <a:defRPr/>
            </a:lvl5pPr>
          </a:lstStyle>
          <a:p>
            <a:pPr lvl="0"/>
            <a:r>
              <a:rPr lang="en-US"/>
              <a:t>Image credit </a:t>
            </a:r>
          </a:p>
        </p:txBody>
      </p:sp>
    </p:spTree>
    <p:extLst>
      <p:ext uri="{BB962C8B-B14F-4D97-AF65-F5344CB8AC3E}">
        <p14:creationId xmlns:p14="http://schemas.microsoft.com/office/powerpoint/2010/main" val="211076035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3" pos="1512">
          <p15:clr>
            <a:srgbClr val="FDE53C"/>
          </p15:clr>
        </p15:guide>
        <p15:guide id="4" pos="2796">
          <p15:clr>
            <a:srgbClr val="FDE53C"/>
          </p15:clr>
        </p15:guide>
        <p15:guide id="5" pos="2963">
          <p15:clr>
            <a:srgbClr val="FDE53C"/>
          </p15:clr>
        </p15:guide>
        <p15:guide id="6" pos="4245">
          <p15:clr>
            <a:srgbClr val="FDE53C"/>
          </p15:clr>
        </p15:guide>
        <p15:guide id="12" pos="1967">
          <p15:clr>
            <a:srgbClr val="5ACBF0"/>
          </p15:clr>
        </p15:guide>
        <p15:guide id="16" pos="3792">
          <p15:clr>
            <a:srgbClr val="5ACBF0"/>
          </p15:clr>
        </p15:guide>
        <p15:guide id="19" pos="1880">
          <p15:clr>
            <a:srgbClr val="5ACBF0"/>
          </p15:clr>
        </p15:guide>
        <p15:guide id="20" pos="2054">
          <p15:clr>
            <a:srgbClr val="5ACBF0"/>
          </p15:clr>
        </p15:guide>
        <p15:guide id="21" pos="3879">
          <p15:clr>
            <a:srgbClr val="5ACBF0"/>
          </p15:clr>
        </p15:guide>
        <p15:guide id="22" pos="3705">
          <p15:clr>
            <a:srgbClr val="5ACBF0"/>
          </p15:clr>
        </p15:guide>
        <p15:guide id="23" pos="1599">
          <p15:clr>
            <a:srgbClr val="FDE53C"/>
          </p15:clr>
        </p15:guide>
        <p15:guide id="24" pos="1425">
          <p15:clr>
            <a:srgbClr val="FDE53C"/>
          </p15:clr>
        </p15:guide>
        <p15:guide id="25" pos="4334">
          <p15:clr>
            <a:srgbClr val="FDE53C"/>
          </p15:clr>
        </p15:guide>
        <p15:guide id="26" pos="4160">
          <p15:clr>
            <a:srgbClr val="FDE53C"/>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Image Right">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96F92835-E153-27D7-0A56-EF81B02B59D0}"/>
              </a:ext>
            </a:extLst>
          </p:cNvPr>
          <p:cNvSpPr/>
          <p:nvPr userDrawn="1"/>
        </p:nvSpPr>
        <p:spPr>
          <a:xfrm>
            <a:off x="8210551" y="1"/>
            <a:ext cx="3981449" cy="685799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2133" dirty="0" err="1"/>
          </a:p>
        </p:txBody>
      </p:sp>
      <p:sp>
        <p:nvSpPr>
          <p:cNvPr id="9" name="Title 1">
            <a:extLst>
              <a:ext uri="{FF2B5EF4-FFF2-40B4-BE49-F238E27FC236}">
                <a16:creationId xmlns:a16="http://schemas.microsoft.com/office/drawing/2014/main" id="{E9524391-095F-4CD4-BE48-73B0890652AF}"/>
              </a:ext>
            </a:extLst>
          </p:cNvPr>
          <p:cNvSpPr>
            <a:spLocks noGrp="1"/>
          </p:cNvSpPr>
          <p:nvPr>
            <p:ph type="title"/>
          </p:nvPr>
        </p:nvSpPr>
        <p:spPr>
          <a:xfrm>
            <a:off x="491320" y="487681"/>
            <a:ext cx="7350931" cy="531428"/>
          </a:xfrm>
        </p:spPr>
        <p:txBody>
          <a:bodyPr/>
          <a:lstStyle>
            <a:lvl1pPr>
              <a:defRPr b="1" i="0">
                <a:latin typeface="+mj-lt"/>
              </a:defRPr>
            </a:lvl1pPr>
          </a:lstStyle>
          <a:p>
            <a:r>
              <a:rPr lang="en-US"/>
              <a:t>Click to edit Master title style</a:t>
            </a:r>
            <a:endParaRPr lang="en-US" dirty="0"/>
          </a:p>
        </p:txBody>
      </p:sp>
      <p:sp>
        <p:nvSpPr>
          <p:cNvPr id="10" name="Subtitle 2">
            <a:extLst>
              <a:ext uri="{FF2B5EF4-FFF2-40B4-BE49-F238E27FC236}">
                <a16:creationId xmlns:a16="http://schemas.microsoft.com/office/drawing/2014/main" id="{2894BEB0-D61D-4A64-9596-8FB93E85A09C}"/>
              </a:ext>
            </a:extLst>
          </p:cNvPr>
          <p:cNvSpPr>
            <a:spLocks noGrp="1"/>
          </p:cNvSpPr>
          <p:nvPr>
            <p:ph type="body" sz="quarter" idx="13" hasCustomPrompt="1"/>
          </p:nvPr>
        </p:nvSpPr>
        <p:spPr>
          <a:xfrm>
            <a:off x="491320" y="1039285"/>
            <a:ext cx="7350931" cy="328295"/>
          </a:xfrm>
        </p:spPr>
        <p:txBody>
          <a:bodyPr wrap="square" tIns="0">
            <a:spAutoFit/>
          </a:bodyPr>
          <a:lstStyle>
            <a:lvl1pPr marL="0" indent="0">
              <a:buNone/>
              <a:defRPr sz="2133" b="1"/>
            </a:lvl1pPr>
          </a:lstStyle>
          <a:p>
            <a:pPr lvl="0"/>
            <a:r>
              <a:rPr lang="en-US"/>
              <a:t>Subtitle if needed</a:t>
            </a:r>
          </a:p>
        </p:txBody>
      </p:sp>
      <p:sp>
        <p:nvSpPr>
          <p:cNvPr id="12" name="Content Placeholder 2">
            <a:extLst>
              <a:ext uri="{FF2B5EF4-FFF2-40B4-BE49-F238E27FC236}">
                <a16:creationId xmlns:a16="http://schemas.microsoft.com/office/drawing/2014/main" id="{D986A320-6B07-4EBA-AB8F-5A9D885F7A07}"/>
              </a:ext>
            </a:extLst>
          </p:cNvPr>
          <p:cNvSpPr>
            <a:spLocks noGrp="1"/>
          </p:cNvSpPr>
          <p:nvPr>
            <p:ph idx="1"/>
          </p:nvPr>
        </p:nvSpPr>
        <p:spPr>
          <a:xfrm>
            <a:off x="491320" y="1584960"/>
            <a:ext cx="7350931" cy="4785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Footer Placeholder 4">
            <a:extLst>
              <a:ext uri="{FF2B5EF4-FFF2-40B4-BE49-F238E27FC236}">
                <a16:creationId xmlns:a16="http://schemas.microsoft.com/office/drawing/2014/main" id="{42B3408E-E337-42A4-A641-A6E7D47A5093}"/>
              </a:ext>
              <a:ext uri="{C183D7F6-B498-43B3-948B-1728B52AA6E4}">
                <adec:decorative xmlns:adec="http://schemas.microsoft.com/office/drawing/2017/decorative" val="1"/>
              </a:ext>
            </a:extLst>
          </p:cNvPr>
          <p:cNvSpPr>
            <a:spLocks noGrp="1"/>
          </p:cNvSpPr>
          <p:nvPr>
            <p:ph type="ftr" sz="quarter" idx="14"/>
          </p:nvPr>
        </p:nvSpPr>
        <p:spPr>
          <a:xfrm>
            <a:off x="245534" y="6477000"/>
            <a:ext cx="7596717" cy="203200"/>
          </a:xfrm>
        </p:spPr>
        <p:txBody>
          <a:bodyPr/>
          <a:lstStyle>
            <a:lvl1pPr algn="r">
              <a:defRPr/>
            </a:lvl1pPr>
          </a:lstStyle>
          <a:p>
            <a:pPr defTabSz="609585"/>
            <a:endParaRPr lang="en-US" dirty="0">
              <a:solidFill>
                <a:srgbClr val="FFFFFF">
                  <a:lumMod val="65000"/>
                </a:srgbClr>
              </a:solidFill>
            </a:endParaRPr>
          </a:p>
        </p:txBody>
      </p:sp>
      <p:sp>
        <p:nvSpPr>
          <p:cNvPr id="14" name="Source Placeholder 4">
            <a:extLst>
              <a:ext uri="{FF2B5EF4-FFF2-40B4-BE49-F238E27FC236}">
                <a16:creationId xmlns:a16="http://schemas.microsoft.com/office/drawing/2014/main" id="{B254615C-9E8E-41CB-A701-F4F8C722A3BD}"/>
              </a:ext>
              <a:ext uri="{C183D7F6-B498-43B3-948B-1728B52AA6E4}">
                <adec:decorative xmlns:adec="http://schemas.microsoft.com/office/drawing/2017/decorative" val="1"/>
              </a:ext>
            </a:extLst>
          </p:cNvPr>
          <p:cNvSpPr>
            <a:spLocks noGrp="1"/>
          </p:cNvSpPr>
          <p:nvPr>
            <p:ph type="body" sz="quarter" idx="12" hasCustomPrompt="1"/>
          </p:nvPr>
        </p:nvSpPr>
        <p:spPr>
          <a:xfrm>
            <a:off x="8456083" y="6557090"/>
            <a:ext cx="3490383" cy="123111"/>
          </a:xfrm>
        </p:spPr>
        <p:txBody>
          <a:bodyPr wrap="square" lIns="0" tIns="0" rIns="0" bIns="0" anchor="b">
            <a:spAutoFit/>
          </a:bodyPr>
          <a:lstStyle>
            <a:lvl1pPr marL="0" indent="0" algn="l">
              <a:buNone/>
              <a:defRPr sz="800">
                <a:solidFill>
                  <a:schemeClr val="bg1"/>
                </a:solidFill>
              </a:defRPr>
            </a:lvl1pPr>
            <a:lvl5pPr>
              <a:defRPr/>
            </a:lvl5pPr>
          </a:lstStyle>
          <a:p>
            <a:pPr lvl="0"/>
            <a:r>
              <a:rPr lang="en-US"/>
              <a:t>Image credit </a:t>
            </a:r>
          </a:p>
        </p:txBody>
      </p:sp>
    </p:spTree>
    <p:extLst>
      <p:ext uri="{BB962C8B-B14F-4D97-AF65-F5344CB8AC3E}">
        <p14:creationId xmlns:p14="http://schemas.microsoft.com/office/powerpoint/2010/main" val="26499038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3" pos="1512">
          <p15:clr>
            <a:srgbClr val="FDE53C"/>
          </p15:clr>
        </p15:guide>
        <p15:guide id="4" pos="2796">
          <p15:clr>
            <a:srgbClr val="FDE53C"/>
          </p15:clr>
        </p15:guide>
        <p15:guide id="5" pos="2963">
          <p15:clr>
            <a:srgbClr val="FDE53C"/>
          </p15:clr>
        </p15:guide>
        <p15:guide id="6" pos="4245">
          <p15:clr>
            <a:srgbClr val="FDE53C"/>
          </p15:clr>
        </p15:guide>
        <p15:guide id="12" pos="1967">
          <p15:clr>
            <a:srgbClr val="5ACBF0"/>
          </p15:clr>
        </p15:guide>
        <p15:guide id="16" pos="3792">
          <p15:clr>
            <a:srgbClr val="5ACBF0"/>
          </p15:clr>
        </p15:guide>
        <p15:guide id="19" pos="1880">
          <p15:clr>
            <a:srgbClr val="5ACBF0"/>
          </p15:clr>
        </p15:guide>
        <p15:guide id="20" pos="2054">
          <p15:clr>
            <a:srgbClr val="5ACBF0"/>
          </p15:clr>
        </p15:guide>
        <p15:guide id="21" pos="3879">
          <p15:clr>
            <a:srgbClr val="5ACBF0"/>
          </p15:clr>
        </p15:guide>
        <p15:guide id="22" pos="3705">
          <p15:clr>
            <a:srgbClr val="5ACBF0"/>
          </p15:clr>
        </p15:guide>
        <p15:guide id="23" pos="1599">
          <p15:clr>
            <a:srgbClr val="FDE53C"/>
          </p15:clr>
        </p15:guide>
        <p15:guide id="24" pos="1425">
          <p15:clr>
            <a:srgbClr val="FDE53C"/>
          </p15:clr>
        </p15:guide>
        <p15:guide id="25" pos="4334">
          <p15:clr>
            <a:srgbClr val="FDE53C"/>
          </p15:clr>
        </p15:guide>
        <p15:guide id="26" pos="4160">
          <p15:clr>
            <a:srgbClr val="FDE53C"/>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Half Image Right">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E9524391-095F-4CD4-BE48-73B0890652AF}"/>
              </a:ext>
            </a:extLst>
          </p:cNvPr>
          <p:cNvSpPr>
            <a:spLocks noGrp="1"/>
          </p:cNvSpPr>
          <p:nvPr>
            <p:ph type="title" hasCustomPrompt="1"/>
          </p:nvPr>
        </p:nvSpPr>
        <p:spPr>
          <a:xfrm>
            <a:off x="490136" y="487681"/>
            <a:ext cx="5430181" cy="531428"/>
          </a:xfrm>
        </p:spPr>
        <p:txBody>
          <a:bodyPr/>
          <a:lstStyle>
            <a:lvl1pPr>
              <a:defRPr b="1" i="0">
                <a:latin typeface="+mj-lt"/>
              </a:defRPr>
            </a:lvl1pPr>
          </a:lstStyle>
          <a:p>
            <a:r>
              <a:rPr lang="en-US" dirty="0"/>
              <a:t>Click to edit title</a:t>
            </a:r>
          </a:p>
        </p:txBody>
      </p:sp>
      <p:sp>
        <p:nvSpPr>
          <p:cNvPr id="10" name="Subtitle 2">
            <a:extLst>
              <a:ext uri="{FF2B5EF4-FFF2-40B4-BE49-F238E27FC236}">
                <a16:creationId xmlns:a16="http://schemas.microsoft.com/office/drawing/2014/main" id="{2894BEB0-D61D-4A64-9596-8FB93E85A09C}"/>
              </a:ext>
            </a:extLst>
          </p:cNvPr>
          <p:cNvSpPr>
            <a:spLocks noGrp="1"/>
          </p:cNvSpPr>
          <p:nvPr>
            <p:ph type="body" sz="quarter" idx="13" hasCustomPrompt="1"/>
          </p:nvPr>
        </p:nvSpPr>
        <p:spPr>
          <a:xfrm>
            <a:off x="490136" y="1039285"/>
            <a:ext cx="5430181" cy="328295"/>
          </a:xfrm>
        </p:spPr>
        <p:txBody>
          <a:bodyPr wrap="square" tIns="0">
            <a:spAutoFit/>
          </a:bodyPr>
          <a:lstStyle>
            <a:lvl1pPr marL="0" indent="0">
              <a:buNone/>
              <a:defRPr sz="2133" b="1"/>
            </a:lvl1pPr>
          </a:lstStyle>
          <a:p>
            <a:pPr lvl="0"/>
            <a:r>
              <a:rPr lang="en-US"/>
              <a:t>Subtitle if needed</a:t>
            </a:r>
          </a:p>
        </p:txBody>
      </p:sp>
      <p:sp>
        <p:nvSpPr>
          <p:cNvPr id="12" name="Content Placeholder 2">
            <a:extLst>
              <a:ext uri="{FF2B5EF4-FFF2-40B4-BE49-F238E27FC236}">
                <a16:creationId xmlns:a16="http://schemas.microsoft.com/office/drawing/2014/main" id="{D986A320-6B07-4EBA-AB8F-5A9D885F7A07}"/>
              </a:ext>
            </a:extLst>
          </p:cNvPr>
          <p:cNvSpPr>
            <a:spLocks noGrp="1"/>
          </p:cNvSpPr>
          <p:nvPr>
            <p:ph idx="1"/>
          </p:nvPr>
        </p:nvSpPr>
        <p:spPr>
          <a:xfrm>
            <a:off x="490136" y="1584960"/>
            <a:ext cx="5430181" cy="4785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Footer Placeholder 4">
            <a:extLst>
              <a:ext uri="{FF2B5EF4-FFF2-40B4-BE49-F238E27FC236}">
                <a16:creationId xmlns:a16="http://schemas.microsoft.com/office/drawing/2014/main" id="{42B3408E-E337-42A4-A641-A6E7D47A5093}"/>
              </a:ext>
              <a:ext uri="{C183D7F6-B498-43B3-948B-1728B52AA6E4}">
                <adec:decorative xmlns:adec="http://schemas.microsoft.com/office/drawing/2017/decorative" val="1"/>
              </a:ext>
            </a:extLst>
          </p:cNvPr>
          <p:cNvSpPr>
            <a:spLocks noGrp="1"/>
          </p:cNvSpPr>
          <p:nvPr>
            <p:ph type="ftr" sz="quarter" idx="14"/>
          </p:nvPr>
        </p:nvSpPr>
        <p:spPr>
          <a:xfrm>
            <a:off x="488952" y="6477000"/>
            <a:ext cx="5429249" cy="203200"/>
          </a:xfrm>
        </p:spPr>
        <p:txBody>
          <a:bodyPr/>
          <a:lstStyle/>
          <a:p>
            <a:pPr defTabSz="609585"/>
            <a:endParaRPr lang="en-US" dirty="0">
              <a:solidFill>
                <a:srgbClr val="FFFFFF">
                  <a:lumMod val="65000"/>
                </a:srgbClr>
              </a:solidFill>
            </a:endParaRPr>
          </a:p>
        </p:txBody>
      </p:sp>
      <p:sp>
        <p:nvSpPr>
          <p:cNvPr id="8" name="Picture Placeholder 3">
            <a:extLst>
              <a:ext uri="{FF2B5EF4-FFF2-40B4-BE49-F238E27FC236}">
                <a16:creationId xmlns:a16="http://schemas.microsoft.com/office/drawing/2014/main" id="{C0214854-A06E-40D3-B4BA-EB33E4C2924C}"/>
              </a:ext>
              <a:ext uri="{C183D7F6-B498-43B3-948B-1728B52AA6E4}">
                <adec:decorative xmlns:adec="http://schemas.microsoft.com/office/drawing/2017/decorative" val="1"/>
              </a:ext>
            </a:extLst>
          </p:cNvPr>
          <p:cNvSpPr>
            <a:spLocks noGrp="1"/>
          </p:cNvSpPr>
          <p:nvPr>
            <p:ph type="pic" sz="quarter" idx="15"/>
          </p:nvPr>
        </p:nvSpPr>
        <p:spPr>
          <a:xfrm>
            <a:off x="6271684" y="0"/>
            <a:ext cx="5918200" cy="6858000"/>
          </a:xfrm>
          <a:solidFill>
            <a:schemeClr val="bg2"/>
          </a:solidFill>
        </p:spPr>
        <p:txBody>
          <a:bodyPr anchor="ctr"/>
          <a:lstStyle>
            <a:lvl1pPr marL="0" indent="0" algn="ctr">
              <a:buNone/>
              <a:defRPr/>
            </a:lvl1pPr>
          </a:lstStyle>
          <a:p>
            <a:r>
              <a:rPr lang="en-US"/>
              <a:t>Click icon to add picture</a:t>
            </a:r>
            <a:endParaRPr lang="en-US" dirty="0"/>
          </a:p>
        </p:txBody>
      </p:sp>
      <p:sp>
        <p:nvSpPr>
          <p:cNvPr id="7" name="Source Placeholder 4">
            <a:extLst>
              <a:ext uri="{FF2B5EF4-FFF2-40B4-BE49-F238E27FC236}">
                <a16:creationId xmlns:a16="http://schemas.microsoft.com/office/drawing/2014/main" id="{803CCB9C-C9A3-4C9E-920F-07EC1B812B9B}"/>
              </a:ext>
              <a:ext uri="{C183D7F6-B498-43B3-948B-1728B52AA6E4}">
                <adec:decorative xmlns:adec="http://schemas.microsoft.com/office/drawing/2017/decorative" val="1"/>
              </a:ext>
            </a:extLst>
          </p:cNvPr>
          <p:cNvSpPr>
            <a:spLocks noGrp="1"/>
          </p:cNvSpPr>
          <p:nvPr>
            <p:ph type="body" sz="quarter" idx="12" hasCustomPrompt="1"/>
          </p:nvPr>
        </p:nvSpPr>
        <p:spPr>
          <a:xfrm>
            <a:off x="6516160" y="6557090"/>
            <a:ext cx="5428192" cy="123111"/>
          </a:xfrm>
        </p:spPr>
        <p:txBody>
          <a:bodyPr wrap="square" lIns="0" tIns="0" rIns="0" bIns="0" anchor="b">
            <a:spAutoFit/>
          </a:bodyPr>
          <a:lstStyle>
            <a:lvl1pPr marL="0" indent="0">
              <a:buNone/>
              <a:defRPr sz="800">
                <a:solidFill>
                  <a:schemeClr val="bg1"/>
                </a:solidFill>
              </a:defRPr>
            </a:lvl1pPr>
            <a:lvl5pPr>
              <a:defRPr/>
            </a:lvl5pPr>
          </a:lstStyle>
          <a:p>
            <a:pPr lvl="0"/>
            <a:r>
              <a:rPr lang="en-US"/>
              <a:t>Image credit </a:t>
            </a:r>
          </a:p>
        </p:txBody>
      </p:sp>
    </p:spTree>
    <p:extLst>
      <p:ext uri="{BB962C8B-B14F-4D97-AF65-F5344CB8AC3E}">
        <p14:creationId xmlns:p14="http://schemas.microsoft.com/office/powerpoint/2010/main" val="167224512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3" pos="1512">
          <p15:clr>
            <a:srgbClr val="FDE53C"/>
          </p15:clr>
        </p15:guide>
        <p15:guide id="4" pos="2796">
          <p15:clr>
            <a:srgbClr val="FDE53C"/>
          </p15:clr>
        </p15:guide>
        <p15:guide id="5" pos="2963">
          <p15:clr>
            <a:srgbClr val="FDE53C"/>
          </p15:clr>
        </p15:guide>
        <p15:guide id="6" pos="4245">
          <p15:clr>
            <a:srgbClr val="FDE53C"/>
          </p15:clr>
        </p15:guide>
        <p15:guide id="12" pos="1967">
          <p15:clr>
            <a:srgbClr val="5ACBF0"/>
          </p15:clr>
        </p15:guide>
        <p15:guide id="16" pos="3792">
          <p15:clr>
            <a:srgbClr val="5ACBF0"/>
          </p15:clr>
        </p15:guide>
        <p15:guide id="19" pos="1880">
          <p15:clr>
            <a:srgbClr val="5ACBF0"/>
          </p15:clr>
        </p15:guide>
        <p15:guide id="20" pos="2054">
          <p15:clr>
            <a:srgbClr val="5ACBF0"/>
          </p15:clr>
        </p15:guide>
        <p15:guide id="21" pos="3879">
          <p15:clr>
            <a:srgbClr val="5ACBF0"/>
          </p15:clr>
        </p15:guide>
        <p15:guide id="22" pos="3705">
          <p15:clr>
            <a:srgbClr val="5ACBF0"/>
          </p15:clr>
        </p15:guide>
        <p15:guide id="23" pos="1599">
          <p15:clr>
            <a:srgbClr val="FDE53C"/>
          </p15:clr>
        </p15:guide>
        <p15:guide id="24" pos="1425">
          <p15:clr>
            <a:srgbClr val="FDE53C"/>
          </p15:clr>
        </p15:guide>
        <p15:guide id="25" pos="4334">
          <p15:clr>
            <a:srgbClr val="FDE53C"/>
          </p15:clr>
        </p15:guide>
        <p15:guide id="26" pos="4160">
          <p15:clr>
            <a:srgbClr val="FDE53C"/>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Image Left">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E9524391-095F-4CD4-BE48-73B0890652AF}"/>
              </a:ext>
            </a:extLst>
          </p:cNvPr>
          <p:cNvSpPr>
            <a:spLocks noGrp="1"/>
          </p:cNvSpPr>
          <p:nvPr>
            <p:ph type="title"/>
          </p:nvPr>
        </p:nvSpPr>
        <p:spPr>
          <a:xfrm>
            <a:off x="4350935" y="487681"/>
            <a:ext cx="7350931" cy="531428"/>
          </a:xfrm>
        </p:spPr>
        <p:txBody>
          <a:bodyPr/>
          <a:lstStyle>
            <a:lvl1pPr>
              <a:defRPr b="1" i="0">
                <a:latin typeface="+mj-lt"/>
              </a:defRPr>
            </a:lvl1pPr>
          </a:lstStyle>
          <a:p>
            <a:r>
              <a:rPr lang="en-US"/>
              <a:t>Click to edit Master title style</a:t>
            </a:r>
            <a:endParaRPr lang="en-US" dirty="0"/>
          </a:p>
        </p:txBody>
      </p:sp>
      <p:sp>
        <p:nvSpPr>
          <p:cNvPr id="10" name="Subtitle 2">
            <a:extLst>
              <a:ext uri="{FF2B5EF4-FFF2-40B4-BE49-F238E27FC236}">
                <a16:creationId xmlns:a16="http://schemas.microsoft.com/office/drawing/2014/main" id="{2894BEB0-D61D-4A64-9596-8FB93E85A09C}"/>
              </a:ext>
            </a:extLst>
          </p:cNvPr>
          <p:cNvSpPr>
            <a:spLocks noGrp="1"/>
          </p:cNvSpPr>
          <p:nvPr>
            <p:ph type="body" sz="quarter" idx="13" hasCustomPrompt="1"/>
          </p:nvPr>
        </p:nvSpPr>
        <p:spPr>
          <a:xfrm>
            <a:off x="4350935" y="1039285"/>
            <a:ext cx="7350931" cy="328295"/>
          </a:xfrm>
        </p:spPr>
        <p:txBody>
          <a:bodyPr wrap="square" tIns="0">
            <a:spAutoFit/>
          </a:bodyPr>
          <a:lstStyle>
            <a:lvl1pPr marL="0" indent="0">
              <a:buNone/>
              <a:defRPr sz="2133" b="1"/>
            </a:lvl1pPr>
          </a:lstStyle>
          <a:p>
            <a:pPr lvl="0"/>
            <a:r>
              <a:rPr lang="en-US"/>
              <a:t>Subtitle if needed</a:t>
            </a:r>
          </a:p>
        </p:txBody>
      </p:sp>
      <p:sp>
        <p:nvSpPr>
          <p:cNvPr id="12" name="Content Placeholder 2">
            <a:extLst>
              <a:ext uri="{FF2B5EF4-FFF2-40B4-BE49-F238E27FC236}">
                <a16:creationId xmlns:a16="http://schemas.microsoft.com/office/drawing/2014/main" id="{D986A320-6B07-4EBA-AB8F-5A9D885F7A07}"/>
              </a:ext>
            </a:extLst>
          </p:cNvPr>
          <p:cNvSpPr>
            <a:spLocks noGrp="1"/>
          </p:cNvSpPr>
          <p:nvPr>
            <p:ph idx="1"/>
          </p:nvPr>
        </p:nvSpPr>
        <p:spPr>
          <a:xfrm>
            <a:off x="4350935" y="1584960"/>
            <a:ext cx="7350931" cy="4785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Footer Placeholder 4">
            <a:extLst>
              <a:ext uri="{FF2B5EF4-FFF2-40B4-BE49-F238E27FC236}">
                <a16:creationId xmlns:a16="http://schemas.microsoft.com/office/drawing/2014/main" id="{42B3408E-E337-42A4-A641-A6E7D47A5093}"/>
              </a:ext>
              <a:ext uri="{C183D7F6-B498-43B3-948B-1728B52AA6E4}">
                <adec:decorative xmlns:adec="http://schemas.microsoft.com/office/drawing/2017/decorative" val="1"/>
              </a:ext>
            </a:extLst>
          </p:cNvPr>
          <p:cNvSpPr>
            <a:spLocks noGrp="1"/>
          </p:cNvSpPr>
          <p:nvPr>
            <p:ph type="ftr" sz="quarter" idx="14"/>
          </p:nvPr>
        </p:nvSpPr>
        <p:spPr>
          <a:xfrm>
            <a:off x="8458201" y="6477000"/>
            <a:ext cx="3486151" cy="203200"/>
          </a:xfrm>
        </p:spPr>
        <p:txBody>
          <a:bodyPr/>
          <a:lstStyle/>
          <a:p>
            <a:pPr defTabSz="609585"/>
            <a:endParaRPr lang="en-US" dirty="0">
              <a:solidFill>
                <a:srgbClr val="FFFFFF">
                  <a:lumMod val="65000"/>
                </a:srgbClr>
              </a:solidFill>
            </a:endParaRPr>
          </a:p>
        </p:txBody>
      </p:sp>
      <p:sp>
        <p:nvSpPr>
          <p:cNvPr id="8" name="Picture Placeholder 3">
            <a:extLst>
              <a:ext uri="{FF2B5EF4-FFF2-40B4-BE49-F238E27FC236}">
                <a16:creationId xmlns:a16="http://schemas.microsoft.com/office/drawing/2014/main" id="{C0214854-A06E-40D3-B4BA-EB33E4C2924C}"/>
              </a:ext>
              <a:ext uri="{C183D7F6-B498-43B3-948B-1728B52AA6E4}">
                <adec:decorative xmlns:adec="http://schemas.microsoft.com/office/drawing/2017/decorative" val="1"/>
              </a:ext>
            </a:extLst>
          </p:cNvPr>
          <p:cNvSpPr>
            <a:spLocks noGrp="1"/>
          </p:cNvSpPr>
          <p:nvPr>
            <p:ph type="pic" sz="quarter" idx="15"/>
          </p:nvPr>
        </p:nvSpPr>
        <p:spPr>
          <a:xfrm>
            <a:off x="1" y="0"/>
            <a:ext cx="3981449" cy="6858000"/>
          </a:xfrm>
          <a:solidFill>
            <a:schemeClr val="bg2"/>
          </a:solidFill>
        </p:spPr>
        <p:txBody>
          <a:bodyPr anchor="ctr"/>
          <a:lstStyle>
            <a:lvl1pPr marL="0" indent="0" algn="ctr">
              <a:buNone/>
              <a:defRPr/>
            </a:lvl1pPr>
          </a:lstStyle>
          <a:p>
            <a:r>
              <a:rPr lang="en-US"/>
              <a:t>Click icon to add picture</a:t>
            </a:r>
            <a:endParaRPr lang="en-US" dirty="0"/>
          </a:p>
        </p:txBody>
      </p:sp>
      <p:sp>
        <p:nvSpPr>
          <p:cNvPr id="7" name="Source Placeholder 4">
            <a:extLst>
              <a:ext uri="{FF2B5EF4-FFF2-40B4-BE49-F238E27FC236}">
                <a16:creationId xmlns:a16="http://schemas.microsoft.com/office/drawing/2014/main" id="{617AD190-312C-45D8-834D-5D18559F69F3}"/>
              </a:ext>
              <a:ext uri="{C183D7F6-B498-43B3-948B-1728B52AA6E4}">
                <adec:decorative xmlns:adec="http://schemas.microsoft.com/office/drawing/2017/decorative" val="1"/>
              </a:ext>
            </a:extLst>
          </p:cNvPr>
          <p:cNvSpPr>
            <a:spLocks noGrp="1"/>
          </p:cNvSpPr>
          <p:nvPr>
            <p:ph type="body" sz="quarter" idx="12" hasCustomPrompt="1"/>
          </p:nvPr>
        </p:nvSpPr>
        <p:spPr>
          <a:xfrm>
            <a:off x="244476" y="6557090"/>
            <a:ext cx="3485091" cy="123111"/>
          </a:xfrm>
        </p:spPr>
        <p:txBody>
          <a:bodyPr wrap="square" lIns="0" tIns="0" rIns="0" bIns="0" anchor="b">
            <a:spAutoFit/>
          </a:bodyPr>
          <a:lstStyle>
            <a:lvl1pPr marL="0" indent="0">
              <a:buNone/>
              <a:defRPr sz="800">
                <a:solidFill>
                  <a:schemeClr val="bg1"/>
                </a:solidFill>
              </a:defRPr>
            </a:lvl1pPr>
            <a:lvl5pPr>
              <a:defRPr/>
            </a:lvl5pPr>
          </a:lstStyle>
          <a:p>
            <a:pPr lvl="0"/>
            <a:r>
              <a:rPr lang="en-US"/>
              <a:t>Image credit </a:t>
            </a:r>
          </a:p>
        </p:txBody>
      </p:sp>
    </p:spTree>
    <p:extLst>
      <p:ext uri="{BB962C8B-B14F-4D97-AF65-F5344CB8AC3E}">
        <p14:creationId xmlns:p14="http://schemas.microsoft.com/office/powerpoint/2010/main" val="91045979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3" pos="1512">
          <p15:clr>
            <a:srgbClr val="FDE53C"/>
          </p15:clr>
        </p15:guide>
        <p15:guide id="4" pos="2796">
          <p15:clr>
            <a:srgbClr val="FDE53C"/>
          </p15:clr>
        </p15:guide>
        <p15:guide id="5" pos="2963">
          <p15:clr>
            <a:srgbClr val="FDE53C"/>
          </p15:clr>
        </p15:guide>
        <p15:guide id="6" pos="4245">
          <p15:clr>
            <a:srgbClr val="FDE53C"/>
          </p15:clr>
        </p15:guide>
        <p15:guide id="12" pos="1967">
          <p15:clr>
            <a:srgbClr val="5ACBF0"/>
          </p15:clr>
        </p15:guide>
        <p15:guide id="16" pos="3792">
          <p15:clr>
            <a:srgbClr val="5ACBF0"/>
          </p15:clr>
        </p15:guide>
        <p15:guide id="19" pos="1880">
          <p15:clr>
            <a:srgbClr val="5ACBF0"/>
          </p15:clr>
        </p15:guide>
        <p15:guide id="20" pos="2054">
          <p15:clr>
            <a:srgbClr val="5ACBF0"/>
          </p15:clr>
        </p15:guide>
        <p15:guide id="21" pos="3879">
          <p15:clr>
            <a:srgbClr val="5ACBF0"/>
          </p15:clr>
        </p15:guide>
        <p15:guide id="22" pos="3705">
          <p15:clr>
            <a:srgbClr val="5ACBF0"/>
          </p15:clr>
        </p15:guide>
        <p15:guide id="23" pos="1599">
          <p15:clr>
            <a:srgbClr val="FDE53C"/>
          </p15:clr>
        </p15:guide>
        <p15:guide id="24" pos="1425">
          <p15:clr>
            <a:srgbClr val="FDE53C"/>
          </p15:clr>
        </p15:guide>
        <p15:guide id="25" pos="4334">
          <p15:clr>
            <a:srgbClr val="FDE53C"/>
          </p15:clr>
        </p15:guide>
        <p15:guide id="26" pos="4160">
          <p15:clr>
            <a:srgbClr val="FDE53C"/>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_Image Left">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B326B8E9-5F88-94C7-601D-15730CCA4312}"/>
              </a:ext>
            </a:extLst>
          </p:cNvPr>
          <p:cNvSpPr/>
          <p:nvPr userDrawn="1"/>
        </p:nvSpPr>
        <p:spPr>
          <a:xfrm>
            <a:off x="1" y="2"/>
            <a:ext cx="3981449" cy="685799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2133" dirty="0" err="1"/>
          </a:p>
        </p:txBody>
      </p:sp>
      <p:sp>
        <p:nvSpPr>
          <p:cNvPr id="9" name="Title 1">
            <a:extLst>
              <a:ext uri="{FF2B5EF4-FFF2-40B4-BE49-F238E27FC236}">
                <a16:creationId xmlns:a16="http://schemas.microsoft.com/office/drawing/2014/main" id="{E9524391-095F-4CD4-BE48-73B0890652AF}"/>
              </a:ext>
            </a:extLst>
          </p:cNvPr>
          <p:cNvSpPr>
            <a:spLocks noGrp="1"/>
          </p:cNvSpPr>
          <p:nvPr>
            <p:ph type="title"/>
          </p:nvPr>
        </p:nvSpPr>
        <p:spPr>
          <a:xfrm>
            <a:off x="4350935" y="487681"/>
            <a:ext cx="7350931" cy="531428"/>
          </a:xfrm>
        </p:spPr>
        <p:txBody>
          <a:bodyPr/>
          <a:lstStyle>
            <a:lvl1pPr>
              <a:defRPr b="1" i="0">
                <a:latin typeface="+mj-lt"/>
              </a:defRPr>
            </a:lvl1pPr>
          </a:lstStyle>
          <a:p>
            <a:r>
              <a:rPr lang="en-US"/>
              <a:t>Click to edit Master title style</a:t>
            </a:r>
            <a:endParaRPr lang="en-US" dirty="0"/>
          </a:p>
        </p:txBody>
      </p:sp>
      <p:sp>
        <p:nvSpPr>
          <p:cNvPr id="10" name="Subtitle 2">
            <a:extLst>
              <a:ext uri="{FF2B5EF4-FFF2-40B4-BE49-F238E27FC236}">
                <a16:creationId xmlns:a16="http://schemas.microsoft.com/office/drawing/2014/main" id="{2894BEB0-D61D-4A64-9596-8FB93E85A09C}"/>
              </a:ext>
            </a:extLst>
          </p:cNvPr>
          <p:cNvSpPr>
            <a:spLocks noGrp="1"/>
          </p:cNvSpPr>
          <p:nvPr>
            <p:ph type="body" sz="quarter" idx="13" hasCustomPrompt="1"/>
          </p:nvPr>
        </p:nvSpPr>
        <p:spPr>
          <a:xfrm>
            <a:off x="4350935" y="1039285"/>
            <a:ext cx="7350931" cy="328295"/>
          </a:xfrm>
        </p:spPr>
        <p:txBody>
          <a:bodyPr wrap="square" tIns="0">
            <a:spAutoFit/>
          </a:bodyPr>
          <a:lstStyle>
            <a:lvl1pPr marL="0" indent="0">
              <a:buNone/>
              <a:defRPr sz="2133" b="1"/>
            </a:lvl1pPr>
          </a:lstStyle>
          <a:p>
            <a:pPr lvl="0"/>
            <a:r>
              <a:rPr lang="en-US"/>
              <a:t>Subtitle if needed</a:t>
            </a:r>
          </a:p>
        </p:txBody>
      </p:sp>
      <p:sp>
        <p:nvSpPr>
          <p:cNvPr id="12" name="Content Placeholder 2">
            <a:extLst>
              <a:ext uri="{FF2B5EF4-FFF2-40B4-BE49-F238E27FC236}">
                <a16:creationId xmlns:a16="http://schemas.microsoft.com/office/drawing/2014/main" id="{D986A320-6B07-4EBA-AB8F-5A9D885F7A07}"/>
              </a:ext>
            </a:extLst>
          </p:cNvPr>
          <p:cNvSpPr>
            <a:spLocks noGrp="1"/>
          </p:cNvSpPr>
          <p:nvPr>
            <p:ph idx="1"/>
          </p:nvPr>
        </p:nvSpPr>
        <p:spPr>
          <a:xfrm>
            <a:off x="4350935" y="1584960"/>
            <a:ext cx="7350931" cy="4785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Footer Placeholder 4">
            <a:extLst>
              <a:ext uri="{FF2B5EF4-FFF2-40B4-BE49-F238E27FC236}">
                <a16:creationId xmlns:a16="http://schemas.microsoft.com/office/drawing/2014/main" id="{42B3408E-E337-42A4-A641-A6E7D47A5093}"/>
              </a:ext>
              <a:ext uri="{C183D7F6-B498-43B3-948B-1728B52AA6E4}">
                <adec:decorative xmlns:adec="http://schemas.microsoft.com/office/drawing/2017/decorative" val="1"/>
              </a:ext>
            </a:extLst>
          </p:cNvPr>
          <p:cNvSpPr>
            <a:spLocks noGrp="1"/>
          </p:cNvSpPr>
          <p:nvPr>
            <p:ph type="ftr" sz="quarter" idx="14"/>
          </p:nvPr>
        </p:nvSpPr>
        <p:spPr>
          <a:xfrm>
            <a:off x="8458201" y="6477000"/>
            <a:ext cx="3486151" cy="203200"/>
          </a:xfrm>
        </p:spPr>
        <p:txBody>
          <a:bodyPr/>
          <a:lstStyle/>
          <a:p>
            <a:pPr defTabSz="609585"/>
            <a:endParaRPr lang="en-US" dirty="0">
              <a:solidFill>
                <a:srgbClr val="FFFFFF">
                  <a:lumMod val="65000"/>
                </a:srgbClr>
              </a:solidFill>
            </a:endParaRPr>
          </a:p>
        </p:txBody>
      </p:sp>
      <p:sp>
        <p:nvSpPr>
          <p:cNvPr id="7" name="Source Placeholder 4">
            <a:extLst>
              <a:ext uri="{FF2B5EF4-FFF2-40B4-BE49-F238E27FC236}">
                <a16:creationId xmlns:a16="http://schemas.microsoft.com/office/drawing/2014/main" id="{617AD190-312C-45D8-834D-5D18559F69F3}"/>
              </a:ext>
              <a:ext uri="{C183D7F6-B498-43B3-948B-1728B52AA6E4}">
                <adec:decorative xmlns:adec="http://schemas.microsoft.com/office/drawing/2017/decorative" val="1"/>
              </a:ext>
            </a:extLst>
          </p:cNvPr>
          <p:cNvSpPr>
            <a:spLocks noGrp="1"/>
          </p:cNvSpPr>
          <p:nvPr>
            <p:ph type="body" sz="quarter" idx="12" hasCustomPrompt="1"/>
          </p:nvPr>
        </p:nvSpPr>
        <p:spPr>
          <a:xfrm>
            <a:off x="244476" y="6557090"/>
            <a:ext cx="3485091" cy="123111"/>
          </a:xfrm>
        </p:spPr>
        <p:txBody>
          <a:bodyPr wrap="square" lIns="0" tIns="0" rIns="0" bIns="0" anchor="b">
            <a:spAutoFit/>
          </a:bodyPr>
          <a:lstStyle>
            <a:lvl1pPr marL="0" indent="0">
              <a:buNone/>
              <a:defRPr sz="800">
                <a:solidFill>
                  <a:schemeClr val="bg1"/>
                </a:solidFill>
              </a:defRPr>
            </a:lvl1pPr>
            <a:lvl5pPr>
              <a:defRPr/>
            </a:lvl5pPr>
          </a:lstStyle>
          <a:p>
            <a:pPr lvl="0"/>
            <a:r>
              <a:rPr lang="en-US"/>
              <a:t>Image credit </a:t>
            </a:r>
          </a:p>
        </p:txBody>
      </p:sp>
    </p:spTree>
    <p:extLst>
      <p:ext uri="{BB962C8B-B14F-4D97-AF65-F5344CB8AC3E}">
        <p14:creationId xmlns:p14="http://schemas.microsoft.com/office/powerpoint/2010/main" val="20928210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3" pos="1512">
          <p15:clr>
            <a:srgbClr val="FDE53C"/>
          </p15:clr>
        </p15:guide>
        <p15:guide id="4" pos="2796">
          <p15:clr>
            <a:srgbClr val="FDE53C"/>
          </p15:clr>
        </p15:guide>
        <p15:guide id="5" pos="2963">
          <p15:clr>
            <a:srgbClr val="FDE53C"/>
          </p15:clr>
        </p15:guide>
        <p15:guide id="6" pos="4245">
          <p15:clr>
            <a:srgbClr val="FDE53C"/>
          </p15:clr>
        </p15:guide>
        <p15:guide id="12" pos="1967">
          <p15:clr>
            <a:srgbClr val="5ACBF0"/>
          </p15:clr>
        </p15:guide>
        <p15:guide id="16" pos="3792">
          <p15:clr>
            <a:srgbClr val="5ACBF0"/>
          </p15:clr>
        </p15:guide>
        <p15:guide id="19" pos="1880">
          <p15:clr>
            <a:srgbClr val="5ACBF0"/>
          </p15:clr>
        </p15:guide>
        <p15:guide id="20" pos="2054">
          <p15:clr>
            <a:srgbClr val="5ACBF0"/>
          </p15:clr>
        </p15:guide>
        <p15:guide id="21" pos="3879">
          <p15:clr>
            <a:srgbClr val="5ACBF0"/>
          </p15:clr>
        </p15:guide>
        <p15:guide id="22" pos="3705">
          <p15:clr>
            <a:srgbClr val="5ACBF0"/>
          </p15:clr>
        </p15:guide>
        <p15:guide id="23" pos="1599">
          <p15:clr>
            <a:srgbClr val="FDE53C"/>
          </p15:clr>
        </p15:guide>
        <p15:guide id="24" pos="1425">
          <p15:clr>
            <a:srgbClr val="FDE53C"/>
          </p15:clr>
        </p15:guide>
        <p15:guide id="25" pos="4334">
          <p15:clr>
            <a:srgbClr val="FDE53C"/>
          </p15:clr>
        </p15:guide>
        <p15:guide id="26" pos="4160">
          <p15:clr>
            <a:srgbClr val="FDE53C"/>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Half Image Left">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E9524391-095F-4CD4-BE48-73B0890652AF}"/>
              </a:ext>
            </a:extLst>
          </p:cNvPr>
          <p:cNvSpPr>
            <a:spLocks noGrp="1"/>
          </p:cNvSpPr>
          <p:nvPr>
            <p:ph type="title" hasCustomPrompt="1"/>
          </p:nvPr>
        </p:nvSpPr>
        <p:spPr>
          <a:xfrm>
            <a:off x="6271684" y="487681"/>
            <a:ext cx="5430181" cy="531428"/>
          </a:xfrm>
        </p:spPr>
        <p:txBody>
          <a:bodyPr/>
          <a:lstStyle>
            <a:lvl1pPr>
              <a:defRPr b="1" i="0">
                <a:latin typeface="+mj-lt"/>
              </a:defRPr>
            </a:lvl1pPr>
          </a:lstStyle>
          <a:p>
            <a:r>
              <a:rPr lang="en-US" dirty="0"/>
              <a:t>Click to edit title</a:t>
            </a:r>
          </a:p>
        </p:txBody>
      </p:sp>
      <p:sp>
        <p:nvSpPr>
          <p:cNvPr id="10" name="Subtitle 2">
            <a:extLst>
              <a:ext uri="{FF2B5EF4-FFF2-40B4-BE49-F238E27FC236}">
                <a16:creationId xmlns:a16="http://schemas.microsoft.com/office/drawing/2014/main" id="{2894BEB0-D61D-4A64-9596-8FB93E85A09C}"/>
              </a:ext>
            </a:extLst>
          </p:cNvPr>
          <p:cNvSpPr>
            <a:spLocks noGrp="1"/>
          </p:cNvSpPr>
          <p:nvPr>
            <p:ph type="body" sz="quarter" idx="13" hasCustomPrompt="1"/>
          </p:nvPr>
        </p:nvSpPr>
        <p:spPr>
          <a:xfrm>
            <a:off x="6271684" y="1039285"/>
            <a:ext cx="5430181" cy="328295"/>
          </a:xfrm>
        </p:spPr>
        <p:txBody>
          <a:bodyPr wrap="square" tIns="0">
            <a:spAutoFit/>
          </a:bodyPr>
          <a:lstStyle>
            <a:lvl1pPr marL="0" indent="0">
              <a:buNone/>
              <a:defRPr sz="2133" b="1"/>
            </a:lvl1pPr>
          </a:lstStyle>
          <a:p>
            <a:pPr lvl="0"/>
            <a:r>
              <a:rPr lang="en-US"/>
              <a:t>Subtitle if needed</a:t>
            </a:r>
          </a:p>
        </p:txBody>
      </p:sp>
      <p:sp>
        <p:nvSpPr>
          <p:cNvPr id="12" name="Content Placeholder 2">
            <a:extLst>
              <a:ext uri="{FF2B5EF4-FFF2-40B4-BE49-F238E27FC236}">
                <a16:creationId xmlns:a16="http://schemas.microsoft.com/office/drawing/2014/main" id="{D986A320-6B07-4EBA-AB8F-5A9D885F7A07}"/>
              </a:ext>
            </a:extLst>
          </p:cNvPr>
          <p:cNvSpPr>
            <a:spLocks noGrp="1"/>
          </p:cNvSpPr>
          <p:nvPr>
            <p:ph idx="1"/>
          </p:nvPr>
        </p:nvSpPr>
        <p:spPr>
          <a:xfrm>
            <a:off x="6271684" y="1584960"/>
            <a:ext cx="5430181" cy="4785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Footer Placeholder 4">
            <a:extLst>
              <a:ext uri="{FF2B5EF4-FFF2-40B4-BE49-F238E27FC236}">
                <a16:creationId xmlns:a16="http://schemas.microsoft.com/office/drawing/2014/main" id="{42B3408E-E337-42A4-A641-A6E7D47A5093}"/>
              </a:ext>
              <a:ext uri="{C183D7F6-B498-43B3-948B-1728B52AA6E4}">
                <adec:decorative xmlns:adec="http://schemas.microsoft.com/office/drawing/2017/decorative" val="1"/>
              </a:ext>
            </a:extLst>
          </p:cNvPr>
          <p:cNvSpPr>
            <a:spLocks noGrp="1"/>
          </p:cNvSpPr>
          <p:nvPr>
            <p:ph type="ftr" sz="quarter" idx="14"/>
          </p:nvPr>
        </p:nvSpPr>
        <p:spPr>
          <a:xfrm>
            <a:off x="8458201" y="6477000"/>
            <a:ext cx="3486151" cy="203200"/>
          </a:xfrm>
        </p:spPr>
        <p:txBody>
          <a:bodyPr/>
          <a:lstStyle/>
          <a:p>
            <a:pPr defTabSz="609585"/>
            <a:endParaRPr lang="en-US" dirty="0">
              <a:solidFill>
                <a:srgbClr val="FFFFFF">
                  <a:lumMod val="65000"/>
                </a:srgbClr>
              </a:solidFill>
            </a:endParaRPr>
          </a:p>
        </p:txBody>
      </p:sp>
      <p:sp>
        <p:nvSpPr>
          <p:cNvPr id="8" name="Picture Placeholder 3">
            <a:extLst>
              <a:ext uri="{FF2B5EF4-FFF2-40B4-BE49-F238E27FC236}">
                <a16:creationId xmlns:a16="http://schemas.microsoft.com/office/drawing/2014/main" id="{C0214854-A06E-40D3-B4BA-EB33E4C2924C}"/>
              </a:ext>
              <a:ext uri="{C183D7F6-B498-43B3-948B-1728B52AA6E4}">
                <adec:decorative xmlns:adec="http://schemas.microsoft.com/office/drawing/2017/decorative" val="1"/>
              </a:ext>
            </a:extLst>
          </p:cNvPr>
          <p:cNvSpPr>
            <a:spLocks noGrp="1"/>
          </p:cNvSpPr>
          <p:nvPr>
            <p:ph type="pic" sz="quarter" idx="15"/>
          </p:nvPr>
        </p:nvSpPr>
        <p:spPr>
          <a:xfrm>
            <a:off x="0" y="0"/>
            <a:ext cx="5918200" cy="6858000"/>
          </a:xfrm>
          <a:solidFill>
            <a:schemeClr val="bg2"/>
          </a:solidFill>
        </p:spPr>
        <p:txBody>
          <a:bodyPr anchor="ctr"/>
          <a:lstStyle>
            <a:lvl1pPr marL="0" indent="0" algn="ctr">
              <a:buNone/>
              <a:defRPr/>
            </a:lvl1pPr>
          </a:lstStyle>
          <a:p>
            <a:r>
              <a:rPr lang="en-US"/>
              <a:t>Click icon to add picture</a:t>
            </a:r>
            <a:endParaRPr lang="en-US" dirty="0"/>
          </a:p>
        </p:txBody>
      </p:sp>
      <p:sp>
        <p:nvSpPr>
          <p:cNvPr id="7" name="Source Placeholder 4">
            <a:extLst>
              <a:ext uri="{FF2B5EF4-FFF2-40B4-BE49-F238E27FC236}">
                <a16:creationId xmlns:a16="http://schemas.microsoft.com/office/drawing/2014/main" id="{803CCB9C-C9A3-4C9E-920F-07EC1B812B9B}"/>
              </a:ext>
              <a:ext uri="{C183D7F6-B498-43B3-948B-1728B52AA6E4}">
                <adec:decorative xmlns:adec="http://schemas.microsoft.com/office/drawing/2017/decorative" val="1"/>
              </a:ext>
            </a:extLst>
          </p:cNvPr>
          <p:cNvSpPr>
            <a:spLocks noGrp="1"/>
          </p:cNvSpPr>
          <p:nvPr>
            <p:ph type="body" sz="quarter" idx="12" hasCustomPrompt="1"/>
          </p:nvPr>
        </p:nvSpPr>
        <p:spPr>
          <a:xfrm>
            <a:off x="244476" y="6557090"/>
            <a:ext cx="5428192" cy="123111"/>
          </a:xfrm>
        </p:spPr>
        <p:txBody>
          <a:bodyPr wrap="square" lIns="0" tIns="0" rIns="0" bIns="0" anchor="b">
            <a:spAutoFit/>
          </a:bodyPr>
          <a:lstStyle>
            <a:lvl1pPr marL="0" indent="0">
              <a:buNone/>
              <a:defRPr sz="800">
                <a:solidFill>
                  <a:schemeClr val="bg1"/>
                </a:solidFill>
              </a:defRPr>
            </a:lvl1pPr>
            <a:lvl5pPr>
              <a:defRPr/>
            </a:lvl5pPr>
          </a:lstStyle>
          <a:p>
            <a:pPr lvl="0"/>
            <a:r>
              <a:rPr lang="en-US"/>
              <a:t>Image credit </a:t>
            </a:r>
          </a:p>
        </p:txBody>
      </p:sp>
    </p:spTree>
    <p:extLst>
      <p:ext uri="{BB962C8B-B14F-4D97-AF65-F5344CB8AC3E}">
        <p14:creationId xmlns:p14="http://schemas.microsoft.com/office/powerpoint/2010/main" val="15717966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3" pos="1512">
          <p15:clr>
            <a:srgbClr val="FDE53C"/>
          </p15:clr>
        </p15:guide>
        <p15:guide id="4" pos="2796">
          <p15:clr>
            <a:srgbClr val="FDE53C"/>
          </p15:clr>
        </p15:guide>
        <p15:guide id="5" pos="2963">
          <p15:clr>
            <a:srgbClr val="FDE53C"/>
          </p15:clr>
        </p15:guide>
        <p15:guide id="6" pos="4245">
          <p15:clr>
            <a:srgbClr val="FDE53C"/>
          </p15:clr>
        </p15:guide>
        <p15:guide id="12" pos="1967">
          <p15:clr>
            <a:srgbClr val="5ACBF0"/>
          </p15:clr>
        </p15:guide>
        <p15:guide id="16" pos="3792">
          <p15:clr>
            <a:srgbClr val="5ACBF0"/>
          </p15:clr>
        </p15:guide>
        <p15:guide id="19" pos="1880">
          <p15:clr>
            <a:srgbClr val="5ACBF0"/>
          </p15:clr>
        </p15:guide>
        <p15:guide id="20" pos="2054">
          <p15:clr>
            <a:srgbClr val="5ACBF0"/>
          </p15:clr>
        </p15:guide>
        <p15:guide id="21" pos="3879">
          <p15:clr>
            <a:srgbClr val="5ACBF0"/>
          </p15:clr>
        </p15:guide>
        <p15:guide id="22" pos="3705">
          <p15:clr>
            <a:srgbClr val="5ACBF0"/>
          </p15:clr>
        </p15:guide>
        <p15:guide id="23" pos="1599">
          <p15:clr>
            <a:srgbClr val="FDE53C"/>
          </p15:clr>
        </p15:guide>
        <p15:guide id="24" pos="1425">
          <p15:clr>
            <a:srgbClr val="FDE53C"/>
          </p15:clr>
        </p15:guide>
        <p15:guide id="25" pos="4334">
          <p15:clr>
            <a:srgbClr val="FDE53C"/>
          </p15:clr>
        </p15:guide>
        <p15:guide id="26" pos="4160">
          <p15:clr>
            <a:srgbClr val="FDE53C"/>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nd Content - 2 Column">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51F35BFC-45DA-41CB-B411-40026E11E6F4}"/>
              </a:ext>
            </a:extLst>
          </p:cNvPr>
          <p:cNvSpPr>
            <a:spLocks noGrp="1"/>
          </p:cNvSpPr>
          <p:nvPr>
            <p:ph idx="1"/>
          </p:nvPr>
        </p:nvSpPr>
        <p:spPr>
          <a:xfrm>
            <a:off x="491320" y="1584960"/>
            <a:ext cx="5426880" cy="4785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Content Placeholder 2">
            <a:extLst>
              <a:ext uri="{FF2B5EF4-FFF2-40B4-BE49-F238E27FC236}">
                <a16:creationId xmlns:a16="http://schemas.microsoft.com/office/drawing/2014/main" id="{B02560BD-FF7E-43D5-95BA-1D2D492F2E93}"/>
              </a:ext>
            </a:extLst>
          </p:cNvPr>
          <p:cNvSpPr>
            <a:spLocks noGrp="1"/>
          </p:cNvSpPr>
          <p:nvPr>
            <p:ph idx="11"/>
          </p:nvPr>
        </p:nvSpPr>
        <p:spPr>
          <a:xfrm>
            <a:off x="6274053" y="1584960"/>
            <a:ext cx="5426880" cy="4785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2">
            <a:extLst>
              <a:ext uri="{FF2B5EF4-FFF2-40B4-BE49-F238E27FC236}">
                <a16:creationId xmlns:a16="http://schemas.microsoft.com/office/drawing/2014/main" id="{C6043B2E-964F-4538-9554-6CAD0E4B4868}"/>
              </a:ext>
              <a:ext uri="{C183D7F6-B498-43B3-948B-1728B52AA6E4}">
                <adec:decorative xmlns:adec="http://schemas.microsoft.com/office/drawing/2017/decorative" val="1"/>
              </a:ext>
            </a:extLst>
          </p:cNvPr>
          <p:cNvSpPr>
            <a:spLocks noGrp="1"/>
          </p:cNvSpPr>
          <p:nvPr>
            <p:ph type="ftr" sz="quarter" idx="10"/>
          </p:nvPr>
        </p:nvSpPr>
        <p:spPr/>
        <p:txBody>
          <a:bodyPr/>
          <a:lstStyle/>
          <a:p>
            <a:pPr defTabSz="609585"/>
            <a:endParaRPr lang="en-US" dirty="0">
              <a:solidFill>
                <a:srgbClr val="FFFFFF">
                  <a:lumMod val="65000"/>
                </a:srgbClr>
              </a:solidFill>
            </a:endParaRPr>
          </a:p>
        </p:txBody>
      </p:sp>
      <p:sp>
        <p:nvSpPr>
          <p:cNvPr id="3" name="Title 2">
            <a:extLst>
              <a:ext uri="{FF2B5EF4-FFF2-40B4-BE49-F238E27FC236}">
                <a16:creationId xmlns:a16="http://schemas.microsoft.com/office/drawing/2014/main" id="{BD246016-54EF-4BF4-9EC0-6037309953F8}"/>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8862533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3" pos="1512">
          <p15:clr>
            <a:srgbClr val="FDE53C"/>
          </p15:clr>
        </p15:guide>
        <p15:guide id="4" pos="2796">
          <p15:clr>
            <a:srgbClr val="FDE53C"/>
          </p15:clr>
        </p15:guide>
        <p15:guide id="5" pos="2963">
          <p15:clr>
            <a:srgbClr val="FDE53C"/>
          </p15:clr>
        </p15:guide>
        <p15:guide id="6" pos="4245">
          <p15:clr>
            <a:srgbClr val="FDE53C"/>
          </p15:clr>
        </p15:guide>
        <p15:guide id="12" pos="1967">
          <p15:clr>
            <a:srgbClr val="5ACBF0"/>
          </p15:clr>
        </p15:guide>
        <p15:guide id="16" pos="3792">
          <p15:clr>
            <a:srgbClr val="5ACBF0"/>
          </p15:clr>
        </p15:guide>
        <p15:guide id="19" pos="1880">
          <p15:clr>
            <a:srgbClr val="5ACBF0"/>
          </p15:clr>
        </p15:guide>
        <p15:guide id="20" pos="2054">
          <p15:clr>
            <a:srgbClr val="5ACBF0"/>
          </p15:clr>
        </p15:guide>
        <p15:guide id="21" pos="3879">
          <p15:clr>
            <a:srgbClr val="5ACBF0"/>
          </p15:clr>
        </p15:guide>
        <p15:guide id="22" pos="3705">
          <p15:clr>
            <a:srgbClr val="5ACBF0"/>
          </p15:clr>
        </p15:guide>
        <p15:guide id="23" pos="1599">
          <p15:clr>
            <a:srgbClr val="FDE53C"/>
          </p15:clr>
        </p15:guide>
        <p15:guide id="24" pos="1425">
          <p15:clr>
            <a:srgbClr val="FDE53C"/>
          </p15:clr>
        </p15:guide>
        <p15:guide id="25" pos="4334">
          <p15:clr>
            <a:srgbClr val="FDE53C"/>
          </p15:clr>
        </p15:guide>
        <p15:guide id="26" pos="4160">
          <p15:clr>
            <a:srgbClr val="FDE53C"/>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Subtitle and Content - 2 Column">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51F35BFC-45DA-41CB-B411-40026E11E6F4}"/>
              </a:ext>
            </a:extLst>
          </p:cNvPr>
          <p:cNvSpPr>
            <a:spLocks noGrp="1"/>
          </p:cNvSpPr>
          <p:nvPr>
            <p:ph idx="1"/>
          </p:nvPr>
        </p:nvSpPr>
        <p:spPr>
          <a:xfrm>
            <a:off x="491320" y="1584960"/>
            <a:ext cx="5426880" cy="4785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Content Placeholder 2">
            <a:extLst>
              <a:ext uri="{FF2B5EF4-FFF2-40B4-BE49-F238E27FC236}">
                <a16:creationId xmlns:a16="http://schemas.microsoft.com/office/drawing/2014/main" id="{B02560BD-FF7E-43D5-95BA-1D2D492F2E93}"/>
              </a:ext>
            </a:extLst>
          </p:cNvPr>
          <p:cNvSpPr>
            <a:spLocks noGrp="1"/>
          </p:cNvSpPr>
          <p:nvPr>
            <p:ph idx="11"/>
          </p:nvPr>
        </p:nvSpPr>
        <p:spPr>
          <a:xfrm>
            <a:off x="6274053" y="1584960"/>
            <a:ext cx="5426880" cy="4785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2">
            <a:extLst>
              <a:ext uri="{FF2B5EF4-FFF2-40B4-BE49-F238E27FC236}">
                <a16:creationId xmlns:a16="http://schemas.microsoft.com/office/drawing/2014/main" id="{C6043B2E-964F-4538-9554-6CAD0E4B4868}"/>
              </a:ext>
              <a:ext uri="{C183D7F6-B498-43B3-948B-1728B52AA6E4}">
                <adec:decorative xmlns:adec="http://schemas.microsoft.com/office/drawing/2017/decorative" val="1"/>
              </a:ext>
            </a:extLst>
          </p:cNvPr>
          <p:cNvSpPr>
            <a:spLocks noGrp="1"/>
          </p:cNvSpPr>
          <p:nvPr>
            <p:ph type="ftr" sz="quarter" idx="10"/>
          </p:nvPr>
        </p:nvSpPr>
        <p:spPr/>
        <p:txBody>
          <a:bodyPr/>
          <a:lstStyle/>
          <a:p>
            <a:pPr defTabSz="609585"/>
            <a:endParaRPr lang="en-US" dirty="0">
              <a:solidFill>
                <a:srgbClr val="FFFFFF">
                  <a:lumMod val="65000"/>
                </a:srgbClr>
              </a:solidFill>
            </a:endParaRPr>
          </a:p>
        </p:txBody>
      </p:sp>
      <p:sp>
        <p:nvSpPr>
          <p:cNvPr id="3" name="Title 2">
            <a:extLst>
              <a:ext uri="{FF2B5EF4-FFF2-40B4-BE49-F238E27FC236}">
                <a16:creationId xmlns:a16="http://schemas.microsoft.com/office/drawing/2014/main" id="{BD246016-54EF-4BF4-9EC0-6037309953F8}"/>
              </a:ext>
            </a:extLst>
          </p:cNvPr>
          <p:cNvSpPr>
            <a:spLocks noGrp="1"/>
          </p:cNvSpPr>
          <p:nvPr>
            <p:ph type="title"/>
          </p:nvPr>
        </p:nvSpPr>
        <p:spPr/>
        <p:txBody>
          <a:bodyPr/>
          <a:lstStyle/>
          <a:p>
            <a:r>
              <a:rPr lang="en-US"/>
              <a:t>Click to edit Master title style</a:t>
            </a:r>
          </a:p>
        </p:txBody>
      </p:sp>
      <p:sp>
        <p:nvSpPr>
          <p:cNvPr id="8" name="Subtitle 2">
            <a:extLst>
              <a:ext uri="{FF2B5EF4-FFF2-40B4-BE49-F238E27FC236}">
                <a16:creationId xmlns:a16="http://schemas.microsoft.com/office/drawing/2014/main" id="{BCC9DDFB-AFAF-4B64-9F32-4CC04B39E37B}"/>
              </a:ext>
            </a:extLst>
          </p:cNvPr>
          <p:cNvSpPr>
            <a:spLocks noGrp="1"/>
          </p:cNvSpPr>
          <p:nvPr>
            <p:ph type="body" sz="quarter" idx="13" hasCustomPrompt="1"/>
          </p:nvPr>
        </p:nvSpPr>
        <p:spPr>
          <a:xfrm>
            <a:off x="491320" y="1039285"/>
            <a:ext cx="11209360" cy="328295"/>
          </a:xfrm>
        </p:spPr>
        <p:txBody>
          <a:bodyPr wrap="square" tIns="0">
            <a:spAutoFit/>
          </a:bodyPr>
          <a:lstStyle>
            <a:lvl1pPr marL="0" indent="0">
              <a:buNone/>
              <a:defRPr sz="2133" b="1"/>
            </a:lvl1pPr>
          </a:lstStyle>
          <a:p>
            <a:pPr lvl="0"/>
            <a:r>
              <a:rPr lang="en-US"/>
              <a:t>Subtitle if needed</a:t>
            </a:r>
          </a:p>
        </p:txBody>
      </p:sp>
    </p:spTree>
    <p:extLst>
      <p:ext uri="{BB962C8B-B14F-4D97-AF65-F5344CB8AC3E}">
        <p14:creationId xmlns:p14="http://schemas.microsoft.com/office/powerpoint/2010/main" val="410355245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3" pos="1512">
          <p15:clr>
            <a:srgbClr val="FDE53C"/>
          </p15:clr>
        </p15:guide>
        <p15:guide id="4" pos="2796">
          <p15:clr>
            <a:srgbClr val="FDE53C"/>
          </p15:clr>
        </p15:guide>
        <p15:guide id="5" pos="2963">
          <p15:clr>
            <a:srgbClr val="FDE53C"/>
          </p15:clr>
        </p15:guide>
        <p15:guide id="6" pos="4245">
          <p15:clr>
            <a:srgbClr val="FDE53C"/>
          </p15:clr>
        </p15:guide>
        <p15:guide id="12" pos="1967">
          <p15:clr>
            <a:srgbClr val="5ACBF0"/>
          </p15:clr>
        </p15:guide>
        <p15:guide id="16" pos="3792">
          <p15:clr>
            <a:srgbClr val="5ACBF0"/>
          </p15:clr>
        </p15:guide>
        <p15:guide id="19" pos="1880">
          <p15:clr>
            <a:srgbClr val="5ACBF0"/>
          </p15:clr>
        </p15:guide>
        <p15:guide id="20" pos="2054">
          <p15:clr>
            <a:srgbClr val="5ACBF0"/>
          </p15:clr>
        </p15:guide>
        <p15:guide id="21" pos="3879">
          <p15:clr>
            <a:srgbClr val="5ACBF0"/>
          </p15:clr>
        </p15:guide>
        <p15:guide id="22" pos="3705">
          <p15:clr>
            <a:srgbClr val="5ACBF0"/>
          </p15:clr>
        </p15:guide>
        <p15:guide id="23" pos="1599">
          <p15:clr>
            <a:srgbClr val="FDE53C"/>
          </p15:clr>
        </p15:guide>
        <p15:guide id="24" pos="1425">
          <p15:clr>
            <a:srgbClr val="FDE53C"/>
          </p15:clr>
        </p15:guide>
        <p15:guide id="25" pos="4334">
          <p15:clr>
            <a:srgbClr val="FDE53C"/>
          </p15:clr>
        </p15:guide>
        <p15:guide id="26" pos="4160">
          <p15:clr>
            <a:srgbClr val="FDE53C"/>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ver B - Vault 202x">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7881B622-22E7-481D-84F8-A506AA3B9B1A}"/>
              </a:ext>
              <a:ext uri="{C183D7F6-B498-43B3-948B-1728B52AA6E4}">
                <adec:decorative xmlns:adec="http://schemas.microsoft.com/office/drawing/2017/decorative" val="1"/>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b="-71"/>
          <a:stretch/>
        </p:blipFill>
        <p:spPr>
          <a:xfrm rot="5400000">
            <a:off x="5356980" y="22983"/>
            <a:ext cx="6858000" cy="6812039"/>
          </a:xfrm>
          <a:prstGeom prst="rect">
            <a:avLst/>
          </a:prstGeom>
        </p:spPr>
      </p:pic>
      <p:sp>
        <p:nvSpPr>
          <p:cNvPr id="18" name="Rectangle 17">
            <a:extLst>
              <a:ext uri="{FF2B5EF4-FFF2-40B4-BE49-F238E27FC236}">
                <a16:creationId xmlns:a16="http://schemas.microsoft.com/office/drawing/2014/main" id="{B579C492-4237-4928-8DC6-BACCE812C0D4}"/>
              </a:ext>
              <a:ext uri="{C183D7F6-B498-43B3-948B-1728B52AA6E4}">
                <adec:decorative xmlns:adec="http://schemas.microsoft.com/office/drawing/2017/decorative" val="1"/>
              </a:ext>
            </a:extLst>
          </p:cNvPr>
          <p:cNvSpPr/>
          <p:nvPr userDrawn="1"/>
        </p:nvSpPr>
        <p:spPr>
          <a:xfrm>
            <a:off x="0" y="0"/>
            <a:ext cx="12192000" cy="6858000"/>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sz="2400" dirty="0"/>
          </a:p>
        </p:txBody>
      </p:sp>
      <p:cxnSp>
        <p:nvCxnSpPr>
          <p:cNvPr id="12" name="Straight Connector 11">
            <a:extLst>
              <a:ext uri="{FF2B5EF4-FFF2-40B4-BE49-F238E27FC236}">
                <a16:creationId xmlns:a16="http://schemas.microsoft.com/office/drawing/2014/main" id="{AE71A526-8474-4E5D-BEB1-1C220ED5E34D}"/>
              </a:ext>
              <a:ext uri="{C183D7F6-B498-43B3-948B-1728B52AA6E4}">
                <adec:decorative xmlns:adec="http://schemas.microsoft.com/office/drawing/2017/decorative" val="1"/>
              </a:ext>
            </a:extLst>
          </p:cNvPr>
          <p:cNvCxnSpPr>
            <a:cxnSpLocks/>
          </p:cNvCxnSpPr>
          <p:nvPr userDrawn="1"/>
        </p:nvCxnSpPr>
        <p:spPr>
          <a:xfrm flipH="1">
            <a:off x="2588639" y="4906809"/>
            <a:ext cx="1756800"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pic>
        <p:nvPicPr>
          <p:cNvPr id="17" name="Graphic 16">
            <a:extLst>
              <a:ext uri="{FF2B5EF4-FFF2-40B4-BE49-F238E27FC236}">
                <a16:creationId xmlns:a16="http://schemas.microsoft.com/office/drawing/2014/main" id="{BD8830E4-3594-418C-9C27-19BFC88B5482}"/>
              </a:ext>
              <a:ext uri="{C183D7F6-B498-43B3-948B-1728B52AA6E4}">
                <adec:decorative xmlns:adec="http://schemas.microsoft.com/office/drawing/2017/decorative" val="1"/>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p:blipFill>
        <p:spPr>
          <a:xfrm>
            <a:off x="9944135" y="486833"/>
            <a:ext cx="1756800" cy="180128"/>
          </a:xfrm>
          <a:prstGeom prst="rect">
            <a:avLst/>
          </a:prstGeom>
        </p:spPr>
      </p:pic>
      <p:sp>
        <p:nvSpPr>
          <p:cNvPr id="15" name="Source Placeholder 4">
            <a:extLst>
              <a:ext uri="{FF2B5EF4-FFF2-40B4-BE49-F238E27FC236}">
                <a16:creationId xmlns:a16="http://schemas.microsoft.com/office/drawing/2014/main" id="{7174F5EA-3D27-4D2B-94E4-C87BF417CF19}"/>
              </a:ext>
              <a:ext uri="{C183D7F6-B498-43B3-948B-1728B52AA6E4}">
                <adec:decorative xmlns:adec="http://schemas.microsoft.com/office/drawing/2017/decorative" val="1"/>
              </a:ext>
            </a:extLst>
          </p:cNvPr>
          <p:cNvSpPr>
            <a:spLocks noGrp="1"/>
          </p:cNvSpPr>
          <p:nvPr>
            <p:ph type="body" sz="quarter" idx="14" hasCustomPrompt="1"/>
          </p:nvPr>
        </p:nvSpPr>
        <p:spPr>
          <a:xfrm>
            <a:off x="6096000" y="6565247"/>
            <a:ext cx="5847213" cy="123111"/>
          </a:xfrm>
        </p:spPr>
        <p:txBody>
          <a:bodyPr wrap="square" lIns="0" tIns="0" rIns="0" bIns="0" anchor="b">
            <a:spAutoFit/>
          </a:bodyPr>
          <a:lstStyle>
            <a:lvl1pPr marL="0" indent="0" algn="r">
              <a:buNone/>
              <a:defRPr sz="800">
                <a:solidFill>
                  <a:schemeClr val="bg1">
                    <a:lumMod val="50000"/>
                  </a:schemeClr>
                </a:solidFill>
              </a:defRPr>
            </a:lvl1pPr>
            <a:lvl5pPr>
              <a:defRPr/>
            </a:lvl5pPr>
          </a:lstStyle>
          <a:p>
            <a:pPr lvl="0"/>
            <a:r>
              <a:rPr lang="en-US"/>
              <a:t>Image credit </a:t>
            </a:r>
          </a:p>
        </p:txBody>
      </p:sp>
      <p:sp>
        <p:nvSpPr>
          <p:cNvPr id="3" name="Subtitle 2"/>
          <p:cNvSpPr>
            <a:spLocks noGrp="1"/>
          </p:cNvSpPr>
          <p:nvPr>
            <p:ph type="subTitle" idx="1"/>
          </p:nvPr>
        </p:nvSpPr>
        <p:spPr>
          <a:xfrm>
            <a:off x="2588639" y="3948803"/>
            <a:ext cx="9112295" cy="332399"/>
          </a:xfrm>
        </p:spPr>
        <p:txBody>
          <a:bodyPr vert="horz" wrap="square" lIns="0" tIns="0" rIns="0" bIns="0" rtlCol="0">
            <a:spAutoFit/>
          </a:bodyPr>
          <a:lstStyle>
            <a:lvl1pPr marL="0" indent="0">
              <a:buNone/>
              <a:defRPr lang="en-US" sz="2400" dirty="0"/>
            </a:lvl1pPr>
          </a:lstStyle>
          <a:p>
            <a:pPr marL="304792" marR="0" lvl="0" indent="-304792" algn="l" defTabSz="914377" rtl="0" eaLnBrk="1" fontAlgn="auto" latinLnBrk="0" hangingPunct="1">
              <a:lnSpc>
                <a:spcPct val="90000"/>
              </a:lnSpc>
              <a:spcBef>
                <a:spcPts val="2667"/>
              </a:spcBef>
              <a:spcAft>
                <a:spcPts val="0"/>
              </a:spcAft>
              <a:buClr>
                <a:schemeClr val="tx2"/>
              </a:buClr>
              <a:buSzTx/>
              <a:tabLst/>
              <a:defRPr/>
            </a:pPr>
            <a:r>
              <a:rPr lang="en-US"/>
              <a:t>Click to edit Master subtitle style</a:t>
            </a:r>
          </a:p>
        </p:txBody>
      </p:sp>
      <p:sp>
        <p:nvSpPr>
          <p:cNvPr id="6" name="Presenter Name 3">
            <a:extLst>
              <a:ext uri="{FF2B5EF4-FFF2-40B4-BE49-F238E27FC236}">
                <a16:creationId xmlns:a16="http://schemas.microsoft.com/office/drawing/2014/main" id="{C04F57AA-54B2-45D6-A733-72203FE0CF7A}"/>
              </a:ext>
            </a:extLst>
          </p:cNvPr>
          <p:cNvSpPr>
            <a:spLocks noGrp="1"/>
          </p:cNvSpPr>
          <p:nvPr>
            <p:ph type="body" sz="quarter" idx="11" hasCustomPrompt="1"/>
          </p:nvPr>
        </p:nvSpPr>
        <p:spPr>
          <a:xfrm>
            <a:off x="2588639" y="5197604"/>
            <a:ext cx="5120643" cy="287259"/>
          </a:xfrm>
        </p:spPr>
        <p:txBody>
          <a:bodyPr wrap="square">
            <a:spAutoFit/>
          </a:bodyPr>
          <a:lstStyle>
            <a:lvl1pPr marL="0" indent="0">
              <a:buNone/>
              <a:defRPr sz="1867"/>
            </a:lvl1pPr>
          </a:lstStyle>
          <a:p>
            <a:pPr lvl="0"/>
            <a:r>
              <a:rPr lang="en-US" dirty="0"/>
              <a:t>Presenter Name</a:t>
            </a:r>
          </a:p>
        </p:txBody>
      </p:sp>
      <p:sp>
        <p:nvSpPr>
          <p:cNvPr id="8" name="Presenter Info 4">
            <a:extLst>
              <a:ext uri="{FF2B5EF4-FFF2-40B4-BE49-F238E27FC236}">
                <a16:creationId xmlns:a16="http://schemas.microsoft.com/office/drawing/2014/main" id="{C2103BC2-100F-4A8E-85B0-54037B4529E7}"/>
              </a:ext>
            </a:extLst>
          </p:cNvPr>
          <p:cNvSpPr>
            <a:spLocks noGrp="1"/>
          </p:cNvSpPr>
          <p:nvPr>
            <p:ph type="body" sz="quarter" idx="12" hasCustomPrompt="1"/>
          </p:nvPr>
        </p:nvSpPr>
        <p:spPr>
          <a:xfrm>
            <a:off x="2588639" y="5481854"/>
            <a:ext cx="5120643" cy="225703"/>
          </a:xfrm>
        </p:spPr>
        <p:txBody>
          <a:bodyPr wrap="square">
            <a:spAutoFit/>
          </a:bodyPr>
          <a:lstStyle>
            <a:lvl1pPr marL="0" indent="0">
              <a:buNone/>
              <a:defRPr sz="1467"/>
            </a:lvl1pPr>
          </a:lstStyle>
          <a:p>
            <a:pPr lvl="0"/>
            <a:r>
              <a:rPr lang="en-US"/>
              <a:t>Presenter Title | @socialmedia</a:t>
            </a:r>
          </a:p>
        </p:txBody>
      </p:sp>
      <p:sp>
        <p:nvSpPr>
          <p:cNvPr id="7" name="Footer Placeholder 6">
            <a:extLst>
              <a:ext uri="{FF2B5EF4-FFF2-40B4-BE49-F238E27FC236}">
                <a16:creationId xmlns:a16="http://schemas.microsoft.com/office/drawing/2014/main" id="{379A5025-10DD-4BE9-B14B-87885CBC5125}"/>
              </a:ext>
              <a:ext uri="{C183D7F6-B498-43B3-948B-1728B52AA6E4}">
                <adec:decorative xmlns:adec="http://schemas.microsoft.com/office/drawing/2017/decorative" val="0"/>
              </a:ext>
            </a:extLst>
          </p:cNvPr>
          <p:cNvSpPr>
            <a:spLocks noGrp="1"/>
          </p:cNvSpPr>
          <p:nvPr>
            <p:ph type="ftr" sz="quarter" idx="10"/>
          </p:nvPr>
        </p:nvSpPr>
        <p:spPr>
          <a:xfrm>
            <a:off x="245534" y="6315516"/>
            <a:ext cx="5848351" cy="203200"/>
          </a:xfrm>
        </p:spPr>
        <p:txBody>
          <a:bodyPr/>
          <a:lstStyle>
            <a:lvl1pPr algn="l">
              <a:defRPr>
                <a:solidFill>
                  <a:schemeClr val="bg1">
                    <a:lumMod val="50000"/>
                  </a:schemeClr>
                </a:solidFill>
              </a:defRPr>
            </a:lvl1pPr>
          </a:lstStyle>
          <a:p>
            <a:endParaRPr lang="en-US" dirty="0"/>
          </a:p>
        </p:txBody>
      </p:sp>
      <p:sp>
        <p:nvSpPr>
          <p:cNvPr id="5" name="Copyright Line 5">
            <a:extLst>
              <a:ext uri="{FF2B5EF4-FFF2-40B4-BE49-F238E27FC236}">
                <a16:creationId xmlns:a16="http://schemas.microsoft.com/office/drawing/2014/main" id="{2B8C09F4-8C50-43A4-8553-F7D974ACBC0C}"/>
              </a:ext>
              <a:ext uri="{C183D7F6-B498-43B3-948B-1728B52AA6E4}">
                <adec:decorative xmlns:adec="http://schemas.microsoft.com/office/drawing/2017/decorative" val="0"/>
              </a:ext>
            </a:extLst>
          </p:cNvPr>
          <p:cNvSpPr txBox="1"/>
          <p:nvPr userDrawn="1"/>
        </p:nvSpPr>
        <p:spPr>
          <a:xfrm>
            <a:off x="245534" y="6485157"/>
            <a:ext cx="5848351" cy="203200"/>
          </a:xfrm>
          <a:prstGeom prst="rect">
            <a:avLst/>
          </a:prstGeom>
          <a:noFill/>
        </p:spPr>
        <p:txBody>
          <a:bodyPr wrap="square" lIns="0" tIns="0" rIns="0" bIns="0" rtlCol="0" anchor="b">
            <a:noAutofit/>
          </a:bodyPr>
          <a:lstStyle/>
          <a:p>
            <a:pPr>
              <a:lnSpc>
                <a:spcPct val="90000"/>
              </a:lnSpc>
              <a:spcBef>
                <a:spcPts val="400"/>
              </a:spcBef>
            </a:pPr>
            <a:r>
              <a:rPr lang="en-US" sz="800" dirty="0">
                <a:solidFill>
                  <a:schemeClr val="bg1">
                    <a:lumMod val="50000"/>
                  </a:schemeClr>
                </a:solidFill>
              </a:rPr>
              <a:t>© </a:t>
            </a:r>
            <a:fld id="{EAD5FACD-C283-4FF3-BBD1-122C8E24DE05}" type="datetimeyyyy">
              <a:rPr lang="en-US" sz="800" smtClean="0">
                <a:solidFill>
                  <a:schemeClr val="bg1">
                    <a:lumMod val="50000"/>
                  </a:schemeClr>
                </a:solidFill>
              </a:rPr>
              <a:pPr>
                <a:lnSpc>
                  <a:spcPct val="90000"/>
                </a:lnSpc>
                <a:spcBef>
                  <a:spcPts val="400"/>
                </a:spcBef>
              </a:pPr>
              <a:t>2025</a:t>
            </a:fld>
            <a:r>
              <a:rPr lang="en-US" sz="800" dirty="0">
                <a:solidFill>
                  <a:schemeClr val="bg1">
                    <a:lumMod val="50000"/>
                  </a:schemeClr>
                </a:solidFill>
              </a:rPr>
              <a:t> Autodesk. All rights reserved.</a:t>
            </a:r>
          </a:p>
        </p:txBody>
      </p:sp>
      <p:sp>
        <p:nvSpPr>
          <p:cNvPr id="4" name="Title 3">
            <a:extLst>
              <a:ext uri="{FF2B5EF4-FFF2-40B4-BE49-F238E27FC236}">
                <a16:creationId xmlns:a16="http://schemas.microsoft.com/office/drawing/2014/main" id="{6B157F4E-03C8-4925-930C-8487E19724AD}"/>
              </a:ext>
            </a:extLst>
          </p:cNvPr>
          <p:cNvSpPr>
            <a:spLocks noGrp="1"/>
          </p:cNvSpPr>
          <p:nvPr>
            <p:ph type="title" hasCustomPrompt="1"/>
          </p:nvPr>
        </p:nvSpPr>
        <p:spPr>
          <a:xfrm>
            <a:off x="2588385" y="2342995"/>
            <a:ext cx="9112295" cy="1477328"/>
          </a:xfrm>
        </p:spPr>
        <p:txBody>
          <a:bodyPr anchor="b"/>
          <a:lstStyle>
            <a:lvl1pPr>
              <a:defRPr sz="5333"/>
            </a:lvl1pPr>
          </a:lstStyle>
          <a:p>
            <a:r>
              <a:rPr lang="en-US" dirty="0"/>
              <a:t>Presentation title can extend to two lines</a:t>
            </a:r>
          </a:p>
        </p:txBody>
      </p:sp>
      <p:pic>
        <p:nvPicPr>
          <p:cNvPr id="16" name="Picture 2">
            <a:extLst>
              <a:ext uri="{FF2B5EF4-FFF2-40B4-BE49-F238E27FC236}">
                <a16:creationId xmlns:a16="http://schemas.microsoft.com/office/drawing/2014/main" id="{C22F49EB-BB00-44D8-B2CB-148E10235C76}"/>
              </a:ext>
            </a:extLst>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491257" y="2342995"/>
            <a:ext cx="1605808" cy="1605808"/>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160134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Text, and Image">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51F35BFC-45DA-41CB-B411-40026E11E6F4}"/>
              </a:ext>
            </a:extLst>
          </p:cNvPr>
          <p:cNvSpPr>
            <a:spLocks noGrp="1"/>
          </p:cNvSpPr>
          <p:nvPr>
            <p:ph idx="1"/>
          </p:nvPr>
        </p:nvSpPr>
        <p:spPr>
          <a:xfrm>
            <a:off x="491320" y="1584960"/>
            <a:ext cx="5426880" cy="4785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2">
            <a:extLst>
              <a:ext uri="{FF2B5EF4-FFF2-40B4-BE49-F238E27FC236}">
                <a16:creationId xmlns:a16="http://schemas.microsoft.com/office/drawing/2014/main" id="{C6043B2E-964F-4538-9554-6CAD0E4B4868}"/>
              </a:ext>
              <a:ext uri="{C183D7F6-B498-43B3-948B-1728B52AA6E4}">
                <adec:decorative xmlns:adec="http://schemas.microsoft.com/office/drawing/2017/decorative" val="1"/>
              </a:ext>
            </a:extLst>
          </p:cNvPr>
          <p:cNvSpPr>
            <a:spLocks noGrp="1"/>
          </p:cNvSpPr>
          <p:nvPr>
            <p:ph type="ftr" sz="quarter" idx="10"/>
          </p:nvPr>
        </p:nvSpPr>
        <p:spPr/>
        <p:txBody>
          <a:bodyPr/>
          <a:lstStyle/>
          <a:p>
            <a:pPr defTabSz="609585"/>
            <a:endParaRPr lang="en-US" dirty="0">
              <a:solidFill>
                <a:srgbClr val="FFFFFF">
                  <a:lumMod val="65000"/>
                </a:srgbClr>
              </a:solidFill>
            </a:endParaRPr>
          </a:p>
        </p:txBody>
      </p:sp>
      <p:sp>
        <p:nvSpPr>
          <p:cNvPr id="8" name="Picture Placeholder 3">
            <a:extLst>
              <a:ext uri="{FF2B5EF4-FFF2-40B4-BE49-F238E27FC236}">
                <a16:creationId xmlns:a16="http://schemas.microsoft.com/office/drawing/2014/main" id="{E5AD3FD9-5B0C-46BE-A071-C012F798CB75}"/>
              </a:ext>
              <a:ext uri="{C183D7F6-B498-43B3-948B-1728B52AA6E4}">
                <adec:decorative xmlns:adec="http://schemas.microsoft.com/office/drawing/2017/decorative" val="1"/>
              </a:ext>
            </a:extLst>
          </p:cNvPr>
          <p:cNvSpPr>
            <a:spLocks noGrp="1"/>
          </p:cNvSpPr>
          <p:nvPr>
            <p:ph type="pic" sz="quarter" idx="11"/>
          </p:nvPr>
        </p:nvSpPr>
        <p:spPr>
          <a:xfrm>
            <a:off x="6273803" y="1598192"/>
            <a:ext cx="5427132" cy="4772128"/>
          </a:xfrm>
          <a:solidFill>
            <a:schemeClr val="bg1">
              <a:lumMod val="85000"/>
            </a:schemeClr>
          </a:solidFill>
        </p:spPr>
        <p:txBody>
          <a:bodyPr anchor="ctr"/>
          <a:lstStyle>
            <a:lvl1pPr marL="0" indent="0" algn="ctr">
              <a:buNone/>
              <a:defRPr/>
            </a:lvl1pPr>
          </a:lstStyle>
          <a:p>
            <a:r>
              <a:rPr lang="en-US"/>
              <a:t>Click icon to add picture</a:t>
            </a:r>
            <a:endParaRPr lang="en-US" dirty="0"/>
          </a:p>
        </p:txBody>
      </p:sp>
      <p:sp>
        <p:nvSpPr>
          <p:cNvPr id="9" name="Source Placeholder 4">
            <a:extLst>
              <a:ext uri="{FF2B5EF4-FFF2-40B4-BE49-F238E27FC236}">
                <a16:creationId xmlns:a16="http://schemas.microsoft.com/office/drawing/2014/main" id="{03FF4FC4-D5A3-4522-B317-5ACF8C2D3396}"/>
              </a:ext>
              <a:ext uri="{C183D7F6-B498-43B3-948B-1728B52AA6E4}">
                <adec:decorative xmlns:adec="http://schemas.microsoft.com/office/drawing/2017/decorative" val="1"/>
              </a:ext>
            </a:extLst>
          </p:cNvPr>
          <p:cNvSpPr>
            <a:spLocks noGrp="1"/>
          </p:cNvSpPr>
          <p:nvPr>
            <p:ph type="body" sz="quarter" idx="12" hasCustomPrompt="1"/>
          </p:nvPr>
        </p:nvSpPr>
        <p:spPr>
          <a:xfrm>
            <a:off x="6271684" y="6154876"/>
            <a:ext cx="5429251" cy="215444"/>
          </a:xfrm>
        </p:spPr>
        <p:txBody>
          <a:bodyPr wrap="square" lIns="73152" tIns="45720" rIns="73152" bIns="45720" anchor="b">
            <a:spAutoFit/>
          </a:bodyPr>
          <a:lstStyle>
            <a:lvl1pPr marL="0" indent="0">
              <a:buNone/>
              <a:defRPr sz="800">
                <a:solidFill>
                  <a:schemeClr val="bg1"/>
                </a:solidFill>
              </a:defRPr>
            </a:lvl1pPr>
            <a:lvl5pPr>
              <a:defRPr/>
            </a:lvl5pPr>
          </a:lstStyle>
          <a:p>
            <a:pPr lvl="0"/>
            <a:r>
              <a:rPr lang="en-US"/>
              <a:t>Image credit </a:t>
            </a:r>
          </a:p>
        </p:txBody>
      </p:sp>
      <p:sp>
        <p:nvSpPr>
          <p:cNvPr id="3" name="Title 2">
            <a:extLst>
              <a:ext uri="{FF2B5EF4-FFF2-40B4-BE49-F238E27FC236}">
                <a16:creationId xmlns:a16="http://schemas.microsoft.com/office/drawing/2014/main" id="{FD74C9AB-514E-4AA8-8B02-174C29EB0039}"/>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5361061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3" pos="1512">
          <p15:clr>
            <a:srgbClr val="FDE53C"/>
          </p15:clr>
        </p15:guide>
        <p15:guide id="4" pos="2796">
          <p15:clr>
            <a:srgbClr val="FDE53C"/>
          </p15:clr>
        </p15:guide>
        <p15:guide id="5" pos="2963">
          <p15:clr>
            <a:srgbClr val="FDE53C"/>
          </p15:clr>
        </p15:guide>
        <p15:guide id="6" pos="4245">
          <p15:clr>
            <a:srgbClr val="FDE53C"/>
          </p15:clr>
        </p15:guide>
        <p15:guide id="12" pos="1967">
          <p15:clr>
            <a:srgbClr val="5ACBF0"/>
          </p15:clr>
        </p15:guide>
        <p15:guide id="16" pos="3792">
          <p15:clr>
            <a:srgbClr val="5ACBF0"/>
          </p15:clr>
        </p15:guide>
        <p15:guide id="19" pos="1880">
          <p15:clr>
            <a:srgbClr val="5ACBF0"/>
          </p15:clr>
        </p15:guide>
        <p15:guide id="20" pos="2054">
          <p15:clr>
            <a:srgbClr val="5ACBF0"/>
          </p15:clr>
        </p15:guide>
        <p15:guide id="21" pos="3879">
          <p15:clr>
            <a:srgbClr val="5ACBF0"/>
          </p15:clr>
        </p15:guide>
        <p15:guide id="22" pos="3705">
          <p15:clr>
            <a:srgbClr val="5ACBF0"/>
          </p15:clr>
        </p15:guide>
        <p15:guide id="23" pos="1599">
          <p15:clr>
            <a:srgbClr val="FDE53C"/>
          </p15:clr>
        </p15:guide>
        <p15:guide id="24" pos="1425">
          <p15:clr>
            <a:srgbClr val="FDE53C"/>
          </p15:clr>
        </p15:guide>
        <p15:guide id="25" pos="4334">
          <p15:clr>
            <a:srgbClr val="FDE53C"/>
          </p15:clr>
        </p15:guide>
        <p15:guide id="26" pos="4160">
          <p15:clr>
            <a:srgbClr val="FDE53C"/>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Subtitle, Text, and Image">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51F35BFC-45DA-41CB-B411-40026E11E6F4}"/>
              </a:ext>
            </a:extLst>
          </p:cNvPr>
          <p:cNvSpPr>
            <a:spLocks noGrp="1"/>
          </p:cNvSpPr>
          <p:nvPr>
            <p:ph idx="1"/>
          </p:nvPr>
        </p:nvSpPr>
        <p:spPr>
          <a:xfrm>
            <a:off x="491320" y="1584960"/>
            <a:ext cx="5426880" cy="4785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2">
            <a:extLst>
              <a:ext uri="{FF2B5EF4-FFF2-40B4-BE49-F238E27FC236}">
                <a16:creationId xmlns:a16="http://schemas.microsoft.com/office/drawing/2014/main" id="{C6043B2E-964F-4538-9554-6CAD0E4B4868}"/>
              </a:ext>
              <a:ext uri="{C183D7F6-B498-43B3-948B-1728B52AA6E4}">
                <adec:decorative xmlns:adec="http://schemas.microsoft.com/office/drawing/2017/decorative" val="1"/>
              </a:ext>
            </a:extLst>
          </p:cNvPr>
          <p:cNvSpPr>
            <a:spLocks noGrp="1"/>
          </p:cNvSpPr>
          <p:nvPr>
            <p:ph type="ftr" sz="quarter" idx="10"/>
          </p:nvPr>
        </p:nvSpPr>
        <p:spPr/>
        <p:txBody>
          <a:bodyPr/>
          <a:lstStyle/>
          <a:p>
            <a:pPr defTabSz="609585"/>
            <a:endParaRPr lang="en-US" dirty="0">
              <a:solidFill>
                <a:srgbClr val="FFFFFF">
                  <a:lumMod val="65000"/>
                </a:srgbClr>
              </a:solidFill>
            </a:endParaRPr>
          </a:p>
        </p:txBody>
      </p:sp>
      <p:sp>
        <p:nvSpPr>
          <p:cNvPr id="8" name="Picture Placeholder 3">
            <a:extLst>
              <a:ext uri="{FF2B5EF4-FFF2-40B4-BE49-F238E27FC236}">
                <a16:creationId xmlns:a16="http://schemas.microsoft.com/office/drawing/2014/main" id="{E5AD3FD9-5B0C-46BE-A071-C012F798CB75}"/>
              </a:ext>
              <a:ext uri="{C183D7F6-B498-43B3-948B-1728B52AA6E4}">
                <adec:decorative xmlns:adec="http://schemas.microsoft.com/office/drawing/2017/decorative" val="1"/>
              </a:ext>
            </a:extLst>
          </p:cNvPr>
          <p:cNvSpPr>
            <a:spLocks noGrp="1"/>
          </p:cNvSpPr>
          <p:nvPr>
            <p:ph type="pic" sz="quarter" idx="11"/>
          </p:nvPr>
        </p:nvSpPr>
        <p:spPr>
          <a:xfrm>
            <a:off x="6273803" y="1598192"/>
            <a:ext cx="5427132" cy="4772128"/>
          </a:xfrm>
          <a:solidFill>
            <a:schemeClr val="bg1">
              <a:lumMod val="85000"/>
            </a:schemeClr>
          </a:solidFill>
        </p:spPr>
        <p:txBody>
          <a:bodyPr anchor="ctr"/>
          <a:lstStyle>
            <a:lvl1pPr marL="0" indent="0" algn="ctr">
              <a:buNone/>
              <a:defRPr/>
            </a:lvl1pPr>
          </a:lstStyle>
          <a:p>
            <a:r>
              <a:rPr lang="en-US"/>
              <a:t>Click icon to add picture</a:t>
            </a:r>
            <a:endParaRPr lang="en-US" dirty="0"/>
          </a:p>
        </p:txBody>
      </p:sp>
      <p:sp>
        <p:nvSpPr>
          <p:cNvPr id="9" name="Source Placeholder 4">
            <a:extLst>
              <a:ext uri="{FF2B5EF4-FFF2-40B4-BE49-F238E27FC236}">
                <a16:creationId xmlns:a16="http://schemas.microsoft.com/office/drawing/2014/main" id="{03FF4FC4-D5A3-4522-B317-5ACF8C2D3396}"/>
              </a:ext>
              <a:ext uri="{C183D7F6-B498-43B3-948B-1728B52AA6E4}">
                <adec:decorative xmlns:adec="http://schemas.microsoft.com/office/drawing/2017/decorative" val="1"/>
              </a:ext>
            </a:extLst>
          </p:cNvPr>
          <p:cNvSpPr>
            <a:spLocks noGrp="1"/>
          </p:cNvSpPr>
          <p:nvPr>
            <p:ph type="body" sz="quarter" idx="12" hasCustomPrompt="1"/>
          </p:nvPr>
        </p:nvSpPr>
        <p:spPr>
          <a:xfrm>
            <a:off x="6271684" y="6154876"/>
            <a:ext cx="5429251" cy="215444"/>
          </a:xfrm>
        </p:spPr>
        <p:txBody>
          <a:bodyPr wrap="square" lIns="73152" tIns="45720" rIns="73152" bIns="45720" anchor="b">
            <a:spAutoFit/>
          </a:bodyPr>
          <a:lstStyle>
            <a:lvl1pPr marL="0" indent="0">
              <a:buNone/>
              <a:defRPr sz="800">
                <a:solidFill>
                  <a:schemeClr val="bg1"/>
                </a:solidFill>
              </a:defRPr>
            </a:lvl1pPr>
            <a:lvl5pPr>
              <a:defRPr/>
            </a:lvl5pPr>
          </a:lstStyle>
          <a:p>
            <a:pPr lvl="0"/>
            <a:r>
              <a:rPr lang="en-US"/>
              <a:t>Image credit </a:t>
            </a:r>
          </a:p>
        </p:txBody>
      </p:sp>
      <p:sp>
        <p:nvSpPr>
          <p:cNvPr id="3" name="Title 2">
            <a:extLst>
              <a:ext uri="{FF2B5EF4-FFF2-40B4-BE49-F238E27FC236}">
                <a16:creationId xmlns:a16="http://schemas.microsoft.com/office/drawing/2014/main" id="{FD74C9AB-514E-4AA8-8B02-174C29EB0039}"/>
              </a:ext>
            </a:extLst>
          </p:cNvPr>
          <p:cNvSpPr>
            <a:spLocks noGrp="1"/>
          </p:cNvSpPr>
          <p:nvPr>
            <p:ph type="title"/>
          </p:nvPr>
        </p:nvSpPr>
        <p:spPr/>
        <p:txBody>
          <a:bodyPr/>
          <a:lstStyle/>
          <a:p>
            <a:r>
              <a:rPr lang="en-US"/>
              <a:t>Click to edit Master title style</a:t>
            </a:r>
          </a:p>
        </p:txBody>
      </p:sp>
      <p:sp>
        <p:nvSpPr>
          <p:cNvPr id="7" name="Subtitle 2">
            <a:extLst>
              <a:ext uri="{FF2B5EF4-FFF2-40B4-BE49-F238E27FC236}">
                <a16:creationId xmlns:a16="http://schemas.microsoft.com/office/drawing/2014/main" id="{0FA3099F-342F-4C43-AA5C-F70D8382B94B}"/>
              </a:ext>
            </a:extLst>
          </p:cNvPr>
          <p:cNvSpPr>
            <a:spLocks noGrp="1"/>
          </p:cNvSpPr>
          <p:nvPr>
            <p:ph type="body" sz="quarter" idx="13" hasCustomPrompt="1"/>
          </p:nvPr>
        </p:nvSpPr>
        <p:spPr>
          <a:xfrm>
            <a:off x="491320" y="1039285"/>
            <a:ext cx="11209360" cy="328295"/>
          </a:xfrm>
        </p:spPr>
        <p:txBody>
          <a:bodyPr wrap="square" tIns="0">
            <a:spAutoFit/>
          </a:bodyPr>
          <a:lstStyle>
            <a:lvl1pPr marL="0" indent="0">
              <a:buNone/>
              <a:defRPr sz="2133" b="1"/>
            </a:lvl1pPr>
          </a:lstStyle>
          <a:p>
            <a:pPr lvl="0"/>
            <a:r>
              <a:rPr lang="en-US"/>
              <a:t>Subtitle if needed</a:t>
            </a:r>
          </a:p>
        </p:txBody>
      </p:sp>
    </p:spTree>
    <p:extLst>
      <p:ext uri="{BB962C8B-B14F-4D97-AF65-F5344CB8AC3E}">
        <p14:creationId xmlns:p14="http://schemas.microsoft.com/office/powerpoint/2010/main" val="22294859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3" pos="1512">
          <p15:clr>
            <a:srgbClr val="FDE53C"/>
          </p15:clr>
        </p15:guide>
        <p15:guide id="4" pos="2796">
          <p15:clr>
            <a:srgbClr val="FDE53C"/>
          </p15:clr>
        </p15:guide>
        <p15:guide id="5" pos="2963">
          <p15:clr>
            <a:srgbClr val="FDE53C"/>
          </p15:clr>
        </p15:guide>
        <p15:guide id="6" pos="4245">
          <p15:clr>
            <a:srgbClr val="FDE53C"/>
          </p15:clr>
        </p15:guide>
        <p15:guide id="12" pos="1967">
          <p15:clr>
            <a:srgbClr val="5ACBF0"/>
          </p15:clr>
        </p15:guide>
        <p15:guide id="16" pos="3792">
          <p15:clr>
            <a:srgbClr val="5ACBF0"/>
          </p15:clr>
        </p15:guide>
        <p15:guide id="19" pos="1880">
          <p15:clr>
            <a:srgbClr val="5ACBF0"/>
          </p15:clr>
        </p15:guide>
        <p15:guide id="20" pos="2054">
          <p15:clr>
            <a:srgbClr val="5ACBF0"/>
          </p15:clr>
        </p15:guide>
        <p15:guide id="21" pos="3879">
          <p15:clr>
            <a:srgbClr val="5ACBF0"/>
          </p15:clr>
        </p15:guide>
        <p15:guide id="22" pos="3705">
          <p15:clr>
            <a:srgbClr val="5ACBF0"/>
          </p15:clr>
        </p15:guide>
        <p15:guide id="23" pos="1599">
          <p15:clr>
            <a:srgbClr val="FDE53C"/>
          </p15:clr>
        </p15:guide>
        <p15:guide id="24" pos="1425">
          <p15:clr>
            <a:srgbClr val="FDE53C"/>
          </p15:clr>
        </p15:guide>
        <p15:guide id="25" pos="4334">
          <p15:clr>
            <a:srgbClr val="FDE53C"/>
          </p15:clr>
        </p15:guide>
        <p15:guide id="26" pos="4160">
          <p15:clr>
            <a:srgbClr val="FDE53C"/>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with Subtitle">
    <p:spTree>
      <p:nvGrpSpPr>
        <p:cNvPr id="1" name=""/>
        <p:cNvGrpSpPr/>
        <p:nvPr/>
      </p:nvGrpSpPr>
      <p:grpSpPr>
        <a:xfrm>
          <a:off x="0" y="0"/>
          <a:ext cx="0" cy="0"/>
          <a:chOff x="0" y="0"/>
          <a:chExt cx="0" cy="0"/>
        </a:xfrm>
      </p:grpSpPr>
      <p:sp>
        <p:nvSpPr>
          <p:cNvPr id="7" name="Subtitle 2">
            <a:extLst>
              <a:ext uri="{FF2B5EF4-FFF2-40B4-BE49-F238E27FC236}">
                <a16:creationId xmlns:a16="http://schemas.microsoft.com/office/drawing/2014/main" id="{50E09302-A0C4-445D-BF16-53CD11E35311}"/>
              </a:ext>
            </a:extLst>
          </p:cNvPr>
          <p:cNvSpPr>
            <a:spLocks noGrp="1"/>
          </p:cNvSpPr>
          <p:nvPr>
            <p:ph type="body" sz="quarter" idx="13" hasCustomPrompt="1"/>
          </p:nvPr>
        </p:nvSpPr>
        <p:spPr>
          <a:xfrm>
            <a:off x="491320" y="1039285"/>
            <a:ext cx="11209360" cy="328295"/>
          </a:xfrm>
        </p:spPr>
        <p:txBody>
          <a:bodyPr wrap="square" tIns="0">
            <a:spAutoFit/>
          </a:bodyPr>
          <a:lstStyle>
            <a:lvl1pPr marL="0" indent="0">
              <a:buNone/>
              <a:defRPr sz="2133" b="1"/>
            </a:lvl1pPr>
          </a:lstStyle>
          <a:p>
            <a:pPr lvl="0"/>
            <a:r>
              <a:rPr lang="en-US"/>
              <a:t>Subtitle if needed</a:t>
            </a:r>
          </a:p>
        </p:txBody>
      </p:sp>
      <p:sp>
        <p:nvSpPr>
          <p:cNvPr id="6" name="Footer Placeholder 2">
            <a:extLst>
              <a:ext uri="{FF2B5EF4-FFF2-40B4-BE49-F238E27FC236}">
                <a16:creationId xmlns:a16="http://schemas.microsoft.com/office/drawing/2014/main" id="{C6043B2E-964F-4538-9554-6CAD0E4B4868}"/>
              </a:ext>
              <a:ext uri="{C183D7F6-B498-43B3-948B-1728B52AA6E4}">
                <adec:decorative xmlns:adec="http://schemas.microsoft.com/office/drawing/2017/decorative" val="1"/>
              </a:ext>
            </a:extLst>
          </p:cNvPr>
          <p:cNvSpPr>
            <a:spLocks noGrp="1"/>
          </p:cNvSpPr>
          <p:nvPr>
            <p:ph type="ftr" sz="quarter" idx="10"/>
          </p:nvPr>
        </p:nvSpPr>
        <p:spPr/>
        <p:txBody>
          <a:bodyPr/>
          <a:lstStyle/>
          <a:p>
            <a:pPr defTabSz="609585"/>
            <a:endParaRPr lang="en-US" dirty="0">
              <a:solidFill>
                <a:srgbClr val="FFFFFF">
                  <a:lumMod val="65000"/>
                </a:srgbClr>
              </a:solidFill>
            </a:endParaRPr>
          </a:p>
        </p:txBody>
      </p:sp>
      <p:sp>
        <p:nvSpPr>
          <p:cNvPr id="3" name="Title 2">
            <a:extLst>
              <a:ext uri="{FF2B5EF4-FFF2-40B4-BE49-F238E27FC236}">
                <a16:creationId xmlns:a16="http://schemas.microsoft.com/office/drawing/2014/main" id="{2C3AB56A-0FAE-4BB8-AB1A-1494F63236C8}"/>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23664612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3" pos="1512">
          <p15:clr>
            <a:srgbClr val="FDE53C"/>
          </p15:clr>
        </p15:guide>
        <p15:guide id="4" pos="2796">
          <p15:clr>
            <a:srgbClr val="FDE53C"/>
          </p15:clr>
        </p15:guide>
        <p15:guide id="5" pos="2963">
          <p15:clr>
            <a:srgbClr val="FDE53C"/>
          </p15:clr>
        </p15:guide>
        <p15:guide id="6" pos="4245">
          <p15:clr>
            <a:srgbClr val="FDE53C"/>
          </p15:clr>
        </p15:guide>
        <p15:guide id="12" pos="1967">
          <p15:clr>
            <a:srgbClr val="5ACBF0"/>
          </p15:clr>
        </p15:guide>
        <p15:guide id="16" pos="3792">
          <p15:clr>
            <a:srgbClr val="5ACBF0"/>
          </p15:clr>
        </p15:guide>
        <p15:guide id="19" pos="1880">
          <p15:clr>
            <a:srgbClr val="5ACBF0"/>
          </p15:clr>
        </p15:guide>
        <p15:guide id="20" pos="2054">
          <p15:clr>
            <a:srgbClr val="5ACBF0"/>
          </p15:clr>
        </p15:guide>
        <p15:guide id="21" pos="3879">
          <p15:clr>
            <a:srgbClr val="5ACBF0"/>
          </p15:clr>
        </p15:guide>
        <p15:guide id="22" pos="3705">
          <p15:clr>
            <a:srgbClr val="5ACBF0"/>
          </p15:clr>
        </p15:guide>
        <p15:guide id="23" pos="1599">
          <p15:clr>
            <a:srgbClr val="FDE53C"/>
          </p15:clr>
        </p15:guide>
        <p15:guide id="24" pos="1425">
          <p15:clr>
            <a:srgbClr val="FDE53C"/>
          </p15:clr>
        </p15:guide>
        <p15:guide id="25" pos="4334">
          <p15:clr>
            <a:srgbClr val="FDE53C"/>
          </p15:clr>
        </p15:guide>
        <p15:guide id="26" pos="4160">
          <p15:clr>
            <a:srgbClr val="FDE53C"/>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6" name="Footer Placeholder 2">
            <a:extLst>
              <a:ext uri="{FF2B5EF4-FFF2-40B4-BE49-F238E27FC236}">
                <a16:creationId xmlns:a16="http://schemas.microsoft.com/office/drawing/2014/main" id="{C6043B2E-964F-4538-9554-6CAD0E4B4868}"/>
              </a:ext>
              <a:ext uri="{C183D7F6-B498-43B3-948B-1728B52AA6E4}">
                <adec:decorative xmlns:adec="http://schemas.microsoft.com/office/drawing/2017/decorative" val="1"/>
              </a:ext>
            </a:extLst>
          </p:cNvPr>
          <p:cNvSpPr>
            <a:spLocks noGrp="1"/>
          </p:cNvSpPr>
          <p:nvPr>
            <p:ph type="ftr" sz="quarter" idx="10"/>
          </p:nvPr>
        </p:nvSpPr>
        <p:spPr/>
        <p:txBody>
          <a:bodyPr/>
          <a:lstStyle/>
          <a:p>
            <a:pPr defTabSz="609585"/>
            <a:endParaRPr lang="en-US" dirty="0">
              <a:solidFill>
                <a:srgbClr val="FFFFFF">
                  <a:lumMod val="65000"/>
                </a:srgbClr>
              </a:solidFill>
            </a:endParaRPr>
          </a:p>
        </p:txBody>
      </p:sp>
      <p:sp>
        <p:nvSpPr>
          <p:cNvPr id="3" name="Title 2">
            <a:extLst>
              <a:ext uri="{FF2B5EF4-FFF2-40B4-BE49-F238E27FC236}">
                <a16:creationId xmlns:a16="http://schemas.microsoft.com/office/drawing/2014/main" id="{37430429-A4E7-4DB4-BD6A-0EE997A05D18}"/>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8250677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3" pos="1512">
          <p15:clr>
            <a:srgbClr val="FDE53C"/>
          </p15:clr>
        </p15:guide>
        <p15:guide id="4" pos="2796">
          <p15:clr>
            <a:srgbClr val="FDE53C"/>
          </p15:clr>
        </p15:guide>
        <p15:guide id="5" pos="2963">
          <p15:clr>
            <a:srgbClr val="FDE53C"/>
          </p15:clr>
        </p15:guide>
        <p15:guide id="6" pos="4245">
          <p15:clr>
            <a:srgbClr val="FDE53C"/>
          </p15:clr>
        </p15:guide>
        <p15:guide id="12" pos="1967">
          <p15:clr>
            <a:srgbClr val="5ACBF0"/>
          </p15:clr>
        </p15:guide>
        <p15:guide id="16" pos="3792">
          <p15:clr>
            <a:srgbClr val="5ACBF0"/>
          </p15:clr>
        </p15:guide>
        <p15:guide id="19" pos="1880">
          <p15:clr>
            <a:srgbClr val="5ACBF0"/>
          </p15:clr>
        </p15:guide>
        <p15:guide id="20" pos="2054">
          <p15:clr>
            <a:srgbClr val="5ACBF0"/>
          </p15:clr>
        </p15:guide>
        <p15:guide id="21" pos="3879">
          <p15:clr>
            <a:srgbClr val="5ACBF0"/>
          </p15:clr>
        </p15:guide>
        <p15:guide id="22" pos="3705">
          <p15:clr>
            <a:srgbClr val="5ACBF0"/>
          </p15:clr>
        </p15:guide>
        <p15:guide id="23" pos="1599">
          <p15:clr>
            <a:srgbClr val="FDE53C"/>
          </p15:clr>
        </p15:guide>
        <p15:guide id="24" pos="1425">
          <p15:clr>
            <a:srgbClr val="FDE53C"/>
          </p15:clr>
        </p15:guide>
        <p15:guide id="25" pos="4334">
          <p15:clr>
            <a:srgbClr val="FDE53C"/>
          </p15:clr>
        </p15:guide>
        <p15:guide id="26" pos="4160">
          <p15:clr>
            <a:srgbClr val="FDE53C"/>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Keyword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029D21-9EC6-4E91-B725-D201834437F1}"/>
              </a:ext>
            </a:extLst>
          </p:cNvPr>
          <p:cNvSpPr>
            <a:spLocks noGrp="1"/>
          </p:cNvSpPr>
          <p:nvPr>
            <p:ph type="title" hasCustomPrompt="1"/>
          </p:nvPr>
        </p:nvSpPr>
        <p:spPr>
          <a:xfrm>
            <a:off x="488951" y="1143338"/>
            <a:ext cx="11214099" cy="4576527"/>
          </a:xfrm>
        </p:spPr>
        <p:txBody>
          <a:bodyPr anchor="ctr">
            <a:normAutofit/>
          </a:bodyPr>
          <a:lstStyle>
            <a:lvl1pPr algn="ctr">
              <a:defRPr sz="6400" b="1" i="0">
                <a:latin typeface="+mj-lt"/>
              </a:defRPr>
            </a:lvl1pPr>
          </a:lstStyle>
          <a:p>
            <a:r>
              <a:rPr lang="en-US"/>
              <a:t>Keyword slide</a:t>
            </a:r>
          </a:p>
        </p:txBody>
      </p:sp>
      <p:sp>
        <p:nvSpPr>
          <p:cNvPr id="3" name="Footer Placeholder 2">
            <a:extLst>
              <a:ext uri="{FF2B5EF4-FFF2-40B4-BE49-F238E27FC236}">
                <a16:creationId xmlns:a16="http://schemas.microsoft.com/office/drawing/2014/main" id="{110A85E0-C1EB-4136-9620-760F1EBE9B39}"/>
              </a:ext>
              <a:ext uri="{C183D7F6-B498-43B3-948B-1728B52AA6E4}">
                <adec:decorative xmlns:adec="http://schemas.microsoft.com/office/drawing/2017/decorative" val="1"/>
              </a:ext>
            </a:extLst>
          </p:cNvPr>
          <p:cNvSpPr>
            <a:spLocks noGrp="1"/>
          </p:cNvSpPr>
          <p:nvPr>
            <p:ph type="ftr" sz="quarter" idx="10"/>
          </p:nvPr>
        </p:nvSpPr>
        <p:spPr/>
        <p:txBody>
          <a:bodyPr/>
          <a:lstStyle/>
          <a:p>
            <a:pPr defTabSz="609585"/>
            <a:endParaRPr lang="en-US" dirty="0">
              <a:solidFill>
                <a:srgbClr val="FFFFFF">
                  <a:lumMod val="65000"/>
                </a:srgbClr>
              </a:solidFill>
            </a:endParaRPr>
          </a:p>
        </p:txBody>
      </p:sp>
    </p:spTree>
    <p:extLst>
      <p:ext uri="{BB962C8B-B14F-4D97-AF65-F5344CB8AC3E}">
        <p14:creationId xmlns:p14="http://schemas.microsoft.com/office/powerpoint/2010/main" val="326863347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Image Keyword Slide">
    <p:spTree>
      <p:nvGrpSpPr>
        <p:cNvPr id="1" name=""/>
        <p:cNvGrpSpPr/>
        <p:nvPr/>
      </p:nvGrpSpPr>
      <p:grpSpPr>
        <a:xfrm>
          <a:off x="0" y="0"/>
          <a:ext cx="0" cy="0"/>
          <a:chOff x="0" y="0"/>
          <a:chExt cx="0" cy="0"/>
        </a:xfrm>
      </p:grpSpPr>
      <p:sp>
        <p:nvSpPr>
          <p:cNvPr id="4" name="Picture Placeholder 1">
            <a:extLst>
              <a:ext uri="{FF2B5EF4-FFF2-40B4-BE49-F238E27FC236}">
                <a16:creationId xmlns:a16="http://schemas.microsoft.com/office/drawing/2014/main" id="{60E83C5A-875F-4159-917A-339BF5530BAB}"/>
              </a:ext>
              <a:ext uri="{C183D7F6-B498-43B3-948B-1728B52AA6E4}">
                <adec:decorative xmlns:adec="http://schemas.microsoft.com/office/drawing/2017/decorative" val="1"/>
              </a:ext>
            </a:extLst>
          </p:cNvPr>
          <p:cNvSpPr>
            <a:spLocks noGrp="1"/>
          </p:cNvSpPr>
          <p:nvPr>
            <p:ph type="pic" sz="quarter" idx="11"/>
          </p:nvPr>
        </p:nvSpPr>
        <p:spPr>
          <a:xfrm>
            <a:off x="0" y="0"/>
            <a:ext cx="12192000" cy="6858000"/>
          </a:xfrm>
          <a:solidFill>
            <a:schemeClr val="bg1">
              <a:lumMod val="85000"/>
            </a:schemeClr>
          </a:solidFill>
        </p:spPr>
        <p:txBody>
          <a:bodyPr/>
          <a:lstStyle/>
          <a:p>
            <a:r>
              <a:rPr lang="en-US"/>
              <a:t>Click icon to add picture</a:t>
            </a:r>
            <a:endParaRPr lang="en-US" dirty="0"/>
          </a:p>
        </p:txBody>
      </p:sp>
      <p:sp>
        <p:nvSpPr>
          <p:cNvPr id="6" name="Source Placeholder 4">
            <a:extLst>
              <a:ext uri="{FF2B5EF4-FFF2-40B4-BE49-F238E27FC236}">
                <a16:creationId xmlns:a16="http://schemas.microsoft.com/office/drawing/2014/main" id="{0DDDDE4F-B6C4-4C26-8174-4A2FA73F6525}"/>
              </a:ext>
              <a:ext uri="{C183D7F6-B498-43B3-948B-1728B52AA6E4}">
                <adec:decorative xmlns:adec="http://schemas.microsoft.com/office/drawing/2017/decorative" val="1"/>
              </a:ext>
            </a:extLst>
          </p:cNvPr>
          <p:cNvSpPr>
            <a:spLocks noGrp="1"/>
          </p:cNvSpPr>
          <p:nvPr>
            <p:ph type="body" sz="quarter" idx="14" hasCustomPrompt="1"/>
          </p:nvPr>
        </p:nvSpPr>
        <p:spPr>
          <a:xfrm>
            <a:off x="248787" y="6557090"/>
            <a:ext cx="5847213" cy="123111"/>
          </a:xfrm>
        </p:spPr>
        <p:txBody>
          <a:bodyPr wrap="square" lIns="0" tIns="0" rIns="0" bIns="0" anchor="b">
            <a:spAutoFit/>
          </a:bodyPr>
          <a:lstStyle>
            <a:lvl1pPr marL="0" indent="0" algn="l">
              <a:buNone/>
              <a:defRPr sz="800">
                <a:solidFill>
                  <a:schemeClr val="bg1">
                    <a:lumMod val="50000"/>
                  </a:schemeClr>
                </a:solidFill>
              </a:defRPr>
            </a:lvl1pPr>
            <a:lvl5pPr>
              <a:defRPr/>
            </a:lvl5pPr>
          </a:lstStyle>
          <a:p>
            <a:pPr lvl="0"/>
            <a:r>
              <a:rPr lang="en-US"/>
              <a:t>Image credit </a:t>
            </a:r>
          </a:p>
        </p:txBody>
      </p:sp>
      <p:sp>
        <p:nvSpPr>
          <p:cNvPr id="5" name="Rectangle 4">
            <a:extLst>
              <a:ext uri="{FF2B5EF4-FFF2-40B4-BE49-F238E27FC236}">
                <a16:creationId xmlns:a16="http://schemas.microsoft.com/office/drawing/2014/main" id="{666CFDC1-F1AA-4A2E-BE26-5875041CD7E8}"/>
              </a:ext>
              <a:ext uri="{C183D7F6-B498-43B3-948B-1728B52AA6E4}">
                <adec:decorative xmlns:adec="http://schemas.microsoft.com/office/drawing/2017/decorative" val="1"/>
              </a:ext>
            </a:extLst>
          </p:cNvPr>
          <p:cNvSpPr/>
          <p:nvPr userDrawn="1"/>
        </p:nvSpPr>
        <p:spPr>
          <a:xfrm>
            <a:off x="0" y="0"/>
            <a:ext cx="12192000" cy="6858000"/>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PH" sz="2400" b="0" i="0" u="none" strike="noStrike" kern="1200" cap="none" spc="0" normalizeH="0" baseline="0" noProof="0" dirty="0">
              <a:ln>
                <a:noFill/>
              </a:ln>
              <a:solidFill>
                <a:srgbClr val="FFFFFF"/>
              </a:solidFill>
              <a:effectLst/>
              <a:uLnTx/>
              <a:uFillTx/>
              <a:latin typeface="Arial" panose="020B0604020202020204"/>
              <a:ea typeface="+mn-ea"/>
              <a:cs typeface="+mn-cs"/>
            </a:endParaRPr>
          </a:p>
        </p:txBody>
      </p:sp>
      <p:sp>
        <p:nvSpPr>
          <p:cNvPr id="2" name="Title 1">
            <a:extLst>
              <a:ext uri="{FF2B5EF4-FFF2-40B4-BE49-F238E27FC236}">
                <a16:creationId xmlns:a16="http://schemas.microsoft.com/office/drawing/2014/main" id="{74029D21-9EC6-4E91-B725-D201834437F1}"/>
              </a:ext>
            </a:extLst>
          </p:cNvPr>
          <p:cNvSpPr>
            <a:spLocks noGrp="1"/>
          </p:cNvSpPr>
          <p:nvPr>
            <p:ph type="title" hasCustomPrompt="1"/>
          </p:nvPr>
        </p:nvSpPr>
        <p:spPr>
          <a:xfrm>
            <a:off x="488951" y="1143338"/>
            <a:ext cx="11214099" cy="4576527"/>
          </a:xfrm>
        </p:spPr>
        <p:txBody>
          <a:bodyPr anchor="ctr">
            <a:normAutofit/>
          </a:bodyPr>
          <a:lstStyle>
            <a:lvl1pPr algn="ctr">
              <a:defRPr sz="6400" b="1" i="0">
                <a:latin typeface="+mj-lt"/>
              </a:defRPr>
            </a:lvl1pPr>
          </a:lstStyle>
          <a:p>
            <a:r>
              <a:rPr lang="en-US"/>
              <a:t>Image keyword slide</a:t>
            </a:r>
          </a:p>
        </p:txBody>
      </p:sp>
      <p:sp>
        <p:nvSpPr>
          <p:cNvPr id="3" name="Footer Placeholder 2">
            <a:extLst>
              <a:ext uri="{FF2B5EF4-FFF2-40B4-BE49-F238E27FC236}">
                <a16:creationId xmlns:a16="http://schemas.microsoft.com/office/drawing/2014/main" id="{110A85E0-C1EB-4136-9620-760F1EBE9B39}"/>
              </a:ext>
              <a:ext uri="{C183D7F6-B498-43B3-948B-1728B52AA6E4}">
                <adec:decorative xmlns:adec="http://schemas.microsoft.com/office/drawing/2017/decorative" val="1"/>
              </a:ext>
            </a:extLst>
          </p:cNvPr>
          <p:cNvSpPr>
            <a:spLocks noGrp="1"/>
          </p:cNvSpPr>
          <p:nvPr>
            <p:ph type="ftr" sz="quarter" idx="10"/>
          </p:nvPr>
        </p:nvSpPr>
        <p:spPr/>
        <p:txBody>
          <a:bodyPr/>
          <a:lstStyle>
            <a:lvl1pPr>
              <a:defRPr>
                <a:solidFill>
                  <a:schemeClr val="bg1">
                    <a:lumMod val="50000"/>
                  </a:schemeClr>
                </a:solidFill>
              </a:defRPr>
            </a:lvl1pPr>
          </a:lstStyle>
          <a:p>
            <a:pPr defTabSz="609585"/>
            <a:endParaRPr lang="en-US" dirty="0">
              <a:solidFill>
                <a:srgbClr val="FFFFFF">
                  <a:lumMod val="50000"/>
                </a:srgbClr>
              </a:solidFill>
            </a:endParaRPr>
          </a:p>
        </p:txBody>
      </p:sp>
    </p:spTree>
    <p:extLst>
      <p:ext uri="{BB962C8B-B14F-4D97-AF65-F5344CB8AC3E}">
        <p14:creationId xmlns:p14="http://schemas.microsoft.com/office/powerpoint/2010/main" val="152929436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Pause Slide">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F072DD8-2E73-424E-81C4-B08A8577731C}"/>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0" y="0"/>
            <a:ext cx="12192000" cy="6858000"/>
          </a:xfrm>
          <a:prstGeom prst="rect">
            <a:avLst/>
          </a:prstGeom>
        </p:spPr>
      </p:pic>
      <p:sp>
        <p:nvSpPr>
          <p:cNvPr id="2" name="Title 1">
            <a:extLst>
              <a:ext uri="{FF2B5EF4-FFF2-40B4-BE49-F238E27FC236}">
                <a16:creationId xmlns:a16="http://schemas.microsoft.com/office/drawing/2014/main" id="{74029D21-9EC6-4E91-B725-D201834437F1}"/>
              </a:ext>
            </a:extLst>
          </p:cNvPr>
          <p:cNvSpPr>
            <a:spLocks noGrp="1"/>
          </p:cNvSpPr>
          <p:nvPr>
            <p:ph type="title" hasCustomPrompt="1"/>
          </p:nvPr>
        </p:nvSpPr>
        <p:spPr>
          <a:xfrm>
            <a:off x="488951" y="1143338"/>
            <a:ext cx="11214099" cy="4576527"/>
          </a:xfrm>
        </p:spPr>
        <p:txBody>
          <a:bodyPr anchor="ctr">
            <a:normAutofit/>
          </a:bodyPr>
          <a:lstStyle>
            <a:lvl1pPr algn="ctr">
              <a:defRPr sz="8800" b="1" i="0">
                <a:latin typeface="+mj-lt"/>
              </a:defRPr>
            </a:lvl1pPr>
          </a:lstStyle>
          <a:p>
            <a:r>
              <a:rPr lang="en-US"/>
              <a:t>Pause slide</a:t>
            </a:r>
          </a:p>
        </p:txBody>
      </p:sp>
      <p:sp>
        <p:nvSpPr>
          <p:cNvPr id="3" name="Footer Placeholder 2">
            <a:extLst>
              <a:ext uri="{FF2B5EF4-FFF2-40B4-BE49-F238E27FC236}">
                <a16:creationId xmlns:a16="http://schemas.microsoft.com/office/drawing/2014/main" id="{110A85E0-C1EB-4136-9620-760F1EBE9B39}"/>
              </a:ext>
              <a:ext uri="{C183D7F6-B498-43B3-948B-1728B52AA6E4}">
                <adec:decorative xmlns:adec="http://schemas.microsoft.com/office/drawing/2017/decorative" val="1"/>
              </a:ext>
            </a:extLst>
          </p:cNvPr>
          <p:cNvSpPr>
            <a:spLocks noGrp="1"/>
          </p:cNvSpPr>
          <p:nvPr>
            <p:ph type="ftr" sz="quarter" idx="10"/>
          </p:nvPr>
        </p:nvSpPr>
        <p:spPr/>
        <p:txBody>
          <a:bodyPr/>
          <a:lstStyle>
            <a:lvl1pPr>
              <a:defRPr>
                <a:solidFill>
                  <a:schemeClr val="bg1">
                    <a:lumMod val="50000"/>
                  </a:schemeClr>
                </a:solidFill>
              </a:defRPr>
            </a:lvl1pPr>
          </a:lstStyle>
          <a:p>
            <a:pPr defTabSz="609585"/>
            <a:endParaRPr lang="en-US" dirty="0">
              <a:solidFill>
                <a:srgbClr val="FFFFFF">
                  <a:lumMod val="50000"/>
                </a:srgbClr>
              </a:solidFill>
            </a:endParaRPr>
          </a:p>
        </p:txBody>
      </p:sp>
    </p:spTree>
    <p:extLst>
      <p:ext uri="{BB962C8B-B14F-4D97-AF65-F5344CB8AC3E}">
        <p14:creationId xmlns:p14="http://schemas.microsoft.com/office/powerpoint/2010/main" val="390238069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6" name="Footer Placeholder 2">
            <a:extLst>
              <a:ext uri="{FF2B5EF4-FFF2-40B4-BE49-F238E27FC236}">
                <a16:creationId xmlns:a16="http://schemas.microsoft.com/office/drawing/2014/main" id="{C6043B2E-964F-4538-9554-6CAD0E4B4868}"/>
              </a:ext>
              <a:ext uri="{C183D7F6-B498-43B3-948B-1728B52AA6E4}">
                <adec:decorative xmlns:adec="http://schemas.microsoft.com/office/drawing/2017/decorative" val="1"/>
              </a:ext>
            </a:extLst>
          </p:cNvPr>
          <p:cNvSpPr>
            <a:spLocks noGrp="1"/>
          </p:cNvSpPr>
          <p:nvPr>
            <p:ph type="ftr" sz="quarter" idx="10"/>
          </p:nvPr>
        </p:nvSpPr>
        <p:spPr/>
        <p:txBody>
          <a:bodyPr/>
          <a:lstStyle/>
          <a:p>
            <a:pPr defTabSz="609585"/>
            <a:endParaRPr lang="en-US" dirty="0">
              <a:solidFill>
                <a:srgbClr val="FFFFFF">
                  <a:lumMod val="65000"/>
                </a:srgbClr>
              </a:solidFill>
            </a:endParaRPr>
          </a:p>
        </p:txBody>
      </p:sp>
    </p:spTree>
    <p:extLst>
      <p:ext uri="{BB962C8B-B14F-4D97-AF65-F5344CB8AC3E}">
        <p14:creationId xmlns:p14="http://schemas.microsoft.com/office/powerpoint/2010/main" val="182423880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3" pos="1512">
          <p15:clr>
            <a:srgbClr val="FDE53C"/>
          </p15:clr>
        </p15:guide>
        <p15:guide id="4" pos="2796">
          <p15:clr>
            <a:srgbClr val="FDE53C"/>
          </p15:clr>
        </p15:guide>
        <p15:guide id="5" pos="2963">
          <p15:clr>
            <a:srgbClr val="FDE53C"/>
          </p15:clr>
        </p15:guide>
        <p15:guide id="6" pos="4245">
          <p15:clr>
            <a:srgbClr val="FDE53C"/>
          </p15:clr>
        </p15:guide>
        <p15:guide id="12" pos="1967">
          <p15:clr>
            <a:srgbClr val="5ACBF0"/>
          </p15:clr>
        </p15:guide>
        <p15:guide id="16" pos="3792">
          <p15:clr>
            <a:srgbClr val="5ACBF0"/>
          </p15:clr>
        </p15:guide>
        <p15:guide id="19" pos="1880">
          <p15:clr>
            <a:srgbClr val="5ACBF0"/>
          </p15:clr>
        </p15:guide>
        <p15:guide id="20" pos="2054">
          <p15:clr>
            <a:srgbClr val="5ACBF0"/>
          </p15:clr>
        </p15:guide>
        <p15:guide id="21" pos="3879">
          <p15:clr>
            <a:srgbClr val="5ACBF0"/>
          </p15:clr>
        </p15:guide>
        <p15:guide id="22" pos="3705">
          <p15:clr>
            <a:srgbClr val="5ACBF0"/>
          </p15:clr>
        </p15:guide>
        <p15:guide id="23" pos="1599">
          <p15:clr>
            <a:srgbClr val="FDE53C"/>
          </p15:clr>
        </p15:guide>
        <p15:guide id="24" pos="1425">
          <p15:clr>
            <a:srgbClr val="FDE53C"/>
          </p15:clr>
        </p15:guide>
        <p15:guide id="25" pos="4334">
          <p15:clr>
            <a:srgbClr val="FDE53C"/>
          </p15:clr>
        </p15:guide>
        <p15:guide id="26" pos="4160">
          <p15:clr>
            <a:srgbClr val="FDE53C"/>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Image Slide">
    <p:spTree>
      <p:nvGrpSpPr>
        <p:cNvPr id="1" name=""/>
        <p:cNvGrpSpPr/>
        <p:nvPr/>
      </p:nvGrpSpPr>
      <p:grpSpPr>
        <a:xfrm>
          <a:off x="0" y="0"/>
          <a:ext cx="0" cy="0"/>
          <a:chOff x="0" y="0"/>
          <a:chExt cx="0" cy="0"/>
        </a:xfrm>
      </p:grpSpPr>
      <p:sp>
        <p:nvSpPr>
          <p:cNvPr id="3" name="Picture Placeholder 1">
            <a:extLst>
              <a:ext uri="{FF2B5EF4-FFF2-40B4-BE49-F238E27FC236}">
                <a16:creationId xmlns:a16="http://schemas.microsoft.com/office/drawing/2014/main" id="{36648DC8-183E-4874-8A70-41E0E0E3E59D}"/>
              </a:ext>
              <a:ext uri="{C183D7F6-B498-43B3-948B-1728B52AA6E4}">
                <adec:decorative xmlns:adec="http://schemas.microsoft.com/office/drawing/2017/decorative" val="1"/>
              </a:ext>
            </a:extLst>
          </p:cNvPr>
          <p:cNvSpPr>
            <a:spLocks noGrp="1"/>
          </p:cNvSpPr>
          <p:nvPr>
            <p:ph type="pic" sz="quarter" idx="11"/>
          </p:nvPr>
        </p:nvSpPr>
        <p:spPr>
          <a:xfrm>
            <a:off x="0" y="0"/>
            <a:ext cx="12192000" cy="6858000"/>
          </a:xfrm>
          <a:solidFill>
            <a:schemeClr val="bg1">
              <a:lumMod val="85000"/>
            </a:schemeClr>
          </a:solidFill>
        </p:spPr>
        <p:txBody>
          <a:bodyPr/>
          <a:lstStyle/>
          <a:p>
            <a:r>
              <a:rPr lang="en-US"/>
              <a:t>Click icon to add picture</a:t>
            </a:r>
            <a:endParaRPr lang="en-US" dirty="0"/>
          </a:p>
        </p:txBody>
      </p:sp>
      <p:sp>
        <p:nvSpPr>
          <p:cNvPr id="6" name="Footer Placeholder 2">
            <a:extLst>
              <a:ext uri="{FF2B5EF4-FFF2-40B4-BE49-F238E27FC236}">
                <a16:creationId xmlns:a16="http://schemas.microsoft.com/office/drawing/2014/main" id="{C6043B2E-964F-4538-9554-6CAD0E4B4868}"/>
              </a:ext>
              <a:ext uri="{C183D7F6-B498-43B3-948B-1728B52AA6E4}">
                <adec:decorative xmlns:adec="http://schemas.microsoft.com/office/drawing/2017/decorative" val="1"/>
              </a:ext>
            </a:extLst>
          </p:cNvPr>
          <p:cNvSpPr>
            <a:spLocks noGrp="1"/>
          </p:cNvSpPr>
          <p:nvPr>
            <p:ph type="ftr" sz="quarter" idx="10"/>
          </p:nvPr>
        </p:nvSpPr>
        <p:spPr/>
        <p:txBody>
          <a:bodyPr/>
          <a:lstStyle>
            <a:lvl1pPr>
              <a:defRPr>
                <a:solidFill>
                  <a:schemeClr val="bg1">
                    <a:lumMod val="50000"/>
                  </a:schemeClr>
                </a:solidFill>
              </a:defRPr>
            </a:lvl1pPr>
          </a:lstStyle>
          <a:p>
            <a:pPr defTabSz="609585"/>
            <a:endParaRPr lang="en-US" dirty="0">
              <a:solidFill>
                <a:srgbClr val="FFFFFF">
                  <a:lumMod val="50000"/>
                </a:srgbClr>
              </a:solidFill>
            </a:endParaRPr>
          </a:p>
        </p:txBody>
      </p:sp>
      <p:sp>
        <p:nvSpPr>
          <p:cNvPr id="4" name="Source Placeholder 4">
            <a:extLst>
              <a:ext uri="{FF2B5EF4-FFF2-40B4-BE49-F238E27FC236}">
                <a16:creationId xmlns:a16="http://schemas.microsoft.com/office/drawing/2014/main" id="{49D341AB-8C4A-4996-8690-BB48FE8192F3}"/>
              </a:ext>
              <a:ext uri="{C183D7F6-B498-43B3-948B-1728B52AA6E4}">
                <adec:decorative xmlns:adec="http://schemas.microsoft.com/office/drawing/2017/decorative" val="1"/>
              </a:ext>
            </a:extLst>
          </p:cNvPr>
          <p:cNvSpPr>
            <a:spLocks noGrp="1"/>
          </p:cNvSpPr>
          <p:nvPr>
            <p:ph type="body" sz="quarter" idx="12" hasCustomPrompt="1"/>
          </p:nvPr>
        </p:nvSpPr>
        <p:spPr>
          <a:xfrm>
            <a:off x="244475" y="6557090"/>
            <a:ext cx="5673724" cy="123111"/>
          </a:xfrm>
        </p:spPr>
        <p:txBody>
          <a:bodyPr wrap="square" lIns="0" tIns="0" rIns="0" bIns="0" anchor="b">
            <a:spAutoFit/>
          </a:bodyPr>
          <a:lstStyle>
            <a:lvl1pPr marL="0" indent="0">
              <a:buNone/>
              <a:defRPr sz="800">
                <a:solidFill>
                  <a:schemeClr val="bg1">
                    <a:lumMod val="50000"/>
                  </a:schemeClr>
                </a:solidFill>
              </a:defRPr>
            </a:lvl1pPr>
            <a:lvl5pPr>
              <a:defRPr/>
            </a:lvl5pPr>
          </a:lstStyle>
          <a:p>
            <a:pPr lvl="0"/>
            <a:r>
              <a:rPr lang="en-US"/>
              <a:t>Image credit </a:t>
            </a:r>
          </a:p>
        </p:txBody>
      </p:sp>
    </p:spTree>
    <p:extLst>
      <p:ext uri="{BB962C8B-B14F-4D97-AF65-F5344CB8AC3E}">
        <p14:creationId xmlns:p14="http://schemas.microsoft.com/office/powerpoint/2010/main" val="88268822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3" pos="1512">
          <p15:clr>
            <a:srgbClr val="FDE53C"/>
          </p15:clr>
        </p15:guide>
        <p15:guide id="4" pos="2796">
          <p15:clr>
            <a:srgbClr val="FDE53C"/>
          </p15:clr>
        </p15:guide>
        <p15:guide id="5" pos="2963">
          <p15:clr>
            <a:srgbClr val="FDE53C"/>
          </p15:clr>
        </p15:guide>
        <p15:guide id="6" pos="4245">
          <p15:clr>
            <a:srgbClr val="FDE53C"/>
          </p15:clr>
        </p15:guide>
        <p15:guide id="12" pos="1967">
          <p15:clr>
            <a:srgbClr val="5ACBF0"/>
          </p15:clr>
        </p15:guide>
        <p15:guide id="16" pos="3792">
          <p15:clr>
            <a:srgbClr val="5ACBF0"/>
          </p15:clr>
        </p15:guide>
        <p15:guide id="19" pos="1880">
          <p15:clr>
            <a:srgbClr val="5ACBF0"/>
          </p15:clr>
        </p15:guide>
        <p15:guide id="20" pos="2054">
          <p15:clr>
            <a:srgbClr val="5ACBF0"/>
          </p15:clr>
        </p15:guide>
        <p15:guide id="21" pos="3879">
          <p15:clr>
            <a:srgbClr val="5ACBF0"/>
          </p15:clr>
        </p15:guide>
        <p15:guide id="22" pos="3705">
          <p15:clr>
            <a:srgbClr val="5ACBF0"/>
          </p15:clr>
        </p15:guide>
        <p15:guide id="23" pos="1599">
          <p15:clr>
            <a:srgbClr val="FDE53C"/>
          </p15:clr>
        </p15:guide>
        <p15:guide id="24" pos="1425">
          <p15:clr>
            <a:srgbClr val="FDE53C"/>
          </p15:clr>
        </p15:guide>
        <p15:guide id="25" pos="4334">
          <p15:clr>
            <a:srgbClr val="FDE53C"/>
          </p15:clr>
        </p15:guide>
        <p15:guide id="26" pos="4160">
          <p15:clr>
            <a:srgbClr val="FDE53C"/>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30FA67C1-F7DE-4541-9383-BC2E44489F32}"/>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2159000" y="3025330"/>
            <a:ext cx="7874000" cy="807340"/>
          </a:xfrm>
          <a:prstGeom prst="rect">
            <a:avLst/>
          </a:prstGeom>
        </p:spPr>
      </p:pic>
      <p:sp>
        <p:nvSpPr>
          <p:cNvPr id="3" name="Text Placeholder 2">
            <a:extLst>
              <a:ext uri="{FF2B5EF4-FFF2-40B4-BE49-F238E27FC236}">
                <a16:creationId xmlns:a16="http://schemas.microsoft.com/office/drawing/2014/main" id="{A25A22C1-D8F5-4786-9740-69D95B250F69}"/>
              </a:ext>
            </a:extLst>
          </p:cNvPr>
          <p:cNvSpPr>
            <a:spLocks noGrp="1"/>
          </p:cNvSpPr>
          <p:nvPr>
            <p:ph type="body" sz="quarter" idx="10" hasCustomPrompt="1"/>
          </p:nvPr>
        </p:nvSpPr>
        <p:spPr>
          <a:xfrm>
            <a:off x="245534" y="5998415"/>
            <a:ext cx="11700933" cy="249767"/>
          </a:xfrm>
        </p:spPr>
        <p:txBody>
          <a:bodyPr anchor="b">
            <a:noAutofit/>
          </a:bodyPr>
          <a:lstStyle>
            <a:lvl1pPr marL="0" indent="0">
              <a:buNone/>
              <a:defRPr lang="en-US" sz="800" kern="1200" dirty="0">
                <a:solidFill>
                  <a:schemeClr val="bg1">
                    <a:lumMod val="65000"/>
                  </a:schemeClr>
                </a:solidFill>
                <a:latin typeface="+mn-lt"/>
                <a:ea typeface="+mn-ea"/>
                <a:cs typeface="+mn-cs"/>
              </a:defRPr>
            </a:lvl1pPr>
          </a:lstStyle>
          <a:p>
            <a:pPr lvl="0"/>
            <a:r>
              <a:rPr lang="en-US"/>
              <a:t>Add specific disclaimers for products/services referenced in this presentation here.</a:t>
            </a:r>
          </a:p>
        </p:txBody>
      </p:sp>
      <p:sp>
        <p:nvSpPr>
          <p:cNvPr id="4" name="TextBox 3">
            <a:extLst>
              <a:ext uri="{FF2B5EF4-FFF2-40B4-BE49-F238E27FC236}">
                <a16:creationId xmlns:a16="http://schemas.microsoft.com/office/drawing/2014/main" id="{0B92AFF1-3A65-4865-9263-DF415AAE84C6}"/>
              </a:ext>
            </a:extLst>
          </p:cNvPr>
          <p:cNvSpPr txBox="1"/>
          <p:nvPr userDrawn="1"/>
        </p:nvSpPr>
        <p:spPr>
          <a:xfrm>
            <a:off x="245533" y="6273800"/>
            <a:ext cx="11700936" cy="406400"/>
          </a:xfrm>
          <a:prstGeom prst="rect">
            <a:avLst/>
          </a:prstGeom>
          <a:noFill/>
        </p:spPr>
        <p:txBody>
          <a:bodyPr wrap="square" lIns="0" tIns="0" rIns="0" bIns="0" rtlCol="0" anchor="b">
            <a:noAutofit/>
          </a:bodyPr>
          <a:lstStyle/>
          <a:p>
            <a:pPr marL="0" marR="0" lvl="0" indent="0" algn="l" defTabSz="609585" rtl="0" eaLnBrk="1" fontAlgn="auto" latinLnBrk="0" hangingPunct="1">
              <a:lnSpc>
                <a:spcPct val="90000"/>
              </a:lnSpc>
              <a:spcBef>
                <a:spcPts val="400"/>
              </a:spcBef>
              <a:spcAft>
                <a:spcPts val="0"/>
              </a:spcAft>
              <a:buClrTx/>
              <a:buSzTx/>
              <a:buFontTx/>
              <a:buNone/>
              <a:tabLst/>
              <a:defRPr/>
            </a:pPr>
            <a:r>
              <a:rPr kumimoji="0" lang="en-US" sz="800" b="0" i="0" u="none" strike="noStrike" kern="1200" cap="none" spc="0" normalizeH="0" baseline="0" noProof="0" dirty="0">
                <a:ln>
                  <a:noFill/>
                </a:ln>
                <a:solidFill>
                  <a:srgbClr val="FFFFFF">
                    <a:lumMod val="65000"/>
                  </a:srgbClr>
                </a:solidFill>
                <a:effectLst/>
                <a:uLnTx/>
                <a:uFillTx/>
                <a:latin typeface="Arial" panose="020B0604020202020204"/>
                <a:ea typeface="+mn-ea"/>
                <a:cs typeface="+mn-cs"/>
              </a:rPr>
              <a:t>Autodesk and the Autodesk logo are registered trademarks or trademarks of Autodesk, Inc., and/or its subsidiaries and/or affiliates in the USA and/or other countries. All other brand names, product names, or trademarks belong to their respective holders. Autodesk reserves the right to alter product and services offerings, and specifications and pricing at any time without notice, and is not responsible for typographical or graphical errors that may appear in this document.</a:t>
            </a:r>
          </a:p>
          <a:p>
            <a:pPr marL="0" marR="0" lvl="0" indent="0" algn="l" defTabSz="609585" rtl="0" eaLnBrk="1" fontAlgn="auto" latinLnBrk="0" hangingPunct="1">
              <a:lnSpc>
                <a:spcPct val="90000"/>
              </a:lnSpc>
              <a:spcBef>
                <a:spcPts val="400"/>
              </a:spcBef>
              <a:spcAft>
                <a:spcPts val="0"/>
              </a:spcAft>
              <a:buClrTx/>
              <a:buSzTx/>
              <a:buFontTx/>
              <a:buNone/>
              <a:tabLst/>
              <a:defRPr/>
            </a:pPr>
            <a:r>
              <a:rPr kumimoji="0" lang="en-US" sz="800" b="0" i="0" u="none" strike="noStrike" kern="1200" cap="none" spc="0" normalizeH="0" baseline="0" noProof="0" dirty="0">
                <a:ln>
                  <a:noFill/>
                </a:ln>
                <a:solidFill>
                  <a:srgbClr val="FFFFFF">
                    <a:lumMod val="65000"/>
                  </a:srgbClr>
                </a:solidFill>
                <a:effectLst/>
                <a:uLnTx/>
                <a:uFillTx/>
                <a:latin typeface="Arial" panose="020B0604020202020204"/>
                <a:ea typeface="+mn-ea"/>
                <a:cs typeface="+mn-cs"/>
              </a:rPr>
              <a:t>© </a:t>
            </a:r>
            <a:fld id="{D7685BFE-E355-4955-A651-C86618A915FB}" type="datetimeyyyy">
              <a:rPr kumimoji="0" lang="en-US" sz="800" b="0" i="0" u="none" strike="noStrike" kern="1200" cap="none" spc="0" normalizeH="0" baseline="0" noProof="0" smtClean="0">
                <a:ln>
                  <a:noFill/>
                </a:ln>
                <a:solidFill>
                  <a:srgbClr val="FFFFFF">
                    <a:lumMod val="65000"/>
                  </a:srgbClr>
                </a:solidFill>
                <a:effectLst/>
                <a:uLnTx/>
                <a:uFillTx/>
                <a:latin typeface="Arial" panose="020B0604020202020204"/>
                <a:ea typeface="+mn-ea"/>
                <a:cs typeface="+mn-cs"/>
              </a:rPr>
              <a:pPr marL="0" marR="0" lvl="0" indent="0" algn="l" defTabSz="609585" rtl="0" eaLnBrk="1" fontAlgn="auto" latinLnBrk="0" hangingPunct="1">
                <a:lnSpc>
                  <a:spcPct val="90000"/>
                </a:lnSpc>
                <a:spcBef>
                  <a:spcPts val="400"/>
                </a:spcBef>
                <a:spcAft>
                  <a:spcPts val="0"/>
                </a:spcAft>
                <a:buClrTx/>
                <a:buSzTx/>
                <a:buFontTx/>
                <a:buNone/>
                <a:tabLst/>
                <a:defRPr/>
              </a:pPr>
              <a:t>2025</a:t>
            </a:fld>
            <a:r>
              <a:rPr kumimoji="0" lang="en-US" sz="800" b="0" i="0" u="none" strike="noStrike" kern="1200" cap="none" spc="0" normalizeH="0" baseline="0" noProof="0" dirty="0">
                <a:ln>
                  <a:noFill/>
                </a:ln>
                <a:solidFill>
                  <a:srgbClr val="FFFFFF">
                    <a:lumMod val="65000"/>
                  </a:srgbClr>
                </a:solidFill>
                <a:effectLst/>
                <a:uLnTx/>
                <a:uFillTx/>
                <a:latin typeface="Arial" panose="020B0604020202020204"/>
                <a:ea typeface="+mn-ea"/>
                <a:cs typeface="+mn-cs"/>
              </a:rPr>
              <a:t> Autodesk. All rights reserved.</a:t>
            </a:r>
          </a:p>
        </p:txBody>
      </p:sp>
    </p:spTree>
    <p:extLst>
      <p:ext uri="{BB962C8B-B14F-4D97-AF65-F5344CB8AC3E}">
        <p14:creationId xmlns:p14="http://schemas.microsoft.com/office/powerpoint/2010/main" val="307398441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der B">
    <p:spTree>
      <p:nvGrpSpPr>
        <p:cNvPr id="1" name=""/>
        <p:cNvGrpSpPr/>
        <p:nvPr/>
      </p:nvGrpSpPr>
      <p:grpSpPr>
        <a:xfrm>
          <a:off x="0" y="0"/>
          <a:ext cx="0" cy="0"/>
          <a:chOff x="0" y="0"/>
          <a:chExt cx="0" cy="0"/>
        </a:xfrm>
      </p:grpSpPr>
      <p:pic>
        <p:nvPicPr>
          <p:cNvPr id="13" name="Picture Placeholder 6">
            <a:extLst>
              <a:ext uri="{FF2B5EF4-FFF2-40B4-BE49-F238E27FC236}">
                <a16:creationId xmlns:a16="http://schemas.microsoft.com/office/drawing/2014/main" id="{1984AB2D-769C-4291-BA8A-3A21840DBE3E}"/>
              </a:ext>
              <a:ext uri="{C183D7F6-B498-43B3-948B-1728B52AA6E4}">
                <adec:decorative xmlns:adec="http://schemas.microsoft.com/office/drawing/2017/decorative" val="1"/>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r="-100000"/>
          <a:stretch/>
        </p:blipFill>
        <p:spPr>
          <a:xfrm>
            <a:off x="0" y="0"/>
            <a:ext cx="12192000" cy="6858000"/>
          </a:xfrm>
          <a:prstGeom prst="rect">
            <a:avLst/>
          </a:prstGeom>
          <a:solidFill>
            <a:schemeClr val="bg1"/>
          </a:solidFill>
        </p:spPr>
      </p:pic>
      <p:sp>
        <p:nvSpPr>
          <p:cNvPr id="11" name="Rectangle 10">
            <a:extLst>
              <a:ext uri="{FF2B5EF4-FFF2-40B4-BE49-F238E27FC236}">
                <a16:creationId xmlns:a16="http://schemas.microsoft.com/office/drawing/2014/main" id="{33BBD940-C0AC-42F5-919E-FDED7E6BBB10}"/>
              </a:ext>
              <a:ext uri="{C183D7F6-B498-43B3-948B-1728B52AA6E4}">
                <adec:decorative xmlns:adec="http://schemas.microsoft.com/office/drawing/2017/decorative" val="1"/>
              </a:ext>
            </a:extLst>
          </p:cNvPr>
          <p:cNvSpPr/>
          <p:nvPr userDrawn="1"/>
        </p:nvSpPr>
        <p:spPr>
          <a:xfrm>
            <a:off x="0" y="0"/>
            <a:ext cx="12192000" cy="6858000"/>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PH" sz="2400" b="0" i="0" u="none" strike="noStrike" kern="1200" cap="none" spc="0" normalizeH="0" baseline="0" noProof="0" dirty="0">
              <a:ln>
                <a:noFill/>
              </a:ln>
              <a:solidFill>
                <a:srgbClr val="FFFFFF"/>
              </a:solidFill>
              <a:effectLst/>
              <a:uLnTx/>
              <a:uFillTx/>
              <a:latin typeface="Arial" panose="020B0604020202020204"/>
              <a:ea typeface="+mn-ea"/>
              <a:cs typeface="+mn-cs"/>
            </a:endParaRPr>
          </a:p>
        </p:txBody>
      </p:sp>
      <p:sp>
        <p:nvSpPr>
          <p:cNvPr id="12" name="Graphic 31">
            <a:extLst>
              <a:ext uri="{FF2B5EF4-FFF2-40B4-BE49-F238E27FC236}">
                <a16:creationId xmlns:a16="http://schemas.microsoft.com/office/drawing/2014/main" id="{CCAE7F29-2806-4B09-B264-109F01E4225C}"/>
              </a:ext>
              <a:ext uri="{C183D7F6-B498-43B3-948B-1728B52AA6E4}">
                <adec:decorative xmlns:adec="http://schemas.microsoft.com/office/drawing/2017/decorative" val="1"/>
              </a:ext>
            </a:extLst>
          </p:cNvPr>
          <p:cNvSpPr/>
          <p:nvPr userDrawn="1"/>
        </p:nvSpPr>
        <p:spPr>
          <a:xfrm>
            <a:off x="10430005" y="486833"/>
            <a:ext cx="1268929" cy="867851"/>
          </a:xfrm>
          <a:custGeom>
            <a:avLst/>
            <a:gdLst>
              <a:gd name="connsiteX0" fmla="*/ 979 w 195276"/>
              <a:gd name="connsiteY0" fmla="*/ 133489 h 133554"/>
              <a:gd name="connsiteX1" fmla="*/ 120554 w 195276"/>
              <a:gd name="connsiteY1" fmla="*/ 59108 h 133554"/>
              <a:gd name="connsiteX2" fmla="*/ 182583 w 195276"/>
              <a:gd name="connsiteY2" fmla="*/ 59108 h 133554"/>
              <a:gd name="connsiteX3" fmla="*/ 186204 w 195276"/>
              <a:gd name="connsiteY3" fmla="*/ 62729 h 133554"/>
              <a:gd name="connsiteX4" fmla="*/ 186204 w 195276"/>
              <a:gd name="connsiteY4" fmla="*/ 62737 h 133554"/>
              <a:gd name="connsiteX5" fmla="*/ 184512 w 195276"/>
              <a:gd name="connsiteY5" fmla="*/ 65783 h 133554"/>
              <a:gd name="connsiteX6" fmla="*/ 125782 w 195276"/>
              <a:gd name="connsiteY6" fmla="*/ 100994 h 133554"/>
              <a:gd name="connsiteX7" fmla="*/ 120630 w 195276"/>
              <a:gd name="connsiteY7" fmla="*/ 111298 h 133554"/>
              <a:gd name="connsiteX8" fmla="*/ 120571 w 195276"/>
              <a:gd name="connsiteY8" fmla="*/ 133489 h 133554"/>
              <a:gd name="connsiteX9" fmla="*/ 195206 w 195276"/>
              <a:gd name="connsiteY9" fmla="*/ 133489 h 133554"/>
              <a:gd name="connsiteX10" fmla="*/ 195206 w 195276"/>
              <a:gd name="connsiteY10" fmla="*/ 4524 h 133554"/>
              <a:gd name="connsiteX11" fmla="*/ 190642 w 195276"/>
              <a:gd name="connsiteY11" fmla="*/ -66 h 133554"/>
              <a:gd name="connsiteX12" fmla="*/ 190434 w 195276"/>
              <a:gd name="connsiteY12" fmla="*/ -62 h 133554"/>
              <a:gd name="connsiteX13" fmla="*/ 119217 w 195276"/>
              <a:gd name="connsiteY13" fmla="*/ -62 h 133554"/>
              <a:gd name="connsiteX14" fmla="*/ -70 w 195276"/>
              <a:gd name="connsiteY14" fmla="*/ 73998 h 133554"/>
              <a:gd name="connsiteX15" fmla="*/ -70 w 195276"/>
              <a:gd name="connsiteY15" fmla="*/ 133489 h 1335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95276" h="133554">
                <a:moveTo>
                  <a:pt x="979" y="133489"/>
                </a:moveTo>
                <a:lnTo>
                  <a:pt x="120554" y="59108"/>
                </a:lnTo>
                <a:lnTo>
                  <a:pt x="182583" y="59108"/>
                </a:lnTo>
                <a:cubicBezTo>
                  <a:pt x="184583" y="59108"/>
                  <a:pt x="186204" y="60729"/>
                  <a:pt x="186204" y="62729"/>
                </a:cubicBezTo>
                <a:cubicBezTo>
                  <a:pt x="186204" y="62731"/>
                  <a:pt x="186204" y="62735"/>
                  <a:pt x="186204" y="62737"/>
                </a:cubicBezTo>
                <a:cubicBezTo>
                  <a:pt x="186305" y="64000"/>
                  <a:pt x="185638" y="65201"/>
                  <a:pt x="184512" y="65783"/>
                </a:cubicBezTo>
                <a:lnTo>
                  <a:pt x="125782" y="100994"/>
                </a:lnTo>
                <a:cubicBezTo>
                  <a:pt x="121967" y="103278"/>
                  <a:pt x="120630" y="107863"/>
                  <a:pt x="120630" y="111298"/>
                </a:cubicBezTo>
                <a:lnTo>
                  <a:pt x="120571" y="133489"/>
                </a:lnTo>
                <a:lnTo>
                  <a:pt x="195206" y="133489"/>
                </a:lnTo>
                <a:lnTo>
                  <a:pt x="195206" y="4524"/>
                </a:lnTo>
                <a:cubicBezTo>
                  <a:pt x="195213" y="1996"/>
                  <a:pt x="193170" y="-59"/>
                  <a:pt x="190642" y="-66"/>
                </a:cubicBezTo>
                <a:cubicBezTo>
                  <a:pt x="190572" y="-66"/>
                  <a:pt x="190504" y="-65"/>
                  <a:pt x="190434" y="-62"/>
                </a:cubicBezTo>
                <a:lnTo>
                  <a:pt x="119217" y="-62"/>
                </a:lnTo>
                <a:lnTo>
                  <a:pt x="-70" y="73998"/>
                </a:lnTo>
                <a:lnTo>
                  <a:pt x="-70" y="133489"/>
                </a:lnTo>
                <a:close/>
              </a:path>
            </a:pathLst>
          </a:custGeom>
          <a:solidFill>
            <a:srgbClr val="000000"/>
          </a:solidFill>
          <a:ln w="841" cap="flat">
            <a:noFill/>
            <a:prstDash val="solid"/>
            <a:miter/>
          </a:ln>
        </p:spPr>
        <p:txBody>
          <a:bodyPr rtlCol="0" anchor="ct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8" name="Source Placeholder 4">
            <a:extLst>
              <a:ext uri="{FF2B5EF4-FFF2-40B4-BE49-F238E27FC236}">
                <a16:creationId xmlns:a16="http://schemas.microsoft.com/office/drawing/2014/main" id="{34633426-AD31-4A24-843F-ABC63DD91391}"/>
              </a:ext>
              <a:ext uri="{C183D7F6-B498-43B3-948B-1728B52AA6E4}">
                <adec:decorative xmlns:adec="http://schemas.microsoft.com/office/drawing/2017/decorative" val="1"/>
              </a:ext>
            </a:extLst>
          </p:cNvPr>
          <p:cNvSpPr>
            <a:spLocks noGrp="1"/>
          </p:cNvSpPr>
          <p:nvPr>
            <p:ph type="body" sz="quarter" idx="14" hasCustomPrompt="1"/>
          </p:nvPr>
        </p:nvSpPr>
        <p:spPr>
          <a:xfrm>
            <a:off x="248787" y="6557090"/>
            <a:ext cx="5847213" cy="123111"/>
          </a:xfrm>
        </p:spPr>
        <p:txBody>
          <a:bodyPr wrap="square" lIns="0" tIns="0" rIns="0" bIns="0" anchor="b">
            <a:spAutoFit/>
          </a:bodyPr>
          <a:lstStyle>
            <a:lvl1pPr marL="0" indent="0" algn="l">
              <a:buNone/>
              <a:defRPr sz="800">
                <a:solidFill>
                  <a:schemeClr val="bg1">
                    <a:lumMod val="50000"/>
                  </a:schemeClr>
                </a:solidFill>
              </a:defRPr>
            </a:lvl1pPr>
            <a:lvl5pPr>
              <a:defRPr/>
            </a:lvl5pPr>
          </a:lstStyle>
          <a:p>
            <a:pPr lvl="0"/>
            <a:r>
              <a:rPr lang="en-US"/>
              <a:t>Image credit </a:t>
            </a:r>
          </a:p>
        </p:txBody>
      </p:sp>
      <p:sp>
        <p:nvSpPr>
          <p:cNvPr id="10" name="Text Placeholder 2">
            <a:extLst>
              <a:ext uri="{FF2B5EF4-FFF2-40B4-BE49-F238E27FC236}">
                <a16:creationId xmlns:a16="http://schemas.microsoft.com/office/drawing/2014/main" id="{F76B059C-68C7-4BA1-865C-0BBBAB62CC5B}"/>
              </a:ext>
            </a:extLst>
          </p:cNvPr>
          <p:cNvSpPr>
            <a:spLocks noGrp="1"/>
          </p:cNvSpPr>
          <p:nvPr>
            <p:ph type="body" idx="1"/>
          </p:nvPr>
        </p:nvSpPr>
        <p:spPr>
          <a:xfrm>
            <a:off x="983194" y="3962675"/>
            <a:ext cx="7586133" cy="332399"/>
          </a:xfrm>
        </p:spPr>
        <p:txBody>
          <a:bodyPr>
            <a:spAutoFit/>
          </a:bodyPr>
          <a:lstStyle>
            <a:lvl1pPr marL="0" indent="0">
              <a:lnSpc>
                <a:spcPct val="90000"/>
              </a:lnSpc>
              <a:buNone/>
              <a:defRPr sz="2400">
                <a:solidFill>
                  <a:schemeClr val="tx1"/>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a:t>Click to edit Master text styles</a:t>
            </a:r>
          </a:p>
        </p:txBody>
      </p:sp>
      <p:sp>
        <p:nvSpPr>
          <p:cNvPr id="7" name="Footer Placeholder 3">
            <a:extLst>
              <a:ext uri="{FF2B5EF4-FFF2-40B4-BE49-F238E27FC236}">
                <a16:creationId xmlns:a16="http://schemas.microsoft.com/office/drawing/2014/main" id="{411FEDFA-5B6E-4759-85ED-8D39F5D2A26E}"/>
              </a:ext>
              <a:ext uri="{C183D7F6-B498-43B3-948B-1728B52AA6E4}">
                <adec:decorative xmlns:adec="http://schemas.microsoft.com/office/drawing/2017/decorative" val="1"/>
              </a:ext>
            </a:extLst>
          </p:cNvPr>
          <p:cNvSpPr>
            <a:spLocks noGrp="1"/>
          </p:cNvSpPr>
          <p:nvPr>
            <p:ph type="ftr" sz="quarter" idx="10"/>
          </p:nvPr>
        </p:nvSpPr>
        <p:spPr/>
        <p:txBody>
          <a:bodyPr/>
          <a:lstStyle>
            <a:lvl1pPr>
              <a:defRPr>
                <a:solidFill>
                  <a:schemeClr val="bg1">
                    <a:lumMod val="50000"/>
                  </a:schemeClr>
                </a:solidFill>
              </a:defRPr>
            </a:lvl1pPr>
          </a:lstStyle>
          <a:p>
            <a:pPr defTabSz="609585"/>
            <a:endParaRPr lang="en-US" dirty="0">
              <a:solidFill>
                <a:srgbClr val="FFFFFF">
                  <a:lumMod val="50000"/>
                </a:srgbClr>
              </a:solidFill>
            </a:endParaRPr>
          </a:p>
        </p:txBody>
      </p:sp>
      <p:sp>
        <p:nvSpPr>
          <p:cNvPr id="2" name="Title 1">
            <a:extLst>
              <a:ext uri="{FF2B5EF4-FFF2-40B4-BE49-F238E27FC236}">
                <a16:creationId xmlns:a16="http://schemas.microsoft.com/office/drawing/2014/main" id="{FE3B0E54-EEB9-4D2B-9BCF-83C16191894C}"/>
              </a:ext>
            </a:extLst>
          </p:cNvPr>
          <p:cNvSpPr>
            <a:spLocks noGrp="1"/>
          </p:cNvSpPr>
          <p:nvPr>
            <p:ph type="title" hasCustomPrompt="1"/>
          </p:nvPr>
        </p:nvSpPr>
        <p:spPr>
          <a:xfrm>
            <a:off x="983192" y="2354239"/>
            <a:ext cx="8327136" cy="1477328"/>
          </a:xfrm>
        </p:spPr>
        <p:txBody>
          <a:bodyPr/>
          <a:lstStyle>
            <a:lvl1pPr>
              <a:defRPr sz="5333"/>
            </a:lvl1pPr>
          </a:lstStyle>
          <a:p>
            <a:r>
              <a:rPr lang="en-US" dirty="0"/>
              <a:t>Divider title can</a:t>
            </a:r>
            <a:br>
              <a:rPr lang="en-US" dirty="0"/>
            </a:br>
            <a:r>
              <a:rPr lang="en-US" dirty="0"/>
              <a:t>extend to two lines</a:t>
            </a:r>
          </a:p>
        </p:txBody>
      </p:sp>
    </p:spTree>
    <p:extLst>
      <p:ext uri="{BB962C8B-B14F-4D97-AF65-F5344CB8AC3E}">
        <p14:creationId xmlns:p14="http://schemas.microsoft.com/office/powerpoint/2010/main" val="368149658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ver A">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5A0F4208-462B-4E4E-B151-F264970D0438}"/>
              </a:ext>
              <a:ext uri="{C183D7F6-B498-43B3-948B-1728B52AA6E4}">
                <adec:decorative xmlns:adec="http://schemas.microsoft.com/office/drawing/2017/decorative" val="1"/>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b="-71"/>
          <a:stretch/>
        </p:blipFill>
        <p:spPr>
          <a:xfrm rot="5400000">
            <a:off x="5356980" y="22983"/>
            <a:ext cx="6858000" cy="6812039"/>
          </a:xfrm>
          <a:prstGeom prst="rect">
            <a:avLst/>
          </a:prstGeom>
        </p:spPr>
      </p:pic>
      <p:pic>
        <p:nvPicPr>
          <p:cNvPr id="21" name="Graphic 20">
            <a:extLst>
              <a:ext uri="{FF2B5EF4-FFF2-40B4-BE49-F238E27FC236}">
                <a16:creationId xmlns:a16="http://schemas.microsoft.com/office/drawing/2014/main" id="{4FB9A8C5-61C1-4CC8-8ECC-99AB80C77152}"/>
              </a:ext>
              <a:ext uri="{C183D7F6-B498-43B3-948B-1728B52AA6E4}">
                <adec:decorative xmlns:adec="http://schemas.microsoft.com/office/drawing/2017/decorative" val="1"/>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p:blipFill>
        <p:spPr>
          <a:xfrm>
            <a:off x="488951" y="495181"/>
            <a:ext cx="1988149" cy="203849"/>
          </a:xfrm>
          <a:prstGeom prst="rect">
            <a:avLst/>
          </a:prstGeom>
        </p:spPr>
      </p:pic>
      <p:sp>
        <p:nvSpPr>
          <p:cNvPr id="3" name="Subtitle 2"/>
          <p:cNvSpPr>
            <a:spLocks noGrp="1"/>
          </p:cNvSpPr>
          <p:nvPr>
            <p:ph type="subTitle" idx="1" hasCustomPrompt="1"/>
          </p:nvPr>
        </p:nvSpPr>
        <p:spPr>
          <a:xfrm>
            <a:off x="488950" y="3976925"/>
            <a:ext cx="7353300" cy="332399"/>
          </a:xfrm>
        </p:spPr>
        <p:txBody>
          <a:bodyPr>
            <a:spAutoFit/>
          </a:bodyPr>
          <a:lstStyle>
            <a:lvl1pPr marL="0" indent="0" algn="l">
              <a:lnSpc>
                <a:spcPct val="90000"/>
              </a:lnSpc>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a:t>Click to add subtitle</a:t>
            </a:r>
          </a:p>
        </p:txBody>
      </p:sp>
      <p:sp>
        <p:nvSpPr>
          <p:cNvPr id="6" name="Presenter Name 3">
            <a:extLst>
              <a:ext uri="{FF2B5EF4-FFF2-40B4-BE49-F238E27FC236}">
                <a16:creationId xmlns:a16="http://schemas.microsoft.com/office/drawing/2014/main" id="{C04F57AA-54B2-45D6-A733-72203FE0CF7A}"/>
              </a:ext>
            </a:extLst>
          </p:cNvPr>
          <p:cNvSpPr>
            <a:spLocks noGrp="1"/>
          </p:cNvSpPr>
          <p:nvPr>
            <p:ph type="body" sz="quarter" idx="11" hasCustomPrompt="1"/>
          </p:nvPr>
        </p:nvSpPr>
        <p:spPr>
          <a:xfrm>
            <a:off x="488949" y="5670849"/>
            <a:ext cx="5120643" cy="287259"/>
          </a:xfrm>
        </p:spPr>
        <p:txBody>
          <a:bodyPr wrap="square">
            <a:spAutoFit/>
          </a:bodyPr>
          <a:lstStyle>
            <a:lvl1pPr marL="0" indent="0">
              <a:buNone/>
              <a:defRPr sz="1867"/>
            </a:lvl1pPr>
          </a:lstStyle>
          <a:p>
            <a:pPr lvl="0"/>
            <a:r>
              <a:rPr lang="en-US"/>
              <a:t>Presenter Name</a:t>
            </a:r>
          </a:p>
        </p:txBody>
      </p:sp>
      <p:sp>
        <p:nvSpPr>
          <p:cNvPr id="8" name="Presenter Info 4">
            <a:extLst>
              <a:ext uri="{FF2B5EF4-FFF2-40B4-BE49-F238E27FC236}">
                <a16:creationId xmlns:a16="http://schemas.microsoft.com/office/drawing/2014/main" id="{C2103BC2-100F-4A8E-85B0-54037B4529E7}"/>
              </a:ext>
            </a:extLst>
          </p:cNvPr>
          <p:cNvSpPr>
            <a:spLocks noGrp="1"/>
          </p:cNvSpPr>
          <p:nvPr>
            <p:ph type="body" sz="quarter" idx="12" hasCustomPrompt="1"/>
          </p:nvPr>
        </p:nvSpPr>
        <p:spPr>
          <a:xfrm>
            <a:off x="488949" y="5955099"/>
            <a:ext cx="5120643" cy="225703"/>
          </a:xfrm>
        </p:spPr>
        <p:txBody>
          <a:bodyPr wrap="square">
            <a:spAutoFit/>
          </a:bodyPr>
          <a:lstStyle>
            <a:lvl1pPr marL="0" indent="0">
              <a:buNone/>
              <a:defRPr sz="1467"/>
            </a:lvl1pPr>
          </a:lstStyle>
          <a:p>
            <a:pPr lvl="0"/>
            <a:r>
              <a:rPr lang="en-US"/>
              <a:t>Presenter Title | @socialmedia</a:t>
            </a:r>
          </a:p>
        </p:txBody>
      </p:sp>
      <p:sp>
        <p:nvSpPr>
          <p:cNvPr id="7" name="Footer Placeholder 6">
            <a:extLst>
              <a:ext uri="{FF2B5EF4-FFF2-40B4-BE49-F238E27FC236}">
                <a16:creationId xmlns:a16="http://schemas.microsoft.com/office/drawing/2014/main" id="{379A5025-10DD-4BE9-B14B-87885CBC5125}"/>
              </a:ext>
              <a:ext uri="{C183D7F6-B498-43B3-948B-1728B52AA6E4}">
                <adec:decorative xmlns:adec="http://schemas.microsoft.com/office/drawing/2017/decorative" val="0"/>
              </a:ext>
            </a:extLst>
          </p:cNvPr>
          <p:cNvSpPr>
            <a:spLocks noGrp="1"/>
          </p:cNvSpPr>
          <p:nvPr>
            <p:ph type="ftr" sz="quarter" idx="10"/>
          </p:nvPr>
        </p:nvSpPr>
        <p:spPr/>
        <p:txBody>
          <a:bodyPr/>
          <a:lstStyle/>
          <a:p>
            <a:pPr defTabSz="609585"/>
            <a:endParaRPr lang="en-US" dirty="0">
              <a:solidFill>
                <a:srgbClr val="FFFFFF">
                  <a:lumMod val="65000"/>
                </a:srgbClr>
              </a:solidFill>
            </a:endParaRPr>
          </a:p>
        </p:txBody>
      </p:sp>
      <p:sp>
        <p:nvSpPr>
          <p:cNvPr id="5" name="Copyright Line 5">
            <a:extLst>
              <a:ext uri="{FF2B5EF4-FFF2-40B4-BE49-F238E27FC236}">
                <a16:creationId xmlns:a16="http://schemas.microsoft.com/office/drawing/2014/main" id="{2B8C09F4-8C50-43A4-8553-F7D974ACBC0C}"/>
              </a:ext>
              <a:ext uri="{C183D7F6-B498-43B3-948B-1728B52AA6E4}">
                <adec:decorative xmlns:adec="http://schemas.microsoft.com/office/drawing/2017/decorative" val="0"/>
              </a:ext>
            </a:extLst>
          </p:cNvPr>
          <p:cNvSpPr txBox="1"/>
          <p:nvPr userDrawn="1"/>
        </p:nvSpPr>
        <p:spPr>
          <a:xfrm>
            <a:off x="245534" y="6477000"/>
            <a:ext cx="11743269" cy="203200"/>
          </a:xfrm>
          <a:prstGeom prst="rect">
            <a:avLst/>
          </a:prstGeom>
          <a:noFill/>
        </p:spPr>
        <p:txBody>
          <a:bodyPr wrap="square" lIns="0" tIns="0" rIns="0" bIns="0" rtlCol="0" anchor="b">
            <a:noAutofit/>
          </a:bodyPr>
          <a:lstStyle/>
          <a:p>
            <a:pPr marL="0" marR="0" lvl="0" indent="0" algn="l" defTabSz="609585" rtl="0" eaLnBrk="1" fontAlgn="auto" latinLnBrk="0" hangingPunct="1">
              <a:lnSpc>
                <a:spcPct val="90000"/>
              </a:lnSpc>
              <a:spcBef>
                <a:spcPts val="400"/>
              </a:spcBef>
              <a:spcAft>
                <a:spcPts val="0"/>
              </a:spcAft>
              <a:buClrTx/>
              <a:buSzTx/>
              <a:buFontTx/>
              <a:buNone/>
              <a:tabLst/>
              <a:defRPr/>
            </a:pPr>
            <a:r>
              <a:rPr kumimoji="0" lang="en-US" sz="800" b="0" i="0" u="none" strike="noStrike" kern="1200" cap="none" spc="0" normalizeH="0" baseline="0" noProof="0" dirty="0">
                <a:ln>
                  <a:noFill/>
                </a:ln>
                <a:solidFill>
                  <a:srgbClr val="FFFFFF">
                    <a:lumMod val="65000"/>
                  </a:srgbClr>
                </a:solidFill>
                <a:effectLst/>
                <a:uLnTx/>
                <a:uFillTx/>
                <a:latin typeface="Arial" panose="020B0604020202020204"/>
                <a:ea typeface="+mn-ea"/>
                <a:cs typeface="+mn-cs"/>
              </a:rPr>
              <a:t>© </a:t>
            </a:r>
            <a:fld id="{A7A55D6C-1CDB-4CD7-AAA2-9D100ECD57F0}" type="datetimeyyyy">
              <a:rPr kumimoji="0" lang="en-US" sz="800" b="0" i="0" u="none" strike="noStrike" kern="1200" cap="none" spc="0" normalizeH="0" baseline="0" noProof="0" smtClean="0">
                <a:ln>
                  <a:noFill/>
                </a:ln>
                <a:solidFill>
                  <a:srgbClr val="FFFFFF">
                    <a:lumMod val="65000"/>
                  </a:srgbClr>
                </a:solidFill>
                <a:effectLst/>
                <a:uLnTx/>
                <a:uFillTx/>
                <a:latin typeface="Arial" panose="020B0604020202020204"/>
                <a:ea typeface="+mn-ea"/>
                <a:cs typeface="+mn-cs"/>
              </a:rPr>
              <a:pPr marL="0" marR="0" lvl="0" indent="0" algn="l" defTabSz="609585" rtl="0" eaLnBrk="1" fontAlgn="auto" latinLnBrk="0" hangingPunct="1">
                <a:lnSpc>
                  <a:spcPct val="90000"/>
                </a:lnSpc>
                <a:spcBef>
                  <a:spcPts val="400"/>
                </a:spcBef>
                <a:spcAft>
                  <a:spcPts val="0"/>
                </a:spcAft>
                <a:buClrTx/>
                <a:buSzTx/>
                <a:buFontTx/>
                <a:buNone/>
                <a:tabLst/>
                <a:defRPr/>
              </a:pPr>
              <a:t>2025</a:t>
            </a:fld>
            <a:r>
              <a:rPr kumimoji="0" lang="en-US" sz="800" b="0" i="0" u="none" strike="noStrike" kern="1200" cap="none" spc="0" normalizeH="0" baseline="0" noProof="0" dirty="0">
                <a:ln>
                  <a:noFill/>
                </a:ln>
                <a:solidFill>
                  <a:srgbClr val="FFFFFF">
                    <a:lumMod val="65000"/>
                  </a:srgbClr>
                </a:solidFill>
                <a:effectLst/>
                <a:uLnTx/>
                <a:uFillTx/>
                <a:latin typeface="Arial" panose="020B0604020202020204"/>
                <a:ea typeface="+mn-ea"/>
                <a:cs typeface="+mn-cs"/>
              </a:rPr>
              <a:t> Autodesk. All rights reserved.</a:t>
            </a:r>
          </a:p>
        </p:txBody>
      </p:sp>
      <p:sp>
        <p:nvSpPr>
          <p:cNvPr id="4" name="Title 3">
            <a:extLst>
              <a:ext uri="{FF2B5EF4-FFF2-40B4-BE49-F238E27FC236}">
                <a16:creationId xmlns:a16="http://schemas.microsoft.com/office/drawing/2014/main" id="{F55D68E9-5580-4A00-AD65-557EB47CE195}"/>
              </a:ext>
            </a:extLst>
          </p:cNvPr>
          <p:cNvSpPr>
            <a:spLocks noGrp="1"/>
          </p:cNvSpPr>
          <p:nvPr>
            <p:ph type="title" hasCustomPrompt="1"/>
          </p:nvPr>
        </p:nvSpPr>
        <p:spPr>
          <a:xfrm>
            <a:off x="491321" y="1598502"/>
            <a:ext cx="8316383" cy="2215991"/>
          </a:xfrm>
        </p:spPr>
        <p:txBody>
          <a:bodyPr anchor="b"/>
          <a:lstStyle>
            <a:lvl1pPr>
              <a:defRPr sz="5333"/>
            </a:lvl1pPr>
          </a:lstStyle>
          <a:p>
            <a:r>
              <a:rPr lang="en-US" dirty="0"/>
              <a:t>Presentation title </a:t>
            </a:r>
            <a:br>
              <a:rPr lang="en-US" dirty="0"/>
            </a:br>
            <a:r>
              <a:rPr lang="en-US" dirty="0"/>
              <a:t>extends to two </a:t>
            </a:r>
            <a:br>
              <a:rPr lang="en-US" dirty="0"/>
            </a:br>
            <a:r>
              <a:rPr lang="en-US" dirty="0"/>
              <a:t>or more lines</a:t>
            </a:r>
          </a:p>
        </p:txBody>
      </p:sp>
    </p:spTree>
    <p:extLst>
      <p:ext uri="{BB962C8B-B14F-4D97-AF65-F5344CB8AC3E}">
        <p14:creationId xmlns:p14="http://schemas.microsoft.com/office/powerpoint/2010/main" val="203460431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ivider A">
    <p:spTree>
      <p:nvGrpSpPr>
        <p:cNvPr id="1" name=""/>
        <p:cNvGrpSpPr/>
        <p:nvPr/>
      </p:nvGrpSpPr>
      <p:grpSpPr>
        <a:xfrm>
          <a:off x="0" y="0"/>
          <a:ext cx="0" cy="0"/>
          <a:chOff x="0" y="0"/>
          <a:chExt cx="0" cy="0"/>
        </a:xfrm>
      </p:grpSpPr>
      <p:pic>
        <p:nvPicPr>
          <p:cNvPr id="6" name="Picture Placeholder 6">
            <a:extLst>
              <a:ext uri="{FF2B5EF4-FFF2-40B4-BE49-F238E27FC236}">
                <a16:creationId xmlns:a16="http://schemas.microsoft.com/office/drawing/2014/main" id="{37908172-C31D-4458-B9A0-FDB3AC99AB9B}"/>
              </a:ext>
              <a:ext uri="{C183D7F6-B498-43B3-948B-1728B52AA6E4}">
                <adec:decorative xmlns:adec="http://schemas.microsoft.com/office/drawing/2017/decorative" val="1"/>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r="-100000"/>
          <a:stretch/>
        </p:blipFill>
        <p:spPr>
          <a:xfrm>
            <a:off x="0" y="0"/>
            <a:ext cx="12192000" cy="6858000"/>
          </a:xfrm>
          <a:prstGeom prst="rect">
            <a:avLst/>
          </a:prstGeom>
          <a:solidFill>
            <a:schemeClr val="bg1"/>
          </a:solidFill>
        </p:spPr>
      </p:pic>
      <p:sp>
        <p:nvSpPr>
          <p:cNvPr id="10" name="Graphic 31">
            <a:extLst>
              <a:ext uri="{FF2B5EF4-FFF2-40B4-BE49-F238E27FC236}">
                <a16:creationId xmlns:a16="http://schemas.microsoft.com/office/drawing/2014/main" id="{774255B1-ABD6-4DEC-8067-2B176C87A5FB}"/>
              </a:ext>
              <a:ext uri="{C183D7F6-B498-43B3-948B-1728B52AA6E4}">
                <adec:decorative xmlns:adec="http://schemas.microsoft.com/office/drawing/2017/decorative" val="1"/>
              </a:ext>
            </a:extLst>
          </p:cNvPr>
          <p:cNvSpPr/>
          <p:nvPr userDrawn="1"/>
        </p:nvSpPr>
        <p:spPr>
          <a:xfrm>
            <a:off x="10430005" y="486833"/>
            <a:ext cx="1268929" cy="867851"/>
          </a:xfrm>
          <a:custGeom>
            <a:avLst/>
            <a:gdLst>
              <a:gd name="connsiteX0" fmla="*/ 979 w 195276"/>
              <a:gd name="connsiteY0" fmla="*/ 133489 h 133554"/>
              <a:gd name="connsiteX1" fmla="*/ 120554 w 195276"/>
              <a:gd name="connsiteY1" fmla="*/ 59108 h 133554"/>
              <a:gd name="connsiteX2" fmla="*/ 182583 w 195276"/>
              <a:gd name="connsiteY2" fmla="*/ 59108 h 133554"/>
              <a:gd name="connsiteX3" fmla="*/ 186204 w 195276"/>
              <a:gd name="connsiteY3" fmla="*/ 62729 h 133554"/>
              <a:gd name="connsiteX4" fmla="*/ 186204 w 195276"/>
              <a:gd name="connsiteY4" fmla="*/ 62737 h 133554"/>
              <a:gd name="connsiteX5" fmla="*/ 184512 w 195276"/>
              <a:gd name="connsiteY5" fmla="*/ 65783 h 133554"/>
              <a:gd name="connsiteX6" fmla="*/ 125782 w 195276"/>
              <a:gd name="connsiteY6" fmla="*/ 100994 h 133554"/>
              <a:gd name="connsiteX7" fmla="*/ 120630 w 195276"/>
              <a:gd name="connsiteY7" fmla="*/ 111298 h 133554"/>
              <a:gd name="connsiteX8" fmla="*/ 120571 w 195276"/>
              <a:gd name="connsiteY8" fmla="*/ 133489 h 133554"/>
              <a:gd name="connsiteX9" fmla="*/ 195206 w 195276"/>
              <a:gd name="connsiteY9" fmla="*/ 133489 h 133554"/>
              <a:gd name="connsiteX10" fmla="*/ 195206 w 195276"/>
              <a:gd name="connsiteY10" fmla="*/ 4524 h 133554"/>
              <a:gd name="connsiteX11" fmla="*/ 190642 w 195276"/>
              <a:gd name="connsiteY11" fmla="*/ -66 h 133554"/>
              <a:gd name="connsiteX12" fmla="*/ 190434 w 195276"/>
              <a:gd name="connsiteY12" fmla="*/ -62 h 133554"/>
              <a:gd name="connsiteX13" fmla="*/ 119217 w 195276"/>
              <a:gd name="connsiteY13" fmla="*/ -62 h 133554"/>
              <a:gd name="connsiteX14" fmla="*/ -70 w 195276"/>
              <a:gd name="connsiteY14" fmla="*/ 73998 h 133554"/>
              <a:gd name="connsiteX15" fmla="*/ -70 w 195276"/>
              <a:gd name="connsiteY15" fmla="*/ 133489 h 1335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95276" h="133554">
                <a:moveTo>
                  <a:pt x="979" y="133489"/>
                </a:moveTo>
                <a:lnTo>
                  <a:pt x="120554" y="59108"/>
                </a:lnTo>
                <a:lnTo>
                  <a:pt x="182583" y="59108"/>
                </a:lnTo>
                <a:cubicBezTo>
                  <a:pt x="184583" y="59108"/>
                  <a:pt x="186204" y="60729"/>
                  <a:pt x="186204" y="62729"/>
                </a:cubicBezTo>
                <a:cubicBezTo>
                  <a:pt x="186204" y="62731"/>
                  <a:pt x="186204" y="62735"/>
                  <a:pt x="186204" y="62737"/>
                </a:cubicBezTo>
                <a:cubicBezTo>
                  <a:pt x="186305" y="64000"/>
                  <a:pt x="185638" y="65201"/>
                  <a:pt x="184512" y="65783"/>
                </a:cubicBezTo>
                <a:lnTo>
                  <a:pt x="125782" y="100994"/>
                </a:lnTo>
                <a:cubicBezTo>
                  <a:pt x="121967" y="103278"/>
                  <a:pt x="120630" y="107863"/>
                  <a:pt x="120630" y="111298"/>
                </a:cubicBezTo>
                <a:lnTo>
                  <a:pt x="120571" y="133489"/>
                </a:lnTo>
                <a:lnTo>
                  <a:pt x="195206" y="133489"/>
                </a:lnTo>
                <a:lnTo>
                  <a:pt x="195206" y="4524"/>
                </a:lnTo>
                <a:cubicBezTo>
                  <a:pt x="195213" y="1996"/>
                  <a:pt x="193170" y="-59"/>
                  <a:pt x="190642" y="-66"/>
                </a:cubicBezTo>
                <a:cubicBezTo>
                  <a:pt x="190572" y="-66"/>
                  <a:pt x="190504" y="-65"/>
                  <a:pt x="190434" y="-62"/>
                </a:cubicBezTo>
                <a:lnTo>
                  <a:pt x="119217" y="-62"/>
                </a:lnTo>
                <a:lnTo>
                  <a:pt x="-70" y="73998"/>
                </a:lnTo>
                <a:lnTo>
                  <a:pt x="-70" y="133489"/>
                </a:lnTo>
                <a:close/>
              </a:path>
            </a:pathLst>
          </a:custGeom>
          <a:solidFill>
            <a:srgbClr val="000000"/>
          </a:solidFill>
          <a:ln w="841" cap="flat">
            <a:noFill/>
            <a:prstDash val="solid"/>
            <a:miter/>
          </a:ln>
        </p:spPr>
        <p:txBody>
          <a:bodyPr rtlCol="0" anchor="ct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2" name="Title 1"/>
          <p:cNvSpPr>
            <a:spLocks noGrp="1"/>
          </p:cNvSpPr>
          <p:nvPr>
            <p:ph type="title"/>
          </p:nvPr>
        </p:nvSpPr>
        <p:spPr>
          <a:xfrm>
            <a:off x="4114800" y="2328672"/>
            <a:ext cx="7584133" cy="1478400"/>
          </a:xfrm>
        </p:spPr>
        <p:txBody>
          <a:bodyPr anchor="b"/>
          <a:lstStyle>
            <a:lvl1pPr>
              <a:lnSpc>
                <a:spcPct val="90000"/>
              </a:lnSpc>
              <a:defRPr sz="5333" b="1" i="0">
                <a:latin typeface="+mj-lt"/>
              </a:defRPr>
            </a:lvl1pPr>
          </a:lstStyle>
          <a:p>
            <a:r>
              <a:rPr lang="en-US"/>
              <a:t>Click to edit Master title style</a:t>
            </a:r>
            <a:endParaRPr lang="en-US" dirty="0"/>
          </a:p>
        </p:txBody>
      </p:sp>
      <p:sp>
        <p:nvSpPr>
          <p:cNvPr id="3" name="Text Placeholder 2"/>
          <p:cNvSpPr>
            <a:spLocks noGrp="1"/>
          </p:cNvSpPr>
          <p:nvPr>
            <p:ph type="body" idx="1"/>
          </p:nvPr>
        </p:nvSpPr>
        <p:spPr>
          <a:xfrm>
            <a:off x="4114800" y="3972202"/>
            <a:ext cx="7586133" cy="332399"/>
          </a:xfrm>
        </p:spPr>
        <p:txBody>
          <a:bodyPr>
            <a:spAutoFit/>
          </a:bodyPr>
          <a:lstStyle>
            <a:lvl1pPr marL="0" indent="0">
              <a:lnSpc>
                <a:spcPct val="90000"/>
              </a:lnSpc>
              <a:buNone/>
              <a:defRPr sz="2400">
                <a:solidFill>
                  <a:schemeClr val="tx1"/>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a:t>Click to edit Master text styles</a:t>
            </a:r>
          </a:p>
        </p:txBody>
      </p:sp>
      <p:sp>
        <p:nvSpPr>
          <p:cNvPr id="7" name="Footer Placeholder 3">
            <a:extLst>
              <a:ext uri="{FF2B5EF4-FFF2-40B4-BE49-F238E27FC236}">
                <a16:creationId xmlns:a16="http://schemas.microsoft.com/office/drawing/2014/main" id="{411FEDFA-5B6E-4759-85ED-8D39F5D2A26E}"/>
              </a:ext>
              <a:ext uri="{C183D7F6-B498-43B3-948B-1728B52AA6E4}">
                <adec:decorative xmlns:adec="http://schemas.microsoft.com/office/drawing/2017/decorative" val="1"/>
              </a:ext>
            </a:extLst>
          </p:cNvPr>
          <p:cNvSpPr>
            <a:spLocks noGrp="1"/>
          </p:cNvSpPr>
          <p:nvPr>
            <p:ph type="ftr" sz="quarter" idx="10"/>
          </p:nvPr>
        </p:nvSpPr>
        <p:spPr/>
        <p:txBody>
          <a:bodyPr/>
          <a:lstStyle/>
          <a:p>
            <a:pPr defTabSz="609585"/>
            <a:endParaRPr lang="en-US" dirty="0">
              <a:solidFill>
                <a:srgbClr val="FFFFFF">
                  <a:lumMod val="65000"/>
                </a:srgbClr>
              </a:solidFill>
            </a:endParaRPr>
          </a:p>
        </p:txBody>
      </p:sp>
    </p:spTree>
    <p:extLst>
      <p:ext uri="{BB962C8B-B14F-4D97-AF65-F5344CB8AC3E}">
        <p14:creationId xmlns:p14="http://schemas.microsoft.com/office/powerpoint/2010/main" val="213760394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7" name="Subtitle 2">
            <a:extLst>
              <a:ext uri="{FF2B5EF4-FFF2-40B4-BE49-F238E27FC236}">
                <a16:creationId xmlns:a16="http://schemas.microsoft.com/office/drawing/2014/main" id="{50E09302-A0C4-445D-BF16-53CD11E35311}"/>
              </a:ext>
            </a:extLst>
          </p:cNvPr>
          <p:cNvSpPr>
            <a:spLocks noGrp="1"/>
          </p:cNvSpPr>
          <p:nvPr>
            <p:ph type="body" sz="quarter" idx="13" hasCustomPrompt="1"/>
          </p:nvPr>
        </p:nvSpPr>
        <p:spPr>
          <a:xfrm>
            <a:off x="491320" y="1039285"/>
            <a:ext cx="11209360" cy="328295"/>
          </a:xfrm>
        </p:spPr>
        <p:txBody>
          <a:bodyPr wrap="square" tIns="0">
            <a:spAutoFit/>
          </a:bodyPr>
          <a:lstStyle>
            <a:lvl1pPr marL="0" indent="0">
              <a:buNone/>
              <a:defRPr sz="2133" b="1"/>
            </a:lvl1pPr>
          </a:lstStyle>
          <a:p>
            <a:pPr lvl="0"/>
            <a:r>
              <a:rPr lang="en-US"/>
              <a:t>Subtitle if needed</a:t>
            </a:r>
          </a:p>
        </p:txBody>
      </p:sp>
      <p:sp>
        <p:nvSpPr>
          <p:cNvPr id="5" name="Content Placeholder 2">
            <a:extLst>
              <a:ext uri="{FF2B5EF4-FFF2-40B4-BE49-F238E27FC236}">
                <a16:creationId xmlns:a16="http://schemas.microsoft.com/office/drawing/2014/main" id="{36D2746D-0340-4A15-96B1-30ACF62C6B8F}"/>
              </a:ext>
            </a:extLst>
          </p:cNvPr>
          <p:cNvSpPr>
            <a:spLocks noGrp="1"/>
          </p:cNvSpPr>
          <p:nvPr>
            <p:ph idx="1"/>
          </p:nvPr>
        </p:nvSpPr>
        <p:spPr>
          <a:xfrm>
            <a:off x="491320" y="1584960"/>
            <a:ext cx="11209360" cy="4785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2">
            <a:extLst>
              <a:ext uri="{FF2B5EF4-FFF2-40B4-BE49-F238E27FC236}">
                <a16:creationId xmlns:a16="http://schemas.microsoft.com/office/drawing/2014/main" id="{C6043B2E-964F-4538-9554-6CAD0E4B4868}"/>
              </a:ext>
              <a:ext uri="{C183D7F6-B498-43B3-948B-1728B52AA6E4}">
                <adec:decorative xmlns:adec="http://schemas.microsoft.com/office/drawing/2017/decorative" val="1"/>
              </a:ext>
            </a:extLst>
          </p:cNvPr>
          <p:cNvSpPr>
            <a:spLocks noGrp="1"/>
          </p:cNvSpPr>
          <p:nvPr>
            <p:ph type="ftr" sz="quarter" idx="10"/>
          </p:nvPr>
        </p:nvSpPr>
        <p:spPr/>
        <p:txBody>
          <a:bodyPr/>
          <a:lstStyle/>
          <a:p>
            <a:pPr defTabSz="609585"/>
            <a:endParaRPr lang="en-US" dirty="0">
              <a:solidFill>
                <a:srgbClr val="FFFFFF">
                  <a:lumMod val="65000"/>
                </a:srgbClr>
              </a:solidFill>
            </a:endParaRPr>
          </a:p>
        </p:txBody>
      </p:sp>
      <p:sp>
        <p:nvSpPr>
          <p:cNvPr id="3" name="Title 2">
            <a:extLst>
              <a:ext uri="{FF2B5EF4-FFF2-40B4-BE49-F238E27FC236}">
                <a16:creationId xmlns:a16="http://schemas.microsoft.com/office/drawing/2014/main" id="{6678FD65-4D7B-4F59-9231-5AED356341A0}"/>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98324448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3" pos="1512">
          <p15:clr>
            <a:srgbClr val="FDE53C"/>
          </p15:clr>
        </p15:guide>
        <p15:guide id="4" pos="2796">
          <p15:clr>
            <a:srgbClr val="FDE53C"/>
          </p15:clr>
        </p15:guide>
        <p15:guide id="5" pos="2963">
          <p15:clr>
            <a:srgbClr val="FDE53C"/>
          </p15:clr>
        </p15:guide>
        <p15:guide id="6" pos="4245">
          <p15:clr>
            <a:srgbClr val="FDE53C"/>
          </p15:clr>
        </p15:guide>
        <p15:guide id="12" pos="1967">
          <p15:clr>
            <a:srgbClr val="5ACBF0"/>
          </p15:clr>
        </p15:guide>
        <p15:guide id="16" pos="3792">
          <p15:clr>
            <a:srgbClr val="5ACBF0"/>
          </p15:clr>
        </p15:guide>
        <p15:guide id="19" pos="1880">
          <p15:clr>
            <a:srgbClr val="5ACBF0"/>
          </p15:clr>
        </p15:guide>
        <p15:guide id="20" pos="2054">
          <p15:clr>
            <a:srgbClr val="5ACBF0"/>
          </p15:clr>
        </p15:guide>
        <p15:guide id="21" pos="3879">
          <p15:clr>
            <a:srgbClr val="5ACBF0"/>
          </p15:clr>
        </p15:guide>
        <p15:guide id="22" pos="3705">
          <p15:clr>
            <a:srgbClr val="5ACBF0"/>
          </p15:clr>
        </p15:guide>
        <p15:guide id="23" pos="1599">
          <p15:clr>
            <a:srgbClr val="FDE53C"/>
          </p15:clr>
        </p15:guide>
        <p15:guide id="24" pos="1425">
          <p15:clr>
            <a:srgbClr val="FDE53C"/>
          </p15:clr>
        </p15:guide>
        <p15:guide id="25" pos="4334">
          <p15:clr>
            <a:srgbClr val="FDE53C"/>
          </p15:clr>
        </p15:guide>
        <p15:guide id="26" pos="4160">
          <p15:clr>
            <a:srgbClr val="FDE53C"/>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51F35BFC-45DA-41CB-B411-40026E11E6F4}"/>
              </a:ext>
            </a:extLst>
          </p:cNvPr>
          <p:cNvSpPr>
            <a:spLocks noGrp="1"/>
          </p:cNvSpPr>
          <p:nvPr>
            <p:ph idx="1"/>
          </p:nvPr>
        </p:nvSpPr>
        <p:spPr>
          <a:xfrm>
            <a:off x="491320" y="1584960"/>
            <a:ext cx="11209360" cy="4785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2">
            <a:extLst>
              <a:ext uri="{FF2B5EF4-FFF2-40B4-BE49-F238E27FC236}">
                <a16:creationId xmlns:a16="http://schemas.microsoft.com/office/drawing/2014/main" id="{C6043B2E-964F-4538-9554-6CAD0E4B4868}"/>
              </a:ext>
              <a:ext uri="{C183D7F6-B498-43B3-948B-1728B52AA6E4}">
                <adec:decorative xmlns:adec="http://schemas.microsoft.com/office/drawing/2017/decorative" val="1"/>
              </a:ext>
            </a:extLst>
          </p:cNvPr>
          <p:cNvSpPr>
            <a:spLocks noGrp="1"/>
          </p:cNvSpPr>
          <p:nvPr>
            <p:ph type="ftr" sz="quarter" idx="10"/>
          </p:nvPr>
        </p:nvSpPr>
        <p:spPr/>
        <p:txBody>
          <a:bodyPr/>
          <a:lstStyle/>
          <a:p>
            <a:pPr defTabSz="609585"/>
            <a:endParaRPr lang="en-US" dirty="0">
              <a:solidFill>
                <a:srgbClr val="FFFFFF">
                  <a:lumMod val="65000"/>
                </a:srgbClr>
              </a:solidFill>
            </a:endParaRPr>
          </a:p>
        </p:txBody>
      </p:sp>
      <p:sp>
        <p:nvSpPr>
          <p:cNvPr id="3" name="Title 2">
            <a:extLst>
              <a:ext uri="{FF2B5EF4-FFF2-40B4-BE49-F238E27FC236}">
                <a16:creationId xmlns:a16="http://schemas.microsoft.com/office/drawing/2014/main" id="{F32847C4-713E-4EEE-87A3-CB75801A4BA8}"/>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671011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3" pos="1512">
          <p15:clr>
            <a:srgbClr val="FDE53C"/>
          </p15:clr>
        </p15:guide>
        <p15:guide id="4" pos="2796">
          <p15:clr>
            <a:srgbClr val="FDE53C"/>
          </p15:clr>
        </p15:guide>
        <p15:guide id="5" pos="2963">
          <p15:clr>
            <a:srgbClr val="FDE53C"/>
          </p15:clr>
        </p15:guide>
        <p15:guide id="6" pos="4245">
          <p15:clr>
            <a:srgbClr val="FDE53C"/>
          </p15:clr>
        </p15:guide>
        <p15:guide id="12" pos="1967">
          <p15:clr>
            <a:srgbClr val="5ACBF0"/>
          </p15:clr>
        </p15:guide>
        <p15:guide id="16" pos="3792">
          <p15:clr>
            <a:srgbClr val="5ACBF0"/>
          </p15:clr>
        </p15:guide>
        <p15:guide id="19" pos="1880">
          <p15:clr>
            <a:srgbClr val="5ACBF0"/>
          </p15:clr>
        </p15:guide>
        <p15:guide id="20" pos="2054">
          <p15:clr>
            <a:srgbClr val="5ACBF0"/>
          </p15:clr>
        </p15:guide>
        <p15:guide id="21" pos="3879">
          <p15:clr>
            <a:srgbClr val="5ACBF0"/>
          </p15:clr>
        </p15:guide>
        <p15:guide id="22" pos="3705">
          <p15:clr>
            <a:srgbClr val="5ACBF0"/>
          </p15:clr>
        </p15:guide>
        <p15:guide id="23" pos="1599">
          <p15:clr>
            <a:srgbClr val="FDE53C"/>
          </p15:clr>
        </p15:guide>
        <p15:guide id="24" pos="1425">
          <p15:clr>
            <a:srgbClr val="FDE53C"/>
          </p15:clr>
        </p15:guide>
        <p15:guide id="25" pos="4334">
          <p15:clr>
            <a:srgbClr val="FDE53C"/>
          </p15:clr>
        </p15:guide>
        <p15:guide id="26" pos="4160">
          <p15:clr>
            <a:srgbClr val="FDE53C"/>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Half Image Right">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0697B1CF-15D0-4C64-8E93-EB29D3A5531D}"/>
              </a:ext>
            </a:extLst>
          </p:cNvPr>
          <p:cNvSpPr/>
          <p:nvPr userDrawn="1"/>
        </p:nvSpPr>
        <p:spPr>
          <a:xfrm>
            <a:off x="6269568" y="1"/>
            <a:ext cx="5922432" cy="685799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2133" dirty="0" err="1"/>
          </a:p>
        </p:txBody>
      </p:sp>
      <p:sp>
        <p:nvSpPr>
          <p:cNvPr id="9" name="Title 1">
            <a:extLst>
              <a:ext uri="{FF2B5EF4-FFF2-40B4-BE49-F238E27FC236}">
                <a16:creationId xmlns:a16="http://schemas.microsoft.com/office/drawing/2014/main" id="{E9524391-095F-4CD4-BE48-73B0890652AF}"/>
              </a:ext>
            </a:extLst>
          </p:cNvPr>
          <p:cNvSpPr>
            <a:spLocks noGrp="1"/>
          </p:cNvSpPr>
          <p:nvPr>
            <p:ph type="title" hasCustomPrompt="1"/>
          </p:nvPr>
        </p:nvSpPr>
        <p:spPr>
          <a:xfrm>
            <a:off x="490136" y="487681"/>
            <a:ext cx="5430181" cy="531428"/>
          </a:xfrm>
        </p:spPr>
        <p:txBody>
          <a:bodyPr/>
          <a:lstStyle>
            <a:lvl1pPr>
              <a:defRPr b="1" i="0">
                <a:latin typeface="+mj-lt"/>
              </a:defRPr>
            </a:lvl1pPr>
          </a:lstStyle>
          <a:p>
            <a:r>
              <a:rPr lang="en-US" dirty="0"/>
              <a:t>Click to edit title</a:t>
            </a:r>
          </a:p>
        </p:txBody>
      </p:sp>
      <p:sp>
        <p:nvSpPr>
          <p:cNvPr id="10" name="Subtitle 2">
            <a:extLst>
              <a:ext uri="{FF2B5EF4-FFF2-40B4-BE49-F238E27FC236}">
                <a16:creationId xmlns:a16="http://schemas.microsoft.com/office/drawing/2014/main" id="{2894BEB0-D61D-4A64-9596-8FB93E85A09C}"/>
              </a:ext>
            </a:extLst>
          </p:cNvPr>
          <p:cNvSpPr>
            <a:spLocks noGrp="1"/>
          </p:cNvSpPr>
          <p:nvPr>
            <p:ph type="body" sz="quarter" idx="13" hasCustomPrompt="1"/>
          </p:nvPr>
        </p:nvSpPr>
        <p:spPr>
          <a:xfrm>
            <a:off x="490136" y="1039285"/>
            <a:ext cx="5430181" cy="328295"/>
          </a:xfrm>
        </p:spPr>
        <p:txBody>
          <a:bodyPr wrap="square" tIns="0">
            <a:spAutoFit/>
          </a:bodyPr>
          <a:lstStyle>
            <a:lvl1pPr marL="0" indent="0">
              <a:buNone/>
              <a:defRPr sz="2133" b="1"/>
            </a:lvl1pPr>
          </a:lstStyle>
          <a:p>
            <a:pPr lvl="0"/>
            <a:r>
              <a:rPr lang="en-US"/>
              <a:t>Subtitle if needed</a:t>
            </a:r>
          </a:p>
        </p:txBody>
      </p:sp>
      <p:sp>
        <p:nvSpPr>
          <p:cNvPr id="12" name="Content Placeholder 2">
            <a:extLst>
              <a:ext uri="{FF2B5EF4-FFF2-40B4-BE49-F238E27FC236}">
                <a16:creationId xmlns:a16="http://schemas.microsoft.com/office/drawing/2014/main" id="{D986A320-6B07-4EBA-AB8F-5A9D885F7A07}"/>
              </a:ext>
            </a:extLst>
          </p:cNvPr>
          <p:cNvSpPr>
            <a:spLocks noGrp="1"/>
          </p:cNvSpPr>
          <p:nvPr>
            <p:ph idx="1"/>
          </p:nvPr>
        </p:nvSpPr>
        <p:spPr>
          <a:xfrm>
            <a:off x="490136" y="1584960"/>
            <a:ext cx="5430181" cy="4785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Footer Placeholder 4">
            <a:extLst>
              <a:ext uri="{FF2B5EF4-FFF2-40B4-BE49-F238E27FC236}">
                <a16:creationId xmlns:a16="http://schemas.microsoft.com/office/drawing/2014/main" id="{42B3408E-E337-42A4-A641-A6E7D47A5093}"/>
              </a:ext>
              <a:ext uri="{C183D7F6-B498-43B3-948B-1728B52AA6E4}">
                <adec:decorative xmlns:adec="http://schemas.microsoft.com/office/drawing/2017/decorative" val="1"/>
              </a:ext>
            </a:extLst>
          </p:cNvPr>
          <p:cNvSpPr>
            <a:spLocks noGrp="1"/>
          </p:cNvSpPr>
          <p:nvPr>
            <p:ph type="ftr" sz="quarter" idx="14"/>
          </p:nvPr>
        </p:nvSpPr>
        <p:spPr>
          <a:xfrm>
            <a:off x="488952" y="6477000"/>
            <a:ext cx="5429249" cy="203200"/>
          </a:xfrm>
        </p:spPr>
        <p:txBody>
          <a:bodyPr/>
          <a:lstStyle/>
          <a:p>
            <a:endParaRPr lang="en-US" dirty="0"/>
          </a:p>
        </p:txBody>
      </p:sp>
    </p:spTree>
    <p:extLst>
      <p:ext uri="{BB962C8B-B14F-4D97-AF65-F5344CB8AC3E}">
        <p14:creationId xmlns:p14="http://schemas.microsoft.com/office/powerpoint/2010/main" val="225967755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3" pos="1512">
          <p15:clr>
            <a:srgbClr val="FDE53C"/>
          </p15:clr>
        </p15:guide>
        <p15:guide id="4" pos="2796">
          <p15:clr>
            <a:srgbClr val="FDE53C"/>
          </p15:clr>
        </p15:guide>
        <p15:guide id="5" pos="2963">
          <p15:clr>
            <a:srgbClr val="FDE53C"/>
          </p15:clr>
        </p15:guide>
        <p15:guide id="6" pos="4245">
          <p15:clr>
            <a:srgbClr val="FDE53C"/>
          </p15:clr>
        </p15:guide>
        <p15:guide id="12" pos="1967">
          <p15:clr>
            <a:srgbClr val="5ACBF0"/>
          </p15:clr>
        </p15:guide>
        <p15:guide id="16" pos="3792">
          <p15:clr>
            <a:srgbClr val="5ACBF0"/>
          </p15:clr>
        </p15:guide>
        <p15:guide id="19" pos="1880">
          <p15:clr>
            <a:srgbClr val="5ACBF0"/>
          </p15:clr>
        </p15:guide>
        <p15:guide id="20" pos="2054">
          <p15:clr>
            <a:srgbClr val="5ACBF0"/>
          </p15:clr>
        </p15:guide>
        <p15:guide id="21" pos="3879">
          <p15:clr>
            <a:srgbClr val="5ACBF0"/>
          </p15:clr>
        </p15:guide>
        <p15:guide id="22" pos="3705">
          <p15:clr>
            <a:srgbClr val="5ACBF0"/>
          </p15:clr>
        </p15:guide>
        <p15:guide id="23" pos="1599">
          <p15:clr>
            <a:srgbClr val="FDE53C"/>
          </p15:clr>
        </p15:guide>
        <p15:guide id="24" pos="1425">
          <p15:clr>
            <a:srgbClr val="FDE53C"/>
          </p15:clr>
        </p15:guide>
        <p15:guide id="25" pos="4334">
          <p15:clr>
            <a:srgbClr val="FDE53C"/>
          </p15:clr>
        </p15:guide>
        <p15:guide id="26" pos="4160">
          <p15:clr>
            <a:srgbClr val="FDE53C"/>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Feature-Outcome Overview">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0697B1CF-15D0-4C64-8E93-EB29D3A5531D}"/>
              </a:ext>
            </a:extLst>
          </p:cNvPr>
          <p:cNvSpPr/>
          <p:nvPr userDrawn="1"/>
        </p:nvSpPr>
        <p:spPr>
          <a:xfrm>
            <a:off x="6269568" y="1"/>
            <a:ext cx="5922432" cy="685799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2133" dirty="0" err="1"/>
          </a:p>
        </p:txBody>
      </p:sp>
      <p:sp>
        <p:nvSpPr>
          <p:cNvPr id="9" name="Title 1">
            <a:extLst>
              <a:ext uri="{FF2B5EF4-FFF2-40B4-BE49-F238E27FC236}">
                <a16:creationId xmlns:a16="http://schemas.microsoft.com/office/drawing/2014/main" id="{E9524391-095F-4CD4-BE48-73B0890652AF}"/>
              </a:ext>
            </a:extLst>
          </p:cNvPr>
          <p:cNvSpPr>
            <a:spLocks noGrp="1"/>
          </p:cNvSpPr>
          <p:nvPr>
            <p:ph type="title" hasCustomPrompt="1"/>
          </p:nvPr>
        </p:nvSpPr>
        <p:spPr>
          <a:xfrm>
            <a:off x="490136" y="487681"/>
            <a:ext cx="5430181" cy="531428"/>
          </a:xfrm>
        </p:spPr>
        <p:txBody>
          <a:bodyPr/>
          <a:lstStyle>
            <a:lvl1pPr>
              <a:defRPr b="1" i="0">
                <a:latin typeface="+mj-lt"/>
              </a:defRPr>
            </a:lvl1pPr>
          </a:lstStyle>
          <a:p>
            <a:r>
              <a:rPr lang="en-US" dirty="0"/>
              <a:t>Click to edit title</a:t>
            </a:r>
          </a:p>
        </p:txBody>
      </p:sp>
      <p:sp>
        <p:nvSpPr>
          <p:cNvPr id="10" name="Subtitle 2">
            <a:extLst>
              <a:ext uri="{FF2B5EF4-FFF2-40B4-BE49-F238E27FC236}">
                <a16:creationId xmlns:a16="http://schemas.microsoft.com/office/drawing/2014/main" id="{2894BEB0-D61D-4A64-9596-8FB93E85A09C}"/>
              </a:ext>
            </a:extLst>
          </p:cNvPr>
          <p:cNvSpPr>
            <a:spLocks noGrp="1"/>
          </p:cNvSpPr>
          <p:nvPr>
            <p:ph type="body" sz="quarter" idx="13" hasCustomPrompt="1"/>
          </p:nvPr>
        </p:nvSpPr>
        <p:spPr>
          <a:xfrm>
            <a:off x="490136" y="1039285"/>
            <a:ext cx="5430181" cy="328295"/>
          </a:xfrm>
        </p:spPr>
        <p:txBody>
          <a:bodyPr wrap="square" tIns="0">
            <a:spAutoFit/>
          </a:bodyPr>
          <a:lstStyle>
            <a:lvl1pPr marL="0" indent="0">
              <a:buNone/>
              <a:defRPr sz="2133" b="1"/>
            </a:lvl1pPr>
          </a:lstStyle>
          <a:p>
            <a:pPr lvl="0"/>
            <a:r>
              <a:rPr lang="en-US"/>
              <a:t>Subtitle if needed</a:t>
            </a:r>
          </a:p>
        </p:txBody>
      </p:sp>
      <p:sp>
        <p:nvSpPr>
          <p:cNvPr id="12" name="Content Placeholder 2">
            <a:extLst>
              <a:ext uri="{FF2B5EF4-FFF2-40B4-BE49-F238E27FC236}">
                <a16:creationId xmlns:a16="http://schemas.microsoft.com/office/drawing/2014/main" id="{D986A320-6B07-4EBA-AB8F-5A9D885F7A07}"/>
              </a:ext>
            </a:extLst>
          </p:cNvPr>
          <p:cNvSpPr>
            <a:spLocks noGrp="1"/>
          </p:cNvSpPr>
          <p:nvPr>
            <p:ph idx="1" hasCustomPrompt="1"/>
          </p:nvPr>
        </p:nvSpPr>
        <p:spPr>
          <a:xfrm>
            <a:off x="490136" y="1584960"/>
            <a:ext cx="5430181" cy="1626659"/>
          </a:xfrm>
        </p:spPr>
        <p:txBody>
          <a:bodyPr/>
          <a:lstStyle>
            <a:lvl1pPr>
              <a:defRPr/>
            </a:lvl1pPr>
          </a:lstStyle>
          <a:p>
            <a:pPr lvl="0"/>
            <a:r>
              <a:rPr lang="en-US" dirty="0"/>
              <a:t>Objective/Scope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a:extLst>
              <a:ext uri="{FF2B5EF4-FFF2-40B4-BE49-F238E27FC236}">
                <a16:creationId xmlns:a16="http://schemas.microsoft.com/office/drawing/2014/main" id="{5E2860E5-502C-428E-86DB-833BA9A32ADE}"/>
              </a:ext>
            </a:extLst>
          </p:cNvPr>
          <p:cNvSpPr>
            <a:spLocks noGrp="1"/>
          </p:cNvSpPr>
          <p:nvPr>
            <p:ph idx="14" hasCustomPrompt="1"/>
          </p:nvPr>
        </p:nvSpPr>
        <p:spPr>
          <a:xfrm>
            <a:off x="490136" y="3646381"/>
            <a:ext cx="5430181" cy="2723939"/>
          </a:xfrm>
        </p:spPr>
        <p:txBody>
          <a:bodyPr/>
          <a:lstStyle>
            <a:lvl1pPr>
              <a:defRPr/>
            </a:lvl1pPr>
          </a:lstStyle>
          <a:p>
            <a:pPr lvl="0"/>
            <a:r>
              <a:rPr lang="en-US" dirty="0"/>
              <a:t>Benefits and outcome options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3" name="Straight Connector 2">
            <a:extLst>
              <a:ext uri="{FF2B5EF4-FFF2-40B4-BE49-F238E27FC236}">
                <a16:creationId xmlns:a16="http://schemas.microsoft.com/office/drawing/2014/main" id="{AEEFE123-CF7F-4433-81EA-39BBEAE8D61E}"/>
              </a:ext>
            </a:extLst>
          </p:cNvPr>
          <p:cNvCxnSpPr>
            <a:cxnSpLocks/>
          </p:cNvCxnSpPr>
          <p:nvPr userDrawn="1"/>
        </p:nvCxnSpPr>
        <p:spPr>
          <a:xfrm>
            <a:off x="490136" y="3429000"/>
            <a:ext cx="5430181" cy="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775064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3" pos="1512">
          <p15:clr>
            <a:srgbClr val="FDE53C"/>
          </p15:clr>
        </p15:guide>
        <p15:guide id="4" pos="2796">
          <p15:clr>
            <a:srgbClr val="FDE53C"/>
          </p15:clr>
        </p15:guide>
        <p15:guide id="5" pos="2963">
          <p15:clr>
            <a:srgbClr val="FDE53C"/>
          </p15:clr>
        </p15:guide>
        <p15:guide id="6" pos="4245">
          <p15:clr>
            <a:srgbClr val="FDE53C"/>
          </p15:clr>
        </p15:guide>
        <p15:guide id="12" pos="1967">
          <p15:clr>
            <a:srgbClr val="5ACBF0"/>
          </p15:clr>
        </p15:guide>
        <p15:guide id="16" pos="3792">
          <p15:clr>
            <a:srgbClr val="5ACBF0"/>
          </p15:clr>
        </p15:guide>
        <p15:guide id="19" pos="1880">
          <p15:clr>
            <a:srgbClr val="5ACBF0"/>
          </p15:clr>
        </p15:guide>
        <p15:guide id="20" pos="2054">
          <p15:clr>
            <a:srgbClr val="5ACBF0"/>
          </p15:clr>
        </p15:guide>
        <p15:guide id="21" pos="3879">
          <p15:clr>
            <a:srgbClr val="5ACBF0"/>
          </p15:clr>
        </p15:guide>
        <p15:guide id="22" pos="3705">
          <p15:clr>
            <a:srgbClr val="5ACBF0"/>
          </p15:clr>
        </p15:guide>
        <p15:guide id="23" pos="1599">
          <p15:clr>
            <a:srgbClr val="FDE53C"/>
          </p15:clr>
        </p15:guide>
        <p15:guide id="24" pos="1425">
          <p15:clr>
            <a:srgbClr val="FDE53C"/>
          </p15:clr>
        </p15:guide>
        <p15:guide id="25" pos="4334">
          <p15:clr>
            <a:srgbClr val="FDE53C"/>
          </p15:clr>
        </p15:guide>
        <p15:guide id="26" pos="4160">
          <p15:clr>
            <a:srgbClr val="FDE53C"/>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1320" y="487681"/>
            <a:ext cx="11209360" cy="531428"/>
          </a:xfrm>
          <a:prstGeom prst="rect">
            <a:avLst/>
          </a:prstGeom>
        </p:spPr>
        <p:txBody>
          <a:bodyPr vert="horz" wrap="square" lIns="0" tIns="0" rIns="0" bIns="0" rtlCol="0" anchor="t" anchorCtr="0">
            <a:spAutoFit/>
          </a:bodyPr>
          <a:lstStyle/>
          <a:p>
            <a:r>
              <a:rPr lang="en-US"/>
              <a:t>Click to edit Master title style</a:t>
            </a:r>
          </a:p>
        </p:txBody>
      </p:sp>
      <p:sp>
        <p:nvSpPr>
          <p:cNvPr id="3" name="Text Placeholder 2"/>
          <p:cNvSpPr>
            <a:spLocks noGrp="1"/>
          </p:cNvSpPr>
          <p:nvPr>
            <p:ph type="body" idx="1"/>
          </p:nvPr>
        </p:nvSpPr>
        <p:spPr>
          <a:xfrm>
            <a:off x="491320" y="1584960"/>
            <a:ext cx="11209360" cy="4785360"/>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3"/>
          <p:cNvSpPr>
            <a:spLocks noGrp="1"/>
          </p:cNvSpPr>
          <p:nvPr>
            <p:ph type="ftr" sz="quarter" idx="3"/>
          </p:nvPr>
        </p:nvSpPr>
        <p:spPr>
          <a:xfrm>
            <a:off x="6096001" y="6477000"/>
            <a:ext cx="5848351" cy="203200"/>
          </a:xfrm>
          <a:prstGeom prst="rect">
            <a:avLst/>
          </a:prstGeom>
        </p:spPr>
        <p:txBody>
          <a:bodyPr vert="horz" lIns="0" tIns="0" rIns="0" bIns="0" rtlCol="0" anchor="b"/>
          <a:lstStyle>
            <a:lvl1pPr algn="r">
              <a:defRPr sz="800">
                <a:solidFill>
                  <a:schemeClr val="bg1">
                    <a:lumMod val="65000"/>
                  </a:schemeClr>
                </a:solidFill>
              </a:defRPr>
            </a:lvl1pPr>
          </a:lstStyle>
          <a:p>
            <a:pPr defTabSz="609585"/>
            <a:endParaRPr lang="en-US" dirty="0">
              <a:solidFill>
                <a:srgbClr val="FFFFFF">
                  <a:lumMod val="65000"/>
                </a:srgbClr>
              </a:solidFill>
            </a:endParaRPr>
          </a:p>
        </p:txBody>
      </p:sp>
    </p:spTree>
    <p:extLst>
      <p:ext uri="{BB962C8B-B14F-4D97-AF65-F5344CB8AC3E}">
        <p14:creationId xmlns:p14="http://schemas.microsoft.com/office/powerpoint/2010/main" val="2890652381"/>
      </p:ext>
    </p:extLst>
  </p:cSld>
  <p:clrMap bg1="lt1" tx1="dk1" bg2="lt2" tx2="dk2" accent1="accent1" accent2="accent2" accent3="accent3" accent4="accent4" accent5="accent5" accent6="accent6" hlink="hlink" folHlink="folHlink"/>
  <p:sldLayoutIdLst>
    <p:sldLayoutId id="2147483673" r:id="rId1"/>
    <p:sldLayoutId id="2147483696" r:id="rId2"/>
    <p:sldLayoutId id="2147483675" r:id="rId3"/>
    <p:sldLayoutId id="2147483676" r:id="rId4"/>
    <p:sldLayoutId id="2147483677" r:id="rId5"/>
    <p:sldLayoutId id="2147483678" r:id="rId6"/>
    <p:sldLayoutId id="2147483679" r:id="rId7"/>
    <p:sldLayoutId id="2147483697" r:id="rId8"/>
    <p:sldLayoutId id="2147483698" r:id="rId9"/>
    <p:sldLayoutId id="2147483699" r:id="rId10"/>
    <p:sldLayoutId id="2147483700" r:id="rId11"/>
    <p:sldLayoutId id="2147483680" r:id="rId12"/>
    <p:sldLayoutId id="2147483701" r:id="rId13"/>
    <p:sldLayoutId id="2147483681" r:id="rId14"/>
    <p:sldLayoutId id="2147483682" r:id="rId15"/>
    <p:sldLayoutId id="2147483702" r:id="rId16"/>
    <p:sldLayoutId id="2147483683" r:id="rId17"/>
    <p:sldLayoutId id="2147483684" r:id="rId18"/>
    <p:sldLayoutId id="2147483685" r:id="rId19"/>
    <p:sldLayoutId id="2147483686" r:id="rId20"/>
    <p:sldLayoutId id="2147483687" r:id="rId21"/>
    <p:sldLayoutId id="2147483688" r:id="rId22"/>
    <p:sldLayoutId id="2147483689" r:id="rId23"/>
    <p:sldLayoutId id="2147483690" r:id="rId24"/>
    <p:sldLayoutId id="2147483691" r:id="rId25"/>
    <p:sldLayoutId id="2147483692" r:id="rId26"/>
    <p:sldLayoutId id="2147483693" r:id="rId27"/>
    <p:sldLayoutId id="2147483694" r:id="rId28"/>
    <p:sldLayoutId id="2147483695" r:id="rId29"/>
  </p:sldLayoutIdLst>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xStyles>
    <p:titleStyle>
      <a:lvl1pPr algn="l" defTabSz="914377" rtl="0" eaLnBrk="1" latinLnBrk="0" hangingPunct="1">
        <a:lnSpc>
          <a:spcPct val="90000"/>
        </a:lnSpc>
        <a:spcBef>
          <a:spcPct val="0"/>
        </a:spcBef>
        <a:buNone/>
        <a:defRPr sz="3733" b="1" i="0" kern="1200">
          <a:solidFill>
            <a:schemeClr val="tx1"/>
          </a:solidFill>
          <a:latin typeface="+mj-lt"/>
          <a:ea typeface="+mj-ea"/>
          <a:cs typeface="+mj-cs"/>
        </a:defRPr>
      </a:lvl1pPr>
    </p:titleStyle>
    <p:bodyStyle>
      <a:lvl1pPr marL="304792" indent="-304792" algn="l" defTabSz="914377" rtl="0" eaLnBrk="1" latinLnBrk="0" hangingPunct="1">
        <a:lnSpc>
          <a:spcPct val="100000"/>
        </a:lnSpc>
        <a:spcBef>
          <a:spcPts val="2667"/>
        </a:spcBef>
        <a:buClr>
          <a:schemeClr val="tx2"/>
        </a:buClr>
        <a:buFont typeface="Wingdings 2" panose="05020102010507070707" pitchFamily="18" charset="2"/>
        <a:buChar char=""/>
        <a:defRPr sz="2133" kern="1200">
          <a:solidFill>
            <a:schemeClr val="tx1"/>
          </a:solidFill>
          <a:latin typeface="+mn-lt"/>
          <a:ea typeface="+mn-ea"/>
          <a:cs typeface="+mn-cs"/>
        </a:defRPr>
      </a:lvl1pPr>
      <a:lvl2pPr marL="613818" indent="-309026" algn="l" defTabSz="914377" rtl="0" eaLnBrk="1" latinLnBrk="0" hangingPunct="1">
        <a:lnSpc>
          <a:spcPct val="100000"/>
        </a:lnSpc>
        <a:spcBef>
          <a:spcPts val="1067"/>
        </a:spcBef>
        <a:buClr>
          <a:schemeClr val="tx2"/>
        </a:buClr>
        <a:buFont typeface="Courier New" panose="02070309020205020404" pitchFamily="49" charset="0"/>
        <a:buChar char="o"/>
        <a:defRPr sz="1867" kern="1200">
          <a:solidFill>
            <a:schemeClr val="tx1"/>
          </a:solidFill>
          <a:latin typeface="+mn-lt"/>
          <a:ea typeface="+mn-ea"/>
          <a:cs typeface="+mn-cs"/>
        </a:defRPr>
      </a:lvl2pPr>
      <a:lvl3pPr marL="838179" indent="-228594" algn="l" defTabSz="914377" rtl="0" eaLnBrk="1" latinLnBrk="0" hangingPunct="1">
        <a:lnSpc>
          <a:spcPct val="100000"/>
        </a:lnSpc>
        <a:spcBef>
          <a:spcPts val="800"/>
        </a:spcBef>
        <a:buClr>
          <a:schemeClr val="tx2"/>
        </a:buClr>
        <a:buFont typeface="Arial" panose="020B0604020202020204" pitchFamily="34" charset="0"/>
        <a:buChar char="•"/>
        <a:defRPr sz="1600" kern="1200">
          <a:solidFill>
            <a:schemeClr val="tx1"/>
          </a:solidFill>
          <a:latin typeface="+mn-lt"/>
          <a:ea typeface="+mn-ea"/>
          <a:cs typeface="+mn-cs"/>
        </a:defRPr>
      </a:lvl3pPr>
      <a:lvl4pPr marL="1142971" indent="-228594" algn="l" defTabSz="914377" rtl="0" eaLnBrk="1" latinLnBrk="0" hangingPunct="1">
        <a:lnSpc>
          <a:spcPct val="100000"/>
        </a:lnSpc>
        <a:spcBef>
          <a:spcPts val="667"/>
        </a:spcBef>
        <a:buClr>
          <a:schemeClr val="tx2"/>
        </a:buClr>
        <a:buFont typeface="Arial" panose="020B0604020202020204" pitchFamily="34" charset="0"/>
        <a:buChar char="•"/>
        <a:defRPr sz="1467" kern="1200">
          <a:solidFill>
            <a:schemeClr val="tx1"/>
          </a:solidFill>
          <a:latin typeface="+mn-lt"/>
          <a:ea typeface="+mn-ea"/>
          <a:cs typeface="+mn-cs"/>
        </a:defRPr>
      </a:lvl4pPr>
      <a:lvl5pPr marL="1447764" indent="-228594" algn="l" defTabSz="914377" rtl="0" eaLnBrk="1" latinLnBrk="0" hangingPunct="1">
        <a:lnSpc>
          <a:spcPct val="100000"/>
        </a:lnSpc>
        <a:spcBef>
          <a:spcPts val="533"/>
        </a:spcBef>
        <a:buClr>
          <a:schemeClr val="tx2"/>
        </a:buClr>
        <a:buFont typeface="Arial" panose="020B0604020202020204" pitchFamily="34" charset="0"/>
        <a:buChar char="•"/>
        <a:defRPr sz="1467"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pos="2880">
          <p15:clr>
            <a:srgbClr val="A4A3A4"/>
          </p15:clr>
        </p15:guide>
        <p15:guide id="3" orient="horz" pos="230">
          <p15:clr>
            <a:srgbClr val="A4A3A4"/>
          </p15:clr>
        </p15:guide>
        <p15:guide id="4" orient="horz" pos="3060">
          <p15:clr>
            <a:srgbClr val="A4A3A4"/>
          </p15:clr>
        </p15:guide>
        <p15:guide id="5" pos="231">
          <p15:clr>
            <a:srgbClr val="A4A3A4"/>
          </p15:clr>
        </p15:guide>
        <p15:guide id="6" pos="5528">
          <p15:clr>
            <a:srgbClr val="A4A3A4"/>
          </p15:clr>
        </p15:guide>
        <p15:guide id="7" pos="116">
          <p15:clr>
            <a:srgbClr val="A4A3A4"/>
          </p15:clr>
        </p15:guide>
        <p15:guide id="8" orient="horz" pos="3156">
          <p15:clr>
            <a:srgbClr val="A4A3A4"/>
          </p15:clr>
        </p15:guide>
        <p15:guide id="9" pos="5643">
          <p15:clr>
            <a:srgbClr val="A4A3A4"/>
          </p15:clr>
        </p15:guide>
        <p15:guide id="10" orient="horz" pos="3011">
          <p15:clr>
            <a:srgbClr val="A4A3A4"/>
          </p15:clr>
        </p15:guide>
        <p15:guide id="11" orient="horz" pos="748">
          <p15:clr>
            <a:srgbClr val="A4A3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FB74672-BADB-FF6C-BAB0-5FF2D25155AF}"/>
              </a:ext>
            </a:extLst>
          </p:cNvPr>
          <p:cNvSpPr>
            <a:spLocks noGrp="1"/>
          </p:cNvSpPr>
          <p:nvPr>
            <p:ph type="body" sz="quarter" idx="14"/>
          </p:nvPr>
        </p:nvSpPr>
        <p:spPr/>
        <p:txBody>
          <a:bodyPr/>
          <a:lstStyle/>
          <a:p>
            <a:endParaRPr lang="en-US"/>
          </a:p>
        </p:txBody>
      </p:sp>
      <p:sp>
        <p:nvSpPr>
          <p:cNvPr id="3" name="Subtitle 2">
            <a:extLst>
              <a:ext uri="{FF2B5EF4-FFF2-40B4-BE49-F238E27FC236}">
                <a16:creationId xmlns:a16="http://schemas.microsoft.com/office/drawing/2014/main" id="{E6BC3AF9-6125-4D97-9123-D9ABB5BF4441}"/>
              </a:ext>
            </a:extLst>
          </p:cNvPr>
          <p:cNvSpPr>
            <a:spLocks noGrp="1"/>
          </p:cNvSpPr>
          <p:nvPr>
            <p:ph type="subTitle" idx="1"/>
          </p:nvPr>
        </p:nvSpPr>
        <p:spPr/>
        <p:txBody>
          <a:bodyPr/>
          <a:lstStyle/>
          <a:p>
            <a:r>
              <a:rPr lang="en-US" dirty="0"/>
              <a:t>Autodesk on premise PDM solutions, cloud connected</a:t>
            </a:r>
            <a:endParaRPr lang="en-DE" dirty="0"/>
          </a:p>
        </p:txBody>
      </p:sp>
      <p:sp>
        <p:nvSpPr>
          <p:cNvPr id="4" name="Text Placeholder 3">
            <a:extLst>
              <a:ext uri="{FF2B5EF4-FFF2-40B4-BE49-F238E27FC236}">
                <a16:creationId xmlns:a16="http://schemas.microsoft.com/office/drawing/2014/main" id="{645BC457-E4FF-4020-A22A-7915BD53DF18}"/>
              </a:ext>
            </a:extLst>
          </p:cNvPr>
          <p:cNvSpPr>
            <a:spLocks noGrp="1"/>
          </p:cNvSpPr>
          <p:nvPr>
            <p:ph type="body" sz="quarter" idx="11"/>
          </p:nvPr>
        </p:nvSpPr>
        <p:spPr/>
        <p:txBody>
          <a:bodyPr/>
          <a:lstStyle/>
          <a:p>
            <a:r>
              <a:rPr lang="en-US" dirty="0"/>
              <a:t>Sven Dickmans</a:t>
            </a:r>
            <a:endParaRPr lang="en-DE" dirty="0"/>
          </a:p>
        </p:txBody>
      </p:sp>
      <p:sp>
        <p:nvSpPr>
          <p:cNvPr id="5" name="Text Placeholder 4">
            <a:extLst>
              <a:ext uri="{FF2B5EF4-FFF2-40B4-BE49-F238E27FC236}">
                <a16:creationId xmlns:a16="http://schemas.microsoft.com/office/drawing/2014/main" id="{06DF7268-F4DC-4D03-8CA7-645A0D5C53B0}"/>
              </a:ext>
            </a:extLst>
          </p:cNvPr>
          <p:cNvSpPr>
            <a:spLocks noGrp="1"/>
          </p:cNvSpPr>
          <p:nvPr>
            <p:ph type="body" sz="quarter" idx="12"/>
          </p:nvPr>
        </p:nvSpPr>
        <p:spPr/>
        <p:txBody>
          <a:bodyPr/>
          <a:lstStyle/>
          <a:p>
            <a:r>
              <a:rPr lang="en-US" dirty="0"/>
              <a:t>Solutions Engineer PDM|PLM</a:t>
            </a:r>
            <a:endParaRPr lang="en-DE" dirty="0"/>
          </a:p>
        </p:txBody>
      </p:sp>
      <p:sp>
        <p:nvSpPr>
          <p:cNvPr id="6" name="Title 5">
            <a:extLst>
              <a:ext uri="{FF2B5EF4-FFF2-40B4-BE49-F238E27FC236}">
                <a16:creationId xmlns:a16="http://schemas.microsoft.com/office/drawing/2014/main" id="{D7BC9952-060B-4882-BB73-213B6A940532}"/>
              </a:ext>
            </a:extLst>
          </p:cNvPr>
          <p:cNvSpPr>
            <a:spLocks noGrp="1"/>
          </p:cNvSpPr>
          <p:nvPr>
            <p:ph type="title"/>
          </p:nvPr>
        </p:nvSpPr>
        <p:spPr>
          <a:xfrm>
            <a:off x="2588385" y="2343124"/>
            <a:ext cx="9354828" cy="1477199"/>
          </a:xfrm>
        </p:spPr>
        <p:txBody>
          <a:bodyPr/>
          <a:lstStyle/>
          <a:p>
            <a:r>
              <a:rPr lang="en-US" dirty="0"/>
              <a:t>Technical Sales</a:t>
            </a:r>
            <a:br>
              <a:rPr lang="en-US" dirty="0"/>
            </a:br>
            <a:r>
              <a:rPr lang="en-US" dirty="0"/>
              <a:t>Vault </a:t>
            </a:r>
            <a:r>
              <a:rPr lang="en-US" dirty="0" err="1"/>
              <a:t>plm</a:t>
            </a:r>
            <a:r>
              <a:rPr lang="en-US" dirty="0"/>
              <a:t> Client Extensions</a:t>
            </a:r>
            <a:endParaRPr lang="en-DE" dirty="0"/>
          </a:p>
        </p:txBody>
      </p:sp>
      <p:sp>
        <p:nvSpPr>
          <p:cNvPr id="8" name="Text Placeholder 3">
            <a:extLst>
              <a:ext uri="{FF2B5EF4-FFF2-40B4-BE49-F238E27FC236}">
                <a16:creationId xmlns:a16="http://schemas.microsoft.com/office/drawing/2014/main" id="{D86A5EA8-97BB-C9DD-6EE6-F4CA401BFBFB}"/>
              </a:ext>
            </a:extLst>
          </p:cNvPr>
          <p:cNvSpPr txBox="1">
            <a:spLocks/>
          </p:cNvSpPr>
          <p:nvPr/>
        </p:nvSpPr>
        <p:spPr>
          <a:xfrm>
            <a:off x="7138472" y="5197604"/>
            <a:ext cx="5120643" cy="287259"/>
          </a:xfrm>
          <a:prstGeom prst="rect">
            <a:avLst/>
          </a:prstGeom>
        </p:spPr>
        <p:txBody>
          <a:bodyPr vert="horz" wrap="square" lIns="0" tIns="0" rIns="0" bIns="0" rtlCol="0">
            <a:spAutoFit/>
          </a:bodyPr>
          <a:lstStyle>
            <a:lvl1pPr marL="0" indent="0" algn="l" defTabSz="914377" rtl="0" eaLnBrk="1" latinLnBrk="0" hangingPunct="1">
              <a:lnSpc>
                <a:spcPct val="100000"/>
              </a:lnSpc>
              <a:spcBef>
                <a:spcPts val="2667"/>
              </a:spcBef>
              <a:buClr>
                <a:schemeClr val="tx2"/>
              </a:buClr>
              <a:buFont typeface="Wingdings 2" panose="05020102010507070707" pitchFamily="18" charset="2"/>
              <a:buNone/>
              <a:defRPr sz="1867" kern="1200">
                <a:solidFill>
                  <a:schemeClr val="tx1"/>
                </a:solidFill>
                <a:latin typeface="+mn-lt"/>
                <a:ea typeface="+mn-ea"/>
                <a:cs typeface="+mn-cs"/>
              </a:defRPr>
            </a:lvl1pPr>
            <a:lvl2pPr marL="613818" indent="-309026" algn="l" defTabSz="914377" rtl="0" eaLnBrk="1" latinLnBrk="0" hangingPunct="1">
              <a:lnSpc>
                <a:spcPct val="100000"/>
              </a:lnSpc>
              <a:spcBef>
                <a:spcPts val="1067"/>
              </a:spcBef>
              <a:buClr>
                <a:schemeClr val="tx2"/>
              </a:buClr>
              <a:buFont typeface="Courier New" panose="02070309020205020404" pitchFamily="49" charset="0"/>
              <a:buChar char="o"/>
              <a:defRPr sz="1867" kern="1200">
                <a:solidFill>
                  <a:schemeClr val="tx1"/>
                </a:solidFill>
                <a:latin typeface="+mn-lt"/>
                <a:ea typeface="+mn-ea"/>
                <a:cs typeface="+mn-cs"/>
              </a:defRPr>
            </a:lvl2pPr>
            <a:lvl3pPr marL="838179" indent="-228594" algn="l" defTabSz="914377" rtl="0" eaLnBrk="1" latinLnBrk="0" hangingPunct="1">
              <a:lnSpc>
                <a:spcPct val="100000"/>
              </a:lnSpc>
              <a:spcBef>
                <a:spcPts val="800"/>
              </a:spcBef>
              <a:buClr>
                <a:schemeClr val="tx2"/>
              </a:buClr>
              <a:buFont typeface="Arial" panose="020B0604020202020204" pitchFamily="34" charset="0"/>
              <a:buChar char="•"/>
              <a:defRPr sz="1600" kern="1200">
                <a:solidFill>
                  <a:schemeClr val="tx1"/>
                </a:solidFill>
                <a:latin typeface="+mn-lt"/>
                <a:ea typeface="+mn-ea"/>
                <a:cs typeface="+mn-cs"/>
              </a:defRPr>
            </a:lvl3pPr>
            <a:lvl4pPr marL="1142971" indent="-228594" algn="l" defTabSz="914377" rtl="0" eaLnBrk="1" latinLnBrk="0" hangingPunct="1">
              <a:lnSpc>
                <a:spcPct val="100000"/>
              </a:lnSpc>
              <a:spcBef>
                <a:spcPts val="667"/>
              </a:spcBef>
              <a:buClr>
                <a:schemeClr val="tx2"/>
              </a:buClr>
              <a:buFont typeface="Arial" panose="020B0604020202020204" pitchFamily="34" charset="0"/>
              <a:buChar char="•"/>
              <a:defRPr sz="1467" kern="1200">
                <a:solidFill>
                  <a:schemeClr val="tx1"/>
                </a:solidFill>
                <a:latin typeface="+mn-lt"/>
                <a:ea typeface="+mn-ea"/>
                <a:cs typeface="+mn-cs"/>
              </a:defRPr>
            </a:lvl4pPr>
            <a:lvl5pPr marL="1447764" indent="-228594" algn="l" defTabSz="914377" rtl="0" eaLnBrk="1" latinLnBrk="0" hangingPunct="1">
              <a:lnSpc>
                <a:spcPct val="100000"/>
              </a:lnSpc>
              <a:spcBef>
                <a:spcPts val="533"/>
              </a:spcBef>
              <a:buClr>
                <a:schemeClr val="tx2"/>
              </a:buClr>
              <a:buFont typeface="Arial" panose="020B0604020202020204" pitchFamily="34" charset="0"/>
              <a:buChar char="•"/>
              <a:defRPr sz="1467"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Markus Koechl</a:t>
            </a:r>
            <a:endParaRPr lang="en-DE" dirty="0"/>
          </a:p>
        </p:txBody>
      </p:sp>
      <p:sp>
        <p:nvSpPr>
          <p:cNvPr id="9" name="Text Placeholder 4">
            <a:extLst>
              <a:ext uri="{FF2B5EF4-FFF2-40B4-BE49-F238E27FC236}">
                <a16:creationId xmlns:a16="http://schemas.microsoft.com/office/drawing/2014/main" id="{6402A2A2-4447-3174-D574-ACB15B3733F0}"/>
              </a:ext>
            </a:extLst>
          </p:cNvPr>
          <p:cNvSpPr txBox="1">
            <a:spLocks/>
          </p:cNvSpPr>
          <p:nvPr/>
        </p:nvSpPr>
        <p:spPr>
          <a:xfrm>
            <a:off x="7138472" y="5481854"/>
            <a:ext cx="5120643" cy="225703"/>
          </a:xfrm>
          <a:prstGeom prst="rect">
            <a:avLst/>
          </a:prstGeom>
        </p:spPr>
        <p:txBody>
          <a:bodyPr vert="horz" wrap="square" lIns="0" tIns="0" rIns="0" bIns="0" rtlCol="0">
            <a:spAutoFit/>
          </a:bodyPr>
          <a:lstStyle>
            <a:lvl1pPr marL="0" indent="0" algn="l" defTabSz="914377" rtl="0" eaLnBrk="1" latinLnBrk="0" hangingPunct="1">
              <a:lnSpc>
                <a:spcPct val="100000"/>
              </a:lnSpc>
              <a:spcBef>
                <a:spcPts val="2667"/>
              </a:spcBef>
              <a:buClr>
                <a:schemeClr val="tx2"/>
              </a:buClr>
              <a:buFont typeface="Wingdings 2" panose="05020102010507070707" pitchFamily="18" charset="2"/>
              <a:buNone/>
              <a:defRPr sz="1467" kern="1200">
                <a:solidFill>
                  <a:schemeClr val="tx1"/>
                </a:solidFill>
                <a:latin typeface="+mn-lt"/>
                <a:ea typeface="+mn-ea"/>
                <a:cs typeface="+mn-cs"/>
              </a:defRPr>
            </a:lvl1pPr>
            <a:lvl2pPr marL="613818" indent="-309026" algn="l" defTabSz="914377" rtl="0" eaLnBrk="1" latinLnBrk="0" hangingPunct="1">
              <a:lnSpc>
                <a:spcPct val="100000"/>
              </a:lnSpc>
              <a:spcBef>
                <a:spcPts val="1067"/>
              </a:spcBef>
              <a:buClr>
                <a:schemeClr val="tx2"/>
              </a:buClr>
              <a:buFont typeface="Courier New" panose="02070309020205020404" pitchFamily="49" charset="0"/>
              <a:buChar char="o"/>
              <a:defRPr sz="1867" kern="1200">
                <a:solidFill>
                  <a:schemeClr val="tx1"/>
                </a:solidFill>
                <a:latin typeface="+mn-lt"/>
                <a:ea typeface="+mn-ea"/>
                <a:cs typeface="+mn-cs"/>
              </a:defRPr>
            </a:lvl2pPr>
            <a:lvl3pPr marL="838179" indent="-228594" algn="l" defTabSz="914377" rtl="0" eaLnBrk="1" latinLnBrk="0" hangingPunct="1">
              <a:lnSpc>
                <a:spcPct val="100000"/>
              </a:lnSpc>
              <a:spcBef>
                <a:spcPts val="800"/>
              </a:spcBef>
              <a:buClr>
                <a:schemeClr val="tx2"/>
              </a:buClr>
              <a:buFont typeface="Arial" panose="020B0604020202020204" pitchFamily="34" charset="0"/>
              <a:buChar char="•"/>
              <a:defRPr sz="1600" kern="1200">
                <a:solidFill>
                  <a:schemeClr val="tx1"/>
                </a:solidFill>
                <a:latin typeface="+mn-lt"/>
                <a:ea typeface="+mn-ea"/>
                <a:cs typeface="+mn-cs"/>
              </a:defRPr>
            </a:lvl3pPr>
            <a:lvl4pPr marL="1142971" indent="-228594" algn="l" defTabSz="914377" rtl="0" eaLnBrk="1" latinLnBrk="0" hangingPunct="1">
              <a:lnSpc>
                <a:spcPct val="100000"/>
              </a:lnSpc>
              <a:spcBef>
                <a:spcPts val="667"/>
              </a:spcBef>
              <a:buClr>
                <a:schemeClr val="tx2"/>
              </a:buClr>
              <a:buFont typeface="Arial" panose="020B0604020202020204" pitchFamily="34" charset="0"/>
              <a:buChar char="•"/>
              <a:defRPr sz="1467" kern="1200">
                <a:solidFill>
                  <a:schemeClr val="tx1"/>
                </a:solidFill>
                <a:latin typeface="+mn-lt"/>
                <a:ea typeface="+mn-ea"/>
                <a:cs typeface="+mn-cs"/>
              </a:defRPr>
            </a:lvl4pPr>
            <a:lvl5pPr marL="1447764" indent="-228594" algn="l" defTabSz="914377" rtl="0" eaLnBrk="1" latinLnBrk="0" hangingPunct="1">
              <a:lnSpc>
                <a:spcPct val="100000"/>
              </a:lnSpc>
              <a:spcBef>
                <a:spcPts val="533"/>
              </a:spcBef>
              <a:buClr>
                <a:schemeClr val="tx2"/>
              </a:buClr>
              <a:buFont typeface="Arial" panose="020B0604020202020204" pitchFamily="34" charset="0"/>
              <a:buChar char="•"/>
              <a:defRPr sz="1467"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Solutions Engineer PDM|PLM</a:t>
            </a:r>
            <a:endParaRPr lang="en-DE" dirty="0"/>
          </a:p>
        </p:txBody>
      </p:sp>
    </p:spTree>
    <p:extLst>
      <p:ext uri="{BB962C8B-B14F-4D97-AF65-F5344CB8AC3E}">
        <p14:creationId xmlns:p14="http://schemas.microsoft.com/office/powerpoint/2010/main" val="389930182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D42A1A8-A589-45CF-A98F-53559BAA88F8}"/>
              </a:ext>
            </a:extLst>
          </p:cNvPr>
          <p:cNvSpPr>
            <a:spLocks noGrp="1"/>
          </p:cNvSpPr>
          <p:nvPr>
            <p:ph type="title"/>
          </p:nvPr>
        </p:nvSpPr>
        <p:spPr/>
        <p:txBody>
          <a:bodyPr/>
          <a:lstStyle/>
          <a:p>
            <a:r>
              <a:rPr lang="en-US" dirty="0"/>
              <a:t>Agenda</a:t>
            </a:r>
            <a:endParaRPr lang="en-DE" dirty="0"/>
          </a:p>
        </p:txBody>
      </p:sp>
      <p:sp>
        <p:nvSpPr>
          <p:cNvPr id="3" name="Text Placeholder 2">
            <a:extLst>
              <a:ext uri="{FF2B5EF4-FFF2-40B4-BE49-F238E27FC236}">
                <a16:creationId xmlns:a16="http://schemas.microsoft.com/office/drawing/2014/main" id="{C85F817B-9598-A3BD-75B6-580FECB6DD62}"/>
              </a:ext>
            </a:extLst>
          </p:cNvPr>
          <p:cNvSpPr>
            <a:spLocks noGrp="1"/>
          </p:cNvSpPr>
          <p:nvPr>
            <p:ph type="body" sz="quarter" idx="13"/>
          </p:nvPr>
        </p:nvSpPr>
        <p:spPr/>
        <p:txBody>
          <a:bodyPr/>
          <a:lstStyle/>
          <a:p>
            <a:endParaRPr lang="en-US"/>
          </a:p>
        </p:txBody>
      </p:sp>
      <p:sp>
        <p:nvSpPr>
          <p:cNvPr id="2" name="Content Placeholder 1">
            <a:extLst>
              <a:ext uri="{FF2B5EF4-FFF2-40B4-BE49-F238E27FC236}">
                <a16:creationId xmlns:a16="http://schemas.microsoft.com/office/drawing/2014/main" id="{7672E3D9-2905-832C-B0EF-920730412EB3}"/>
              </a:ext>
            </a:extLst>
          </p:cNvPr>
          <p:cNvSpPr>
            <a:spLocks noGrp="1"/>
          </p:cNvSpPr>
          <p:nvPr>
            <p:ph idx="1"/>
          </p:nvPr>
        </p:nvSpPr>
        <p:spPr/>
        <p:txBody>
          <a:bodyPr/>
          <a:lstStyle/>
          <a:p>
            <a:endParaRPr lang="en-US"/>
          </a:p>
        </p:txBody>
      </p:sp>
      <p:pic>
        <p:nvPicPr>
          <p:cNvPr id="8" name="Picture 7">
            <a:extLst>
              <a:ext uri="{FF2B5EF4-FFF2-40B4-BE49-F238E27FC236}">
                <a16:creationId xmlns:a16="http://schemas.microsoft.com/office/drawing/2014/main" id="{EFA931EA-391F-9EE4-0BF1-2DB567F1A0A5}"/>
              </a:ext>
            </a:extLst>
          </p:cNvPr>
          <p:cNvPicPr>
            <a:picLocks noChangeAspect="1"/>
          </p:cNvPicPr>
          <p:nvPr/>
        </p:nvPicPr>
        <p:blipFill>
          <a:blip r:embed="rId2"/>
          <a:stretch>
            <a:fillRect/>
          </a:stretch>
        </p:blipFill>
        <p:spPr>
          <a:xfrm>
            <a:off x="184150" y="1019109"/>
            <a:ext cx="3719885" cy="1020100"/>
          </a:xfrm>
          <a:prstGeom prst="rect">
            <a:avLst/>
          </a:prstGeom>
        </p:spPr>
      </p:pic>
    </p:spTree>
    <p:extLst>
      <p:ext uri="{BB962C8B-B14F-4D97-AF65-F5344CB8AC3E}">
        <p14:creationId xmlns:p14="http://schemas.microsoft.com/office/powerpoint/2010/main" val="214706605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B2BE244-36B1-1A68-D556-38FA7493652B}"/>
              </a:ext>
            </a:extLst>
          </p:cNvPr>
          <p:cNvSpPr>
            <a:spLocks noGrp="1"/>
          </p:cNvSpPr>
          <p:nvPr>
            <p:ph idx="1"/>
          </p:nvPr>
        </p:nvSpPr>
        <p:spPr>
          <a:xfrm>
            <a:off x="491319" y="1584960"/>
            <a:ext cx="7588651" cy="4785360"/>
          </a:xfrm>
        </p:spPr>
        <p:txBody>
          <a:bodyPr/>
          <a:lstStyle/>
          <a:p>
            <a:r>
              <a:rPr lang="en-US" dirty="0"/>
              <a:t>Message format</a:t>
            </a:r>
          </a:p>
          <a:p>
            <a:pPr lvl="1"/>
            <a:r>
              <a:rPr lang="en-US" dirty="0"/>
              <a:t>Action; Source; </a:t>
            </a:r>
            <a:r>
              <a:rPr lang="en-US" b="1" dirty="0"/>
              <a:t>FileIterationId</a:t>
            </a:r>
            <a:r>
              <a:rPr lang="en-US" dirty="0"/>
              <a:t>; </a:t>
            </a:r>
            <a:r>
              <a:rPr lang="en-US" b="1" dirty="0" err="1"/>
              <a:t>Filename.Ext</a:t>
            </a:r>
            <a:r>
              <a:rPr lang="en-US" dirty="0"/>
              <a:t>; </a:t>
            </a:r>
            <a:r>
              <a:rPr lang="en-US" b="1" dirty="0"/>
              <a:t>MasterId</a:t>
            </a:r>
          </a:p>
        </p:txBody>
      </p:sp>
      <p:sp>
        <p:nvSpPr>
          <p:cNvPr id="4" name="Content Placeholder 3">
            <a:extLst>
              <a:ext uri="{FF2B5EF4-FFF2-40B4-BE49-F238E27FC236}">
                <a16:creationId xmlns:a16="http://schemas.microsoft.com/office/drawing/2014/main" id="{5779F1B6-49AD-44DC-2518-5DA2518B3FB3}"/>
              </a:ext>
            </a:extLst>
          </p:cNvPr>
          <p:cNvSpPr>
            <a:spLocks noGrp="1"/>
          </p:cNvSpPr>
          <p:nvPr>
            <p:ph idx="11"/>
          </p:nvPr>
        </p:nvSpPr>
        <p:spPr>
          <a:xfrm>
            <a:off x="8620298" y="1584960"/>
            <a:ext cx="3080634" cy="4785360"/>
          </a:xfrm>
        </p:spPr>
        <p:txBody>
          <a:bodyPr/>
          <a:lstStyle/>
          <a:p>
            <a:r>
              <a:rPr lang="en-US" dirty="0"/>
              <a:t>Action Values</a:t>
            </a:r>
          </a:p>
          <a:p>
            <a:pPr lvl="1"/>
            <a:r>
              <a:rPr lang="en-US" dirty="0"/>
              <a:t>openComponent</a:t>
            </a:r>
          </a:p>
          <a:p>
            <a:pPr lvl="1"/>
            <a:r>
              <a:rPr lang="en-US" dirty="0"/>
              <a:t>addComponent</a:t>
            </a:r>
          </a:p>
          <a:p>
            <a:pPr lvl="1"/>
            <a:r>
              <a:rPr lang="en-US" dirty="0"/>
              <a:t>gotoVaultFile</a:t>
            </a:r>
          </a:p>
          <a:p>
            <a:pPr lvl="1"/>
            <a:r>
              <a:rPr lang="en-US" dirty="0"/>
              <a:t>gotoVaultItem</a:t>
            </a:r>
          </a:p>
          <a:p>
            <a:r>
              <a:rPr lang="en-US" dirty="0"/>
              <a:t>Source Values</a:t>
            </a:r>
          </a:p>
          <a:p>
            <a:pPr lvl="1"/>
            <a:r>
              <a:rPr lang="en-US" b="1" dirty="0">
                <a:highlight>
                  <a:srgbClr val="FFFF00"/>
                </a:highlight>
              </a:rPr>
              <a:t>file</a:t>
            </a:r>
            <a:r>
              <a:rPr lang="en-US" dirty="0"/>
              <a:t> | item | plm-item</a:t>
            </a:r>
          </a:p>
        </p:txBody>
      </p:sp>
      <p:sp>
        <p:nvSpPr>
          <p:cNvPr id="2" name="Title 1">
            <a:extLst>
              <a:ext uri="{FF2B5EF4-FFF2-40B4-BE49-F238E27FC236}">
                <a16:creationId xmlns:a16="http://schemas.microsoft.com/office/drawing/2014/main" id="{AC8764CD-1235-861A-C41B-9D6D9C6296BC}"/>
              </a:ext>
            </a:extLst>
          </p:cNvPr>
          <p:cNvSpPr>
            <a:spLocks noGrp="1"/>
          </p:cNvSpPr>
          <p:nvPr>
            <p:ph type="title"/>
          </p:nvPr>
        </p:nvSpPr>
        <p:spPr/>
        <p:txBody>
          <a:bodyPr/>
          <a:lstStyle/>
          <a:p>
            <a:r>
              <a:rPr lang="en-US" dirty="0"/>
              <a:t>WebMessage Parameters</a:t>
            </a:r>
          </a:p>
        </p:txBody>
      </p:sp>
      <p:sp>
        <p:nvSpPr>
          <p:cNvPr id="5" name="Text Placeholder 4">
            <a:extLst>
              <a:ext uri="{FF2B5EF4-FFF2-40B4-BE49-F238E27FC236}">
                <a16:creationId xmlns:a16="http://schemas.microsoft.com/office/drawing/2014/main" id="{640A2A83-C755-A40B-A3D4-BEF6A6AEDD2B}"/>
              </a:ext>
            </a:extLst>
          </p:cNvPr>
          <p:cNvSpPr>
            <a:spLocks noGrp="1"/>
          </p:cNvSpPr>
          <p:nvPr>
            <p:ph type="body" sz="quarter" idx="13"/>
          </p:nvPr>
        </p:nvSpPr>
        <p:spPr/>
        <p:txBody>
          <a:bodyPr/>
          <a:lstStyle/>
          <a:p>
            <a:r>
              <a:rPr lang="en-US" dirty="0"/>
              <a:t>Source = Vault File</a:t>
            </a:r>
          </a:p>
        </p:txBody>
      </p:sp>
      <p:pic>
        <p:nvPicPr>
          <p:cNvPr id="12" name="Picture 11">
            <a:extLst>
              <a:ext uri="{FF2B5EF4-FFF2-40B4-BE49-F238E27FC236}">
                <a16:creationId xmlns:a16="http://schemas.microsoft.com/office/drawing/2014/main" id="{60583252-5718-A98F-01A0-16E2D5E60C12}"/>
              </a:ext>
            </a:extLst>
          </p:cNvPr>
          <p:cNvPicPr>
            <a:picLocks noChangeAspect="1"/>
          </p:cNvPicPr>
          <p:nvPr/>
        </p:nvPicPr>
        <p:blipFill>
          <a:blip r:embed="rId2"/>
          <a:stretch>
            <a:fillRect/>
          </a:stretch>
        </p:blipFill>
        <p:spPr>
          <a:xfrm>
            <a:off x="491068" y="2501889"/>
            <a:ext cx="4580952" cy="3619048"/>
          </a:xfrm>
          <a:prstGeom prst="rect">
            <a:avLst/>
          </a:prstGeom>
        </p:spPr>
      </p:pic>
    </p:spTree>
    <p:extLst>
      <p:ext uri="{BB962C8B-B14F-4D97-AF65-F5344CB8AC3E}">
        <p14:creationId xmlns:p14="http://schemas.microsoft.com/office/powerpoint/2010/main" val="56243769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38A467-410E-5555-7878-B716744368A8}"/>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58935DA-6B18-C79A-947F-EA0848B7508B}"/>
              </a:ext>
            </a:extLst>
          </p:cNvPr>
          <p:cNvSpPr>
            <a:spLocks noGrp="1"/>
          </p:cNvSpPr>
          <p:nvPr>
            <p:ph idx="1"/>
          </p:nvPr>
        </p:nvSpPr>
        <p:spPr>
          <a:xfrm>
            <a:off x="491319" y="1584960"/>
            <a:ext cx="7588651" cy="4785360"/>
          </a:xfrm>
        </p:spPr>
        <p:txBody>
          <a:bodyPr/>
          <a:lstStyle/>
          <a:p>
            <a:r>
              <a:rPr lang="en-US" dirty="0"/>
              <a:t>Message format</a:t>
            </a:r>
          </a:p>
          <a:p>
            <a:pPr lvl="1"/>
            <a:r>
              <a:rPr lang="en-US" dirty="0"/>
              <a:t>Action; Source; </a:t>
            </a:r>
            <a:r>
              <a:rPr lang="en-US" b="1" dirty="0"/>
              <a:t>ItemRevision(Id)</a:t>
            </a:r>
            <a:r>
              <a:rPr lang="en-US" dirty="0"/>
              <a:t>; </a:t>
            </a:r>
            <a:r>
              <a:rPr lang="en-US" b="1" dirty="0"/>
              <a:t>Number</a:t>
            </a:r>
          </a:p>
        </p:txBody>
      </p:sp>
      <p:sp>
        <p:nvSpPr>
          <p:cNvPr id="4" name="Content Placeholder 3">
            <a:extLst>
              <a:ext uri="{FF2B5EF4-FFF2-40B4-BE49-F238E27FC236}">
                <a16:creationId xmlns:a16="http://schemas.microsoft.com/office/drawing/2014/main" id="{CA3A3B2C-1F03-56FF-9D66-F78D25D244FE}"/>
              </a:ext>
            </a:extLst>
          </p:cNvPr>
          <p:cNvSpPr>
            <a:spLocks noGrp="1"/>
          </p:cNvSpPr>
          <p:nvPr>
            <p:ph idx="11"/>
          </p:nvPr>
        </p:nvSpPr>
        <p:spPr>
          <a:xfrm>
            <a:off x="8620298" y="1584960"/>
            <a:ext cx="3080634" cy="4785360"/>
          </a:xfrm>
        </p:spPr>
        <p:txBody>
          <a:bodyPr/>
          <a:lstStyle/>
          <a:p>
            <a:r>
              <a:rPr lang="en-US" dirty="0"/>
              <a:t>Action Values</a:t>
            </a:r>
          </a:p>
          <a:p>
            <a:pPr lvl="1"/>
            <a:r>
              <a:rPr lang="en-US" dirty="0"/>
              <a:t>openComponent</a:t>
            </a:r>
          </a:p>
          <a:p>
            <a:pPr lvl="1"/>
            <a:r>
              <a:rPr lang="en-US" dirty="0"/>
              <a:t>addComponent</a:t>
            </a:r>
          </a:p>
          <a:p>
            <a:pPr lvl="1"/>
            <a:r>
              <a:rPr lang="en-US" dirty="0"/>
              <a:t>gotoVaultFile</a:t>
            </a:r>
          </a:p>
          <a:p>
            <a:pPr lvl="1"/>
            <a:r>
              <a:rPr lang="en-US" dirty="0"/>
              <a:t>gotoVaultItem</a:t>
            </a:r>
          </a:p>
          <a:p>
            <a:r>
              <a:rPr lang="en-US" dirty="0"/>
              <a:t>Source Values</a:t>
            </a:r>
          </a:p>
          <a:p>
            <a:pPr lvl="1"/>
            <a:r>
              <a:rPr lang="en-US" dirty="0"/>
              <a:t>file | </a:t>
            </a:r>
            <a:r>
              <a:rPr lang="en-US" b="1" dirty="0">
                <a:highlight>
                  <a:srgbClr val="FFFF00"/>
                </a:highlight>
              </a:rPr>
              <a:t>item</a:t>
            </a:r>
            <a:r>
              <a:rPr lang="en-US" dirty="0"/>
              <a:t> | plm-item</a:t>
            </a:r>
          </a:p>
        </p:txBody>
      </p:sp>
      <p:sp>
        <p:nvSpPr>
          <p:cNvPr id="2" name="Title 1">
            <a:extLst>
              <a:ext uri="{FF2B5EF4-FFF2-40B4-BE49-F238E27FC236}">
                <a16:creationId xmlns:a16="http://schemas.microsoft.com/office/drawing/2014/main" id="{0516C7A1-D63A-D8A8-D0B4-51BDDEF8470C}"/>
              </a:ext>
            </a:extLst>
          </p:cNvPr>
          <p:cNvSpPr>
            <a:spLocks noGrp="1"/>
          </p:cNvSpPr>
          <p:nvPr>
            <p:ph type="title"/>
          </p:nvPr>
        </p:nvSpPr>
        <p:spPr/>
        <p:txBody>
          <a:bodyPr/>
          <a:lstStyle/>
          <a:p>
            <a:r>
              <a:rPr lang="en-US" dirty="0"/>
              <a:t>WebMessage Parameters</a:t>
            </a:r>
          </a:p>
        </p:txBody>
      </p:sp>
      <p:sp>
        <p:nvSpPr>
          <p:cNvPr id="5" name="Text Placeholder 4">
            <a:extLst>
              <a:ext uri="{FF2B5EF4-FFF2-40B4-BE49-F238E27FC236}">
                <a16:creationId xmlns:a16="http://schemas.microsoft.com/office/drawing/2014/main" id="{9F8D18F9-B1C1-A26A-4993-4732995BE7D1}"/>
              </a:ext>
            </a:extLst>
          </p:cNvPr>
          <p:cNvSpPr>
            <a:spLocks noGrp="1"/>
          </p:cNvSpPr>
          <p:nvPr>
            <p:ph type="body" sz="quarter" idx="13"/>
          </p:nvPr>
        </p:nvSpPr>
        <p:spPr/>
        <p:txBody>
          <a:bodyPr/>
          <a:lstStyle/>
          <a:p>
            <a:r>
              <a:rPr lang="en-US" dirty="0"/>
              <a:t>Source = Vault Item</a:t>
            </a:r>
          </a:p>
        </p:txBody>
      </p:sp>
      <p:pic>
        <p:nvPicPr>
          <p:cNvPr id="7" name="Picture 6">
            <a:extLst>
              <a:ext uri="{FF2B5EF4-FFF2-40B4-BE49-F238E27FC236}">
                <a16:creationId xmlns:a16="http://schemas.microsoft.com/office/drawing/2014/main" id="{3F071A25-772A-ACB6-FBB8-599F2C999E96}"/>
              </a:ext>
            </a:extLst>
          </p:cNvPr>
          <p:cNvPicPr>
            <a:picLocks noChangeAspect="1"/>
          </p:cNvPicPr>
          <p:nvPr/>
        </p:nvPicPr>
        <p:blipFill>
          <a:blip r:embed="rId2"/>
          <a:stretch>
            <a:fillRect/>
          </a:stretch>
        </p:blipFill>
        <p:spPr>
          <a:xfrm>
            <a:off x="491068" y="2511510"/>
            <a:ext cx="4657143" cy="4076190"/>
          </a:xfrm>
          <a:prstGeom prst="rect">
            <a:avLst/>
          </a:prstGeom>
        </p:spPr>
      </p:pic>
    </p:spTree>
    <p:extLst>
      <p:ext uri="{BB962C8B-B14F-4D97-AF65-F5344CB8AC3E}">
        <p14:creationId xmlns:p14="http://schemas.microsoft.com/office/powerpoint/2010/main" val="352572725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E4CBCE-0BE6-D383-FE6D-2FD775E6EC13}"/>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9BA15FB-7EFB-7C37-FBF4-44DE207EF304}"/>
              </a:ext>
            </a:extLst>
          </p:cNvPr>
          <p:cNvSpPr>
            <a:spLocks noGrp="1"/>
          </p:cNvSpPr>
          <p:nvPr>
            <p:ph idx="1"/>
          </p:nvPr>
        </p:nvSpPr>
        <p:spPr>
          <a:xfrm>
            <a:off x="491319" y="1584960"/>
            <a:ext cx="7588651" cy="4785360"/>
          </a:xfrm>
        </p:spPr>
        <p:txBody>
          <a:bodyPr/>
          <a:lstStyle/>
          <a:p>
            <a:r>
              <a:rPr lang="en-US" dirty="0"/>
              <a:t>Message format</a:t>
            </a:r>
          </a:p>
          <a:p>
            <a:pPr lvl="1"/>
            <a:r>
              <a:rPr lang="en-US" dirty="0"/>
              <a:t>Action; Source; </a:t>
            </a:r>
            <a:r>
              <a:rPr lang="en-US" b="1" dirty="0"/>
              <a:t>Number</a:t>
            </a:r>
            <a:r>
              <a:rPr lang="en-US" dirty="0"/>
              <a:t>; </a:t>
            </a:r>
            <a:r>
              <a:rPr lang="en-US" b="1" dirty="0"/>
              <a:t>Item Descriptor [Rev]</a:t>
            </a:r>
            <a:r>
              <a:rPr lang="en-US" dirty="0"/>
              <a:t>; </a:t>
            </a:r>
            <a:r>
              <a:rPr lang="en-US" b="1" dirty="0"/>
              <a:t>urn</a:t>
            </a:r>
          </a:p>
        </p:txBody>
      </p:sp>
      <p:sp>
        <p:nvSpPr>
          <p:cNvPr id="4" name="Content Placeholder 3">
            <a:extLst>
              <a:ext uri="{FF2B5EF4-FFF2-40B4-BE49-F238E27FC236}">
                <a16:creationId xmlns:a16="http://schemas.microsoft.com/office/drawing/2014/main" id="{3E851DE2-6E89-77F3-6623-AF3CC73DE665}"/>
              </a:ext>
            </a:extLst>
          </p:cNvPr>
          <p:cNvSpPr>
            <a:spLocks noGrp="1"/>
          </p:cNvSpPr>
          <p:nvPr>
            <p:ph idx="11"/>
          </p:nvPr>
        </p:nvSpPr>
        <p:spPr>
          <a:xfrm>
            <a:off x="8620298" y="1584960"/>
            <a:ext cx="3080634" cy="4785360"/>
          </a:xfrm>
        </p:spPr>
        <p:txBody>
          <a:bodyPr/>
          <a:lstStyle/>
          <a:p>
            <a:r>
              <a:rPr lang="en-US" dirty="0"/>
              <a:t>Action Values</a:t>
            </a:r>
          </a:p>
          <a:p>
            <a:pPr lvl="1"/>
            <a:r>
              <a:rPr lang="en-US" dirty="0"/>
              <a:t>openComponent</a:t>
            </a:r>
          </a:p>
          <a:p>
            <a:pPr lvl="1"/>
            <a:r>
              <a:rPr lang="en-US" dirty="0"/>
              <a:t>addComponent</a:t>
            </a:r>
          </a:p>
          <a:p>
            <a:pPr lvl="1"/>
            <a:r>
              <a:rPr lang="en-US" dirty="0"/>
              <a:t>gotoVaultFile</a:t>
            </a:r>
          </a:p>
          <a:p>
            <a:pPr lvl="1"/>
            <a:r>
              <a:rPr lang="en-US" dirty="0"/>
              <a:t>gotoVaultItem</a:t>
            </a:r>
          </a:p>
          <a:p>
            <a:r>
              <a:rPr lang="en-US" dirty="0"/>
              <a:t>Source Values</a:t>
            </a:r>
          </a:p>
          <a:p>
            <a:pPr lvl="1"/>
            <a:r>
              <a:rPr lang="en-US" dirty="0"/>
              <a:t>file | item | </a:t>
            </a:r>
            <a:r>
              <a:rPr lang="en-US" b="1" dirty="0">
                <a:highlight>
                  <a:srgbClr val="FFFF00"/>
                </a:highlight>
              </a:rPr>
              <a:t>plm-item</a:t>
            </a:r>
          </a:p>
        </p:txBody>
      </p:sp>
      <p:sp>
        <p:nvSpPr>
          <p:cNvPr id="2" name="Title 1">
            <a:extLst>
              <a:ext uri="{FF2B5EF4-FFF2-40B4-BE49-F238E27FC236}">
                <a16:creationId xmlns:a16="http://schemas.microsoft.com/office/drawing/2014/main" id="{AA97C022-3F32-69BF-731F-AB43426ACDA0}"/>
              </a:ext>
            </a:extLst>
          </p:cNvPr>
          <p:cNvSpPr>
            <a:spLocks noGrp="1"/>
          </p:cNvSpPr>
          <p:nvPr>
            <p:ph type="title"/>
          </p:nvPr>
        </p:nvSpPr>
        <p:spPr/>
        <p:txBody>
          <a:bodyPr/>
          <a:lstStyle/>
          <a:p>
            <a:r>
              <a:rPr lang="en-US" dirty="0"/>
              <a:t>WebMessage Parameters</a:t>
            </a:r>
          </a:p>
        </p:txBody>
      </p:sp>
      <p:sp>
        <p:nvSpPr>
          <p:cNvPr id="5" name="Text Placeholder 4">
            <a:extLst>
              <a:ext uri="{FF2B5EF4-FFF2-40B4-BE49-F238E27FC236}">
                <a16:creationId xmlns:a16="http://schemas.microsoft.com/office/drawing/2014/main" id="{137FA7A0-ECDC-4058-86EC-0C13B1CE6B90}"/>
              </a:ext>
            </a:extLst>
          </p:cNvPr>
          <p:cNvSpPr>
            <a:spLocks noGrp="1"/>
          </p:cNvSpPr>
          <p:nvPr>
            <p:ph type="body" sz="quarter" idx="13"/>
          </p:nvPr>
        </p:nvSpPr>
        <p:spPr/>
        <p:txBody>
          <a:bodyPr/>
          <a:lstStyle/>
          <a:p>
            <a:r>
              <a:rPr lang="en-US" dirty="0"/>
              <a:t>Source = Fusion Manage Item</a:t>
            </a:r>
          </a:p>
        </p:txBody>
      </p:sp>
      <p:pic>
        <p:nvPicPr>
          <p:cNvPr id="7" name="Picture 6">
            <a:extLst>
              <a:ext uri="{FF2B5EF4-FFF2-40B4-BE49-F238E27FC236}">
                <a16:creationId xmlns:a16="http://schemas.microsoft.com/office/drawing/2014/main" id="{9B45DDC6-2200-ADFA-718F-2A00A5D80DB9}"/>
              </a:ext>
            </a:extLst>
          </p:cNvPr>
          <p:cNvPicPr>
            <a:picLocks noChangeAspect="1"/>
          </p:cNvPicPr>
          <p:nvPr/>
        </p:nvPicPr>
        <p:blipFill>
          <a:blip r:embed="rId2"/>
          <a:stretch>
            <a:fillRect/>
          </a:stretch>
        </p:blipFill>
        <p:spPr>
          <a:xfrm>
            <a:off x="491068" y="2566182"/>
            <a:ext cx="6867525" cy="3743325"/>
          </a:xfrm>
          <a:prstGeom prst="rect">
            <a:avLst/>
          </a:prstGeom>
        </p:spPr>
      </p:pic>
    </p:spTree>
    <p:extLst>
      <p:ext uri="{BB962C8B-B14F-4D97-AF65-F5344CB8AC3E}">
        <p14:creationId xmlns:p14="http://schemas.microsoft.com/office/powerpoint/2010/main" val="178522862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E7EB174-D180-4C5A-86DF-BA2A7D248947}"/>
              </a:ext>
            </a:extLst>
          </p:cNvPr>
          <p:cNvSpPr>
            <a:spLocks noGrp="1"/>
          </p:cNvSpPr>
          <p:nvPr>
            <p:ph type="title"/>
          </p:nvPr>
        </p:nvSpPr>
        <p:spPr/>
        <p:txBody>
          <a:bodyPr/>
          <a:lstStyle/>
          <a:p>
            <a:r>
              <a:rPr lang="en-US" dirty="0"/>
              <a:t>Summary</a:t>
            </a:r>
            <a:endParaRPr lang="en-DE" dirty="0"/>
          </a:p>
        </p:txBody>
      </p:sp>
      <p:sp>
        <p:nvSpPr>
          <p:cNvPr id="6" name="Text Placeholder 5">
            <a:extLst>
              <a:ext uri="{FF2B5EF4-FFF2-40B4-BE49-F238E27FC236}">
                <a16:creationId xmlns:a16="http://schemas.microsoft.com/office/drawing/2014/main" id="{FA0C6A65-E986-4DD7-A2B3-0CB7AA582716}"/>
              </a:ext>
            </a:extLst>
          </p:cNvPr>
          <p:cNvSpPr>
            <a:spLocks noGrp="1"/>
          </p:cNvSpPr>
          <p:nvPr>
            <p:ph type="body" sz="quarter" idx="13"/>
          </p:nvPr>
        </p:nvSpPr>
        <p:spPr/>
        <p:txBody>
          <a:bodyPr/>
          <a:lstStyle/>
          <a:p>
            <a:endParaRPr lang="en-DE"/>
          </a:p>
        </p:txBody>
      </p:sp>
      <p:sp>
        <p:nvSpPr>
          <p:cNvPr id="4" name="Content Placeholder 3">
            <a:extLst>
              <a:ext uri="{FF2B5EF4-FFF2-40B4-BE49-F238E27FC236}">
                <a16:creationId xmlns:a16="http://schemas.microsoft.com/office/drawing/2014/main" id="{CF8A1B68-602A-4050-82E6-05090EA04415}"/>
              </a:ext>
            </a:extLst>
          </p:cNvPr>
          <p:cNvSpPr>
            <a:spLocks noGrp="1"/>
          </p:cNvSpPr>
          <p:nvPr>
            <p:ph idx="1"/>
          </p:nvPr>
        </p:nvSpPr>
        <p:spPr/>
        <p:txBody>
          <a:bodyPr/>
          <a:lstStyle/>
          <a:p>
            <a:endParaRPr lang="en-DE"/>
          </a:p>
        </p:txBody>
      </p:sp>
      <p:sp>
        <p:nvSpPr>
          <p:cNvPr id="7" name="Picture Placeholder 6">
            <a:extLst>
              <a:ext uri="{FF2B5EF4-FFF2-40B4-BE49-F238E27FC236}">
                <a16:creationId xmlns:a16="http://schemas.microsoft.com/office/drawing/2014/main" id="{23E2195E-1C04-44A2-A5D9-29B726A6E84A}"/>
              </a:ext>
            </a:extLst>
          </p:cNvPr>
          <p:cNvSpPr>
            <a:spLocks noGrp="1"/>
          </p:cNvSpPr>
          <p:nvPr>
            <p:ph type="pic" sz="quarter" idx="15"/>
          </p:nvPr>
        </p:nvSpPr>
        <p:spPr/>
        <p:txBody>
          <a:bodyPr/>
          <a:lstStyle/>
          <a:p>
            <a:endParaRPr lang="en-US"/>
          </a:p>
        </p:txBody>
      </p:sp>
      <p:sp>
        <p:nvSpPr>
          <p:cNvPr id="5" name="Text Placeholder 4">
            <a:extLst>
              <a:ext uri="{FF2B5EF4-FFF2-40B4-BE49-F238E27FC236}">
                <a16:creationId xmlns:a16="http://schemas.microsoft.com/office/drawing/2014/main" id="{B6CBA85F-3564-483C-BE82-C7CCFC08C90A}"/>
              </a:ext>
            </a:extLst>
          </p:cNvPr>
          <p:cNvSpPr>
            <a:spLocks noGrp="1"/>
          </p:cNvSpPr>
          <p:nvPr>
            <p:ph type="body" sz="quarter" idx="12"/>
          </p:nvPr>
        </p:nvSpPr>
        <p:spPr/>
        <p:txBody>
          <a:bodyPr/>
          <a:lstStyle/>
          <a:p>
            <a:endParaRPr lang="en-DE"/>
          </a:p>
        </p:txBody>
      </p:sp>
    </p:spTree>
    <p:extLst>
      <p:ext uri="{BB962C8B-B14F-4D97-AF65-F5344CB8AC3E}">
        <p14:creationId xmlns:p14="http://schemas.microsoft.com/office/powerpoint/2010/main" val="189060558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2F39F900-5C63-4D38-A5D8-4B8DDED43E83}"/>
              </a:ext>
            </a:extLst>
          </p:cNvPr>
          <p:cNvSpPr>
            <a:spLocks noGrp="1"/>
          </p:cNvSpPr>
          <p:nvPr>
            <p:ph type="body" sz="quarter" idx="10"/>
          </p:nvPr>
        </p:nvSpPr>
        <p:spPr/>
        <p:txBody>
          <a:bodyPr/>
          <a:lstStyle/>
          <a:p>
            <a:endParaRPr lang="en-DE"/>
          </a:p>
        </p:txBody>
      </p:sp>
    </p:spTree>
    <p:extLst>
      <p:ext uri="{BB962C8B-B14F-4D97-AF65-F5344CB8AC3E}">
        <p14:creationId xmlns:p14="http://schemas.microsoft.com/office/powerpoint/2010/main" val="418609563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theme/theme1.xml><?xml version="1.0" encoding="utf-8"?>
<a:theme xmlns:a="http://schemas.openxmlformats.org/drawingml/2006/main" name="Autodesk Theme">
  <a:themeElements>
    <a:clrScheme name="Autodesk New Brand 22">
      <a:dk1>
        <a:srgbClr val="000000"/>
      </a:dk1>
      <a:lt1>
        <a:srgbClr val="FFFFFF"/>
      </a:lt1>
      <a:dk2>
        <a:srgbClr val="666666"/>
      </a:dk2>
      <a:lt2>
        <a:srgbClr val="CCCCCC"/>
      </a:lt2>
      <a:accent1>
        <a:srgbClr val="2BC275"/>
      </a:accent1>
      <a:accent2>
        <a:srgbClr val="5F60FF"/>
      </a:accent2>
      <a:accent3>
        <a:srgbClr val="D74E26"/>
      </a:accent3>
      <a:accent4>
        <a:srgbClr val="FFC31A"/>
      </a:accent4>
      <a:accent5>
        <a:srgbClr val="37A5CC"/>
      </a:accent5>
      <a:accent6>
        <a:srgbClr val="E51050"/>
      </a:accent6>
      <a:hlink>
        <a:srgbClr val="000000"/>
      </a:hlink>
      <a:folHlink>
        <a:srgbClr val="66666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sz="16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3175">
          <a:solidFill>
            <a:schemeClr val="bg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algn="l">
          <a:defRPr sz="1600" dirty="0" err="1" smtClean="0"/>
        </a:defPPr>
      </a:lstStyle>
    </a:txDef>
  </a:objectDefaults>
  <a:extraClrSchemeLst/>
  <a:extLst>
    <a:ext uri="{05A4C25C-085E-4340-85A3-A5531E510DB2}">
      <thm15:themeFamily xmlns:thm15="http://schemas.microsoft.com/office/thememl/2012/main" name="Autodesk Vault (MKoe).potx" id="{80E46181-C042-4175-A909-500C6C4BAC85}" vid="{B8E57BB9-EC0F-47E7-BC4D-0DDEBF4E9449}"/>
    </a:ext>
  </a:extLst>
</a:theme>
</file>

<file path=docProps/app.xml><?xml version="1.0" encoding="utf-8"?>
<Properties xmlns="http://schemas.openxmlformats.org/officeDocument/2006/extended-properties" xmlns:vt="http://schemas.openxmlformats.org/officeDocument/2006/docPropsVTypes">
  <Template>Autodesk Vault (MKoe)</Template>
  <TotalTime>0</TotalTime>
  <Words>127</Words>
  <Application>Microsoft Office PowerPoint</Application>
  <PresentationFormat>Widescreen</PresentationFormat>
  <Paragraphs>41</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Courier New</vt:lpstr>
      <vt:lpstr>Wingdings 2</vt:lpstr>
      <vt:lpstr>Autodesk Theme</vt:lpstr>
      <vt:lpstr>Technical Sales Vault plm Client Extensions</vt:lpstr>
      <vt:lpstr>Agenda</vt:lpstr>
      <vt:lpstr>WebMessage Parameters</vt:lpstr>
      <vt:lpstr>WebMessage Parameters</vt:lpstr>
      <vt:lpstr>WebMessage Parameters</vt:lpstr>
      <vt:lpstr>Summary</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Markus Koechl</dc:creator>
  <cp:lastModifiedBy>Markus Koechl</cp:lastModifiedBy>
  <cp:revision>4</cp:revision>
  <dcterms:created xsi:type="dcterms:W3CDTF">2025-05-23T22:29:05Z</dcterms:created>
  <dcterms:modified xsi:type="dcterms:W3CDTF">2025-08-14T21:53:56Z</dcterms:modified>
</cp:coreProperties>
</file>