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70" r:id="rId4"/>
    <p:sldId id="272" r:id="rId5"/>
    <p:sldId id="273" r:id="rId6"/>
    <p:sldId id="275" r:id="rId7"/>
    <p:sldId id="268" r:id="rId8"/>
    <p:sldId id="271" r:id="rId9"/>
    <p:sldId id="269" r:id="rId10"/>
    <p:sldId id="266" r:id="rId11"/>
    <p:sldId id="260" r:id="rId12"/>
    <p:sldId id="264" r:id="rId13"/>
    <p:sldId id="265" r:id="rId14"/>
    <p:sldId id="259" r:id="rId15"/>
    <p:sldId id="257" r:id="rId16"/>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5D7A19D-D244-4F1A-980E-73E26EE9CE75}">
          <p14:sldIdLst>
            <p14:sldId id="256"/>
            <p14:sldId id="258"/>
            <p14:sldId id="270"/>
          </p14:sldIdLst>
        </p14:section>
        <p14:section name="Use case demos" id="{6E968140-A2E9-4C28-84F1-3FC5AABF3B6B}">
          <p14:sldIdLst>
            <p14:sldId id="272"/>
            <p14:sldId id="273"/>
            <p14:sldId id="275"/>
          </p14:sldIdLst>
        </p14:section>
        <p14:section name="Installation" id="{AF76BAAD-B5D0-44E0-8E3B-5CE3F9EF0764}">
          <p14:sldIdLst>
            <p14:sldId id="268"/>
            <p14:sldId id="271"/>
            <p14:sldId id="269"/>
          </p14:sldIdLst>
        </p14:section>
        <p14:section name="Behind the Scenes" id="{BFF5AD2C-377B-42AB-87DE-60F8E6ACB8CE}">
          <p14:sldIdLst>
            <p14:sldId id="266"/>
            <p14:sldId id="260"/>
            <p14:sldId id="264"/>
            <p14:sldId id="265"/>
          </p14:sldIdLst>
        </p14:section>
        <p14:section name="Closing" id="{9643BE76-FBD6-478B-BD8A-6F24711A5848}">
          <p14:sldIdLst>
            <p14:sldId id="259"/>
            <p14:sldId id="25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6DA51"/>
    <a:srgbClr val="05A7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47" d="100"/>
          <a:sy n="147" d="100"/>
        </p:scale>
        <p:origin x="2070"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3.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B">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7881B622-22E7-481D-84F8-A506AA3B9B1A}"/>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71"/>
          <a:stretch/>
        </p:blipFill>
        <p:spPr>
          <a:xfrm rot="5400000">
            <a:off x="5356980" y="22983"/>
            <a:ext cx="6858000" cy="6812039"/>
          </a:xfrm>
          <a:prstGeom prst="rect">
            <a:avLst/>
          </a:prstGeom>
        </p:spPr>
      </p:pic>
      <p:sp>
        <p:nvSpPr>
          <p:cNvPr id="18" name="Rectangle 17">
            <a:extLst>
              <a:ext uri="{FF2B5EF4-FFF2-40B4-BE49-F238E27FC236}">
                <a16:creationId xmlns:a16="http://schemas.microsoft.com/office/drawing/2014/main" id="{B579C492-4237-4928-8DC6-BACCE812C0D4}"/>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PH" sz="24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cxnSp>
        <p:nvCxnSpPr>
          <p:cNvPr id="12" name="Straight Connector 11">
            <a:extLst>
              <a:ext uri="{FF2B5EF4-FFF2-40B4-BE49-F238E27FC236}">
                <a16:creationId xmlns:a16="http://schemas.microsoft.com/office/drawing/2014/main" id="{AE71A526-8474-4E5D-BEB1-1C220ED5E34D}"/>
              </a:ext>
              <a:ext uri="{C183D7F6-B498-43B3-948B-1728B52AA6E4}">
                <adec:decorative xmlns:adec="http://schemas.microsoft.com/office/drawing/2017/decorative" val="1"/>
              </a:ext>
            </a:extLst>
          </p:cNvPr>
          <p:cNvCxnSpPr>
            <a:cxnSpLocks/>
          </p:cNvCxnSpPr>
          <p:nvPr userDrawn="1"/>
        </p:nvCxnSpPr>
        <p:spPr>
          <a:xfrm flipH="1">
            <a:off x="2588639" y="4906809"/>
            <a:ext cx="17568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pic>
        <p:nvPicPr>
          <p:cNvPr id="17" name="Graphic 16">
            <a:extLst>
              <a:ext uri="{FF2B5EF4-FFF2-40B4-BE49-F238E27FC236}">
                <a16:creationId xmlns:a16="http://schemas.microsoft.com/office/drawing/2014/main" id="{BD8830E4-3594-418C-9C27-19BFC88B5482}"/>
              </a:ext>
              <a:ext uri="{C183D7F6-B498-43B3-948B-1728B52AA6E4}">
                <adec:decorative xmlns:adec="http://schemas.microsoft.com/office/drawing/2017/decorative" val="1"/>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9944135" y="486833"/>
            <a:ext cx="1756800" cy="180128"/>
          </a:xfrm>
          <a:prstGeom prst="rect">
            <a:avLst/>
          </a:prstGeom>
        </p:spPr>
      </p:pic>
      <p:sp>
        <p:nvSpPr>
          <p:cNvPr id="15" name="Source Placeholder 4">
            <a:extLst>
              <a:ext uri="{FF2B5EF4-FFF2-40B4-BE49-F238E27FC236}">
                <a16:creationId xmlns:a16="http://schemas.microsoft.com/office/drawing/2014/main" id="{7174F5EA-3D27-4D2B-94E4-C87BF417CF19}"/>
              </a:ext>
              <a:ext uri="{C183D7F6-B498-43B3-948B-1728B52AA6E4}">
                <adec:decorative xmlns:adec="http://schemas.microsoft.com/office/drawing/2017/decorative" val="1"/>
              </a:ext>
            </a:extLst>
          </p:cNvPr>
          <p:cNvSpPr>
            <a:spLocks noGrp="1"/>
          </p:cNvSpPr>
          <p:nvPr>
            <p:ph type="body" sz="quarter" idx="14" hasCustomPrompt="1"/>
          </p:nvPr>
        </p:nvSpPr>
        <p:spPr>
          <a:xfrm>
            <a:off x="6096000" y="6565247"/>
            <a:ext cx="5847213" cy="123111"/>
          </a:xfrm>
        </p:spPr>
        <p:txBody>
          <a:bodyPr wrap="square" lIns="0" tIns="0" rIns="0" bIns="0" anchor="b">
            <a:spAutoFit/>
          </a:bodyPr>
          <a:lstStyle>
            <a:lvl1pPr marL="0" indent="0" algn="r">
              <a:buNone/>
              <a:defRPr sz="800">
                <a:solidFill>
                  <a:schemeClr val="bg1">
                    <a:lumMod val="50000"/>
                  </a:schemeClr>
                </a:solidFill>
              </a:defRPr>
            </a:lvl1pPr>
            <a:lvl5pPr>
              <a:defRPr/>
            </a:lvl5pPr>
          </a:lstStyle>
          <a:p>
            <a:pPr lvl="0"/>
            <a:r>
              <a:rPr lang="en-US"/>
              <a:t>Image credit </a:t>
            </a:r>
          </a:p>
        </p:txBody>
      </p:sp>
      <p:sp>
        <p:nvSpPr>
          <p:cNvPr id="3" name="Subtitle 2"/>
          <p:cNvSpPr>
            <a:spLocks noGrp="1"/>
          </p:cNvSpPr>
          <p:nvPr>
            <p:ph type="subTitle" idx="1"/>
          </p:nvPr>
        </p:nvSpPr>
        <p:spPr>
          <a:xfrm>
            <a:off x="2588639" y="3948803"/>
            <a:ext cx="9112295" cy="332399"/>
          </a:xfrm>
        </p:spPr>
        <p:txBody>
          <a:bodyPr vert="horz" wrap="square" lIns="0" tIns="0" rIns="0" bIns="0" rtlCol="0">
            <a:spAutoFit/>
          </a:bodyPr>
          <a:lstStyle>
            <a:lvl1pPr marL="0" indent="0">
              <a:buNone/>
              <a:defRPr lang="en-US" sz="2400" dirty="0"/>
            </a:lvl1pPr>
          </a:lstStyle>
          <a:p>
            <a:pPr marL="304792" marR="0" lvl="0" indent="-304792" algn="l" defTabSz="914377" rtl="0" eaLnBrk="1" fontAlgn="auto" latinLnBrk="0" hangingPunct="1">
              <a:lnSpc>
                <a:spcPct val="90000"/>
              </a:lnSpc>
              <a:spcBef>
                <a:spcPts val="2667"/>
              </a:spcBef>
              <a:spcAft>
                <a:spcPts val="0"/>
              </a:spcAft>
              <a:buClr>
                <a:schemeClr val="tx2"/>
              </a:buClr>
              <a:buSzTx/>
              <a:tabLst/>
              <a:defRPr/>
            </a:pPr>
            <a:r>
              <a:rPr lang="en-US"/>
              <a:t>Click to edit Master subtitle style</a:t>
            </a:r>
          </a:p>
        </p:txBody>
      </p:sp>
      <p:sp>
        <p:nvSpPr>
          <p:cNvPr id="6" name="Presenter Name 3">
            <a:extLst>
              <a:ext uri="{FF2B5EF4-FFF2-40B4-BE49-F238E27FC236}">
                <a16:creationId xmlns:a16="http://schemas.microsoft.com/office/drawing/2014/main" id="{C04F57AA-54B2-45D6-A733-72203FE0CF7A}"/>
              </a:ext>
            </a:extLst>
          </p:cNvPr>
          <p:cNvSpPr>
            <a:spLocks noGrp="1"/>
          </p:cNvSpPr>
          <p:nvPr>
            <p:ph type="body" sz="quarter" idx="11" hasCustomPrompt="1"/>
          </p:nvPr>
        </p:nvSpPr>
        <p:spPr>
          <a:xfrm>
            <a:off x="2588639" y="5197604"/>
            <a:ext cx="5120643" cy="287259"/>
          </a:xfrm>
        </p:spPr>
        <p:txBody>
          <a:bodyPr wrap="square">
            <a:spAutoFit/>
          </a:bodyPr>
          <a:lstStyle>
            <a:lvl1pPr marL="0" indent="0">
              <a:buNone/>
              <a:defRPr sz="1867"/>
            </a:lvl1pPr>
          </a:lstStyle>
          <a:p>
            <a:pPr lvl="0"/>
            <a:r>
              <a:rPr lang="en-US" dirty="0"/>
              <a:t>Presenter Name</a:t>
            </a:r>
          </a:p>
        </p:txBody>
      </p:sp>
      <p:sp>
        <p:nvSpPr>
          <p:cNvPr id="8" name="Presenter Info 4">
            <a:extLst>
              <a:ext uri="{FF2B5EF4-FFF2-40B4-BE49-F238E27FC236}">
                <a16:creationId xmlns:a16="http://schemas.microsoft.com/office/drawing/2014/main" id="{C2103BC2-100F-4A8E-85B0-54037B4529E7}"/>
              </a:ext>
            </a:extLst>
          </p:cNvPr>
          <p:cNvSpPr>
            <a:spLocks noGrp="1"/>
          </p:cNvSpPr>
          <p:nvPr>
            <p:ph type="body" sz="quarter" idx="12" hasCustomPrompt="1"/>
          </p:nvPr>
        </p:nvSpPr>
        <p:spPr>
          <a:xfrm>
            <a:off x="2588639" y="5481854"/>
            <a:ext cx="5120643" cy="225703"/>
          </a:xfrm>
        </p:spPr>
        <p:txBody>
          <a:bodyPr wrap="square">
            <a:spAutoFit/>
          </a:bodyPr>
          <a:lstStyle>
            <a:lvl1pPr marL="0" indent="0">
              <a:buNone/>
              <a:defRPr sz="1467"/>
            </a:lvl1pPr>
          </a:lstStyle>
          <a:p>
            <a:pPr lvl="0"/>
            <a:r>
              <a:rPr lang="en-US"/>
              <a:t>Presenter Title | @socialmedia</a:t>
            </a:r>
          </a:p>
        </p:txBody>
      </p:sp>
      <p:sp>
        <p:nvSpPr>
          <p:cNvPr id="7" name="Footer Placeholder 6">
            <a:extLst>
              <a:ext uri="{FF2B5EF4-FFF2-40B4-BE49-F238E27FC236}">
                <a16:creationId xmlns:a16="http://schemas.microsoft.com/office/drawing/2014/main" id="{379A5025-10DD-4BE9-B14B-87885CBC5125}"/>
              </a:ext>
              <a:ext uri="{C183D7F6-B498-43B3-948B-1728B52AA6E4}">
                <adec:decorative xmlns:adec="http://schemas.microsoft.com/office/drawing/2017/decorative" val="0"/>
              </a:ext>
            </a:extLst>
          </p:cNvPr>
          <p:cNvSpPr>
            <a:spLocks noGrp="1"/>
          </p:cNvSpPr>
          <p:nvPr>
            <p:ph type="ftr" sz="quarter" idx="10"/>
          </p:nvPr>
        </p:nvSpPr>
        <p:spPr>
          <a:xfrm>
            <a:off x="245534" y="6315516"/>
            <a:ext cx="5848351" cy="203200"/>
          </a:xfrm>
        </p:spPr>
        <p:txBody>
          <a:bodyPr/>
          <a:lstStyle>
            <a:lvl1pPr algn="l">
              <a:defRPr>
                <a:solidFill>
                  <a:schemeClr val="bg1">
                    <a:lumMod val="50000"/>
                  </a:schemeClr>
                </a:solidFill>
              </a:defRPr>
            </a:lvl1pPr>
          </a:lstStyle>
          <a:p>
            <a:pPr defTabSz="609585"/>
            <a:endParaRPr lang="en-US" dirty="0">
              <a:solidFill>
                <a:srgbClr val="FFFFFF">
                  <a:lumMod val="50000"/>
                </a:srgbClr>
              </a:solidFill>
            </a:endParaRPr>
          </a:p>
        </p:txBody>
      </p:sp>
      <p:sp>
        <p:nvSpPr>
          <p:cNvPr id="5" name="Copyright Line 5">
            <a:extLst>
              <a:ext uri="{FF2B5EF4-FFF2-40B4-BE49-F238E27FC236}">
                <a16:creationId xmlns:a16="http://schemas.microsoft.com/office/drawing/2014/main" id="{2B8C09F4-8C50-43A4-8553-F7D974ACBC0C}"/>
              </a:ext>
              <a:ext uri="{C183D7F6-B498-43B3-948B-1728B52AA6E4}">
                <adec:decorative xmlns:adec="http://schemas.microsoft.com/office/drawing/2017/decorative" val="0"/>
              </a:ext>
            </a:extLst>
          </p:cNvPr>
          <p:cNvSpPr txBox="1"/>
          <p:nvPr userDrawn="1"/>
        </p:nvSpPr>
        <p:spPr>
          <a:xfrm>
            <a:off x="245534" y="6485157"/>
            <a:ext cx="5848351" cy="203200"/>
          </a:xfrm>
          <a:prstGeom prst="rect">
            <a:avLst/>
          </a:prstGeom>
          <a:noFill/>
        </p:spPr>
        <p:txBody>
          <a:bodyPr wrap="square" lIns="0" tIns="0" rIns="0" bIns="0" rtlCol="0" anchor="b">
            <a:noAutofit/>
          </a:bodyPr>
          <a:lstStyle/>
          <a:p>
            <a:pPr marL="0" marR="0" lvl="0" indent="0" algn="l" defTabSz="609585" rtl="0" eaLnBrk="1" fontAlgn="auto" latinLnBrk="0" hangingPunct="1">
              <a:lnSpc>
                <a:spcPct val="90000"/>
              </a:lnSpc>
              <a:spcBef>
                <a:spcPts val="400"/>
              </a:spcBef>
              <a:spcAft>
                <a:spcPts val="0"/>
              </a:spcAft>
              <a:buClrTx/>
              <a:buSzTx/>
              <a:buFontTx/>
              <a:buNone/>
              <a:tabLst/>
              <a:defRPr/>
            </a:pPr>
            <a:r>
              <a:rPr kumimoji="0" lang="en-US" sz="800" b="0" i="0" u="none" strike="noStrike" kern="1200" cap="none" spc="0" normalizeH="0" baseline="0" noProof="0" dirty="0">
                <a:ln>
                  <a:noFill/>
                </a:ln>
                <a:solidFill>
                  <a:srgbClr val="FFFFFF">
                    <a:lumMod val="50000"/>
                  </a:srgbClr>
                </a:solidFill>
                <a:effectLst/>
                <a:uLnTx/>
                <a:uFillTx/>
                <a:latin typeface="Arial" panose="020B0604020202020204"/>
                <a:ea typeface="+mn-ea"/>
                <a:cs typeface="+mn-cs"/>
              </a:rPr>
              <a:t>© </a:t>
            </a:r>
            <a:fld id="{EAD5FACD-C283-4FF3-BBD1-122C8E24DE05}" type="datetimeyyyy">
              <a:rPr kumimoji="0" lang="en-US" sz="800" b="0" i="0" u="none" strike="noStrike" kern="1200" cap="none" spc="0" normalizeH="0" baseline="0" noProof="0" smtClean="0">
                <a:ln>
                  <a:noFill/>
                </a:ln>
                <a:solidFill>
                  <a:srgbClr val="FFFFFF">
                    <a:lumMod val="50000"/>
                  </a:srgbClr>
                </a:solidFill>
                <a:effectLst/>
                <a:uLnTx/>
                <a:uFillTx/>
                <a:latin typeface="Arial" panose="020B0604020202020204"/>
                <a:ea typeface="+mn-ea"/>
                <a:cs typeface="+mn-cs"/>
              </a:rPr>
              <a:pPr marL="0" marR="0" lvl="0" indent="0" algn="l" defTabSz="609585" rtl="0" eaLnBrk="1" fontAlgn="auto" latinLnBrk="0" hangingPunct="1">
                <a:lnSpc>
                  <a:spcPct val="90000"/>
                </a:lnSpc>
                <a:spcBef>
                  <a:spcPts val="400"/>
                </a:spcBef>
                <a:spcAft>
                  <a:spcPts val="0"/>
                </a:spcAft>
                <a:buClrTx/>
                <a:buSzTx/>
                <a:buFontTx/>
                <a:buNone/>
                <a:tabLst/>
                <a:defRPr/>
              </a:pPr>
              <a:t>2025</a:t>
            </a:fld>
            <a:r>
              <a:rPr kumimoji="0" lang="en-US" sz="800" b="0" i="0" u="none" strike="noStrike" kern="1200" cap="none" spc="0" normalizeH="0" baseline="0" noProof="0" dirty="0">
                <a:ln>
                  <a:noFill/>
                </a:ln>
                <a:solidFill>
                  <a:srgbClr val="FFFFFF">
                    <a:lumMod val="50000"/>
                  </a:srgbClr>
                </a:solidFill>
                <a:effectLst/>
                <a:uLnTx/>
                <a:uFillTx/>
                <a:latin typeface="Arial" panose="020B0604020202020204"/>
                <a:ea typeface="+mn-ea"/>
                <a:cs typeface="+mn-cs"/>
              </a:rPr>
              <a:t> Autodesk. All rights reserved.</a:t>
            </a:r>
          </a:p>
        </p:txBody>
      </p:sp>
      <p:sp>
        <p:nvSpPr>
          <p:cNvPr id="4" name="Title 3">
            <a:extLst>
              <a:ext uri="{FF2B5EF4-FFF2-40B4-BE49-F238E27FC236}">
                <a16:creationId xmlns:a16="http://schemas.microsoft.com/office/drawing/2014/main" id="{6B157F4E-03C8-4925-930C-8487E19724AD}"/>
              </a:ext>
            </a:extLst>
          </p:cNvPr>
          <p:cNvSpPr>
            <a:spLocks noGrp="1"/>
          </p:cNvSpPr>
          <p:nvPr>
            <p:ph type="title" hasCustomPrompt="1"/>
          </p:nvPr>
        </p:nvSpPr>
        <p:spPr>
          <a:xfrm>
            <a:off x="2588385" y="2342995"/>
            <a:ext cx="9112295" cy="1477328"/>
          </a:xfrm>
        </p:spPr>
        <p:txBody>
          <a:bodyPr anchor="b"/>
          <a:lstStyle>
            <a:lvl1pPr>
              <a:defRPr sz="5333"/>
            </a:lvl1pPr>
          </a:lstStyle>
          <a:p>
            <a:r>
              <a:rPr lang="en-US" dirty="0"/>
              <a:t>Presentation title can extend to two lines</a:t>
            </a:r>
          </a:p>
        </p:txBody>
      </p:sp>
      <p:pic>
        <p:nvPicPr>
          <p:cNvPr id="10" name="Picture 9" descr="A yellow square with white letter v and white text&#10;&#10;AI-generated content may be incorrect.">
            <a:extLst>
              <a:ext uri="{FF2B5EF4-FFF2-40B4-BE49-F238E27FC236}">
                <a16:creationId xmlns:a16="http://schemas.microsoft.com/office/drawing/2014/main" id="{0DA34D1F-508E-47FB-D65C-C6FAF3606AA6}"/>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91256" y="2342991"/>
            <a:ext cx="1605807" cy="1605807"/>
          </a:xfrm>
          <a:prstGeom prst="rect">
            <a:avLst/>
          </a:prstGeom>
        </p:spPr>
      </p:pic>
    </p:spTree>
    <p:extLst>
      <p:ext uri="{BB962C8B-B14F-4D97-AF65-F5344CB8AC3E}">
        <p14:creationId xmlns:p14="http://schemas.microsoft.com/office/powerpoint/2010/main" val="27585167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Image Left">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9524391-095F-4CD4-BE48-73B0890652AF}"/>
              </a:ext>
            </a:extLst>
          </p:cNvPr>
          <p:cNvSpPr>
            <a:spLocks noGrp="1"/>
          </p:cNvSpPr>
          <p:nvPr>
            <p:ph type="title"/>
          </p:nvPr>
        </p:nvSpPr>
        <p:spPr>
          <a:xfrm>
            <a:off x="4350935" y="487681"/>
            <a:ext cx="7350931" cy="531428"/>
          </a:xfrm>
        </p:spPr>
        <p:txBody>
          <a:bodyPr/>
          <a:lstStyle>
            <a:lvl1pPr>
              <a:defRPr b="1" i="0">
                <a:latin typeface="+mj-lt"/>
              </a:defRPr>
            </a:lvl1pPr>
          </a:lstStyle>
          <a:p>
            <a:r>
              <a:rPr lang="en-US"/>
              <a:t>Click to edit Master title style</a:t>
            </a:r>
            <a:endParaRPr lang="en-US" dirty="0"/>
          </a:p>
        </p:txBody>
      </p:sp>
      <p:sp>
        <p:nvSpPr>
          <p:cNvPr id="10" name="Subtitle 2">
            <a:extLst>
              <a:ext uri="{FF2B5EF4-FFF2-40B4-BE49-F238E27FC236}">
                <a16:creationId xmlns:a16="http://schemas.microsoft.com/office/drawing/2014/main" id="{2894BEB0-D61D-4A64-9596-8FB93E85A09C}"/>
              </a:ext>
            </a:extLst>
          </p:cNvPr>
          <p:cNvSpPr>
            <a:spLocks noGrp="1"/>
          </p:cNvSpPr>
          <p:nvPr>
            <p:ph type="body" sz="quarter" idx="13" hasCustomPrompt="1"/>
          </p:nvPr>
        </p:nvSpPr>
        <p:spPr>
          <a:xfrm>
            <a:off x="4350935" y="1039285"/>
            <a:ext cx="7350931" cy="328295"/>
          </a:xfrm>
        </p:spPr>
        <p:txBody>
          <a:bodyPr wrap="square" tIns="0">
            <a:spAutoFit/>
          </a:bodyPr>
          <a:lstStyle>
            <a:lvl1pPr marL="0" indent="0">
              <a:buNone/>
              <a:defRPr sz="2133" b="1"/>
            </a:lvl1pPr>
          </a:lstStyle>
          <a:p>
            <a:pPr lvl="0"/>
            <a:r>
              <a:rPr lang="en-US"/>
              <a:t>Subtitle if needed</a:t>
            </a:r>
          </a:p>
        </p:txBody>
      </p:sp>
      <p:sp>
        <p:nvSpPr>
          <p:cNvPr id="12" name="Content Placeholder 2">
            <a:extLst>
              <a:ext uri="{FF2B5EF4-FFF2-40B4-BE49-F238E27FC236}">
                <a16:creationId xmlns:a16="http://schemas.microsoft.com/office/drawing/2014/main" id="{D986A320-6B07-4EBA-AB8F-5A9D885F7A07}"/>
              </a:ext>
            </a:extLst>
          </p:cNvPr>
          <p:cNvSpPr>
            <a:spLocks noGrp="1"/>
          </p:cNvSpPr>
          <p:nvPr>
            <p:ph idx="1"/>
          </p:nvPr>
        </p:nvSpPr>
        <p:spPr>
          <a:xfrm>
            <a:off x="4350935" y="1584960"/>
            <a:ext cx="7350931" cy="4785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a:extLst>
              <a:ext uri="{FF2B5EF4-FFF2-40B4-BE49-F238E27FC236}">
                <a16:creationId xmlns:a16="http://schemas.microsoft.com/office/drawing/2014/main" id="{42B3408E-E337-42A4-A641-A6E7D47A5093}"/>
              </a:ext>
              <a:ext uri="{C183D7F6-B498-43B3-948B-1728B52AA6E4}">
                <adec:decorative xmlns:adec="http://schemas.microsoft.com/office/drawing/2017/decorative" val="1"/>
              </a:ext>
            </a:extLst>
          </p:cNvPr>
          <p:cNvSpPr>
            <a:spLocks noGrp="1"/>
          </p:cNvSpPr>
          <p:nvPr>
            <p:ph type="ftr" sz="quarter" idx="14"/>
          </p:nvPr>
        </p:nvSpPr>
        <p:spPr>
          <a:xfrm>
            <a:off x="8458201" y="6477000"/>
            <a:ext cx="3486151" cy="203200"/>
          </a:xfrm>
        </p:spPr>
        <p:txBody>
          <a:bodyPr/>
          <a:lstStyle/>
          <a:p>
            <a:endParaRPr lang="en-US" dirty="0"/>
          </a:p>
        </p:txBody>
      </p:sp>
      <p:sp>
        <p:nvSpPr>
          <p:cNvPr id="13" name="Rectangle 12">
            <a:extLst>
              <a:ext uri="{FF2B5EF4-FFF2-40B4-BE49-F238E27FC236}">
                <a16:creationId xmlns:a16="http://schemas.microsoft.com/office/drawing/2014/main" id="{B49BBE73-5AC5-43DD-9A15-B707C8C95B0A}"/>
              </a:ext>
            </a:extLst>
          </p:cNvPr>
          <p:cNvSpPr/>
          <p:nvPr userDrawn="1"/>
        </p:nvSpPr>
        <p:spPr>
          <a:xfrm>
            <a:off x="1" y="2"/>
            <a:ext cx="3981449" cy="6857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2133" dirty="0" err="1"/>
          </a:p>
        </p:txBody>
      </p:sp>
    </p:spTree>
    <p:extLst>
      <p:ext uri="{BB962C8B-B14F-4D97-AF65-F5344CB8AC3E}">
        <p14:creationId xmlns:p14="http://schemas.microsoft.com/office/powerpoint/2010/main" val="16561824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3" pos="1512">
          <p15:clr>
            <a:srgbClr val="FDE53C"/>
          </p15:clr>
        </p15:guide>
        <p15:guide id="4" pos="2796">
          <p15:clr>
            <a:srgbClr val="FDE53C"/>
          </p15:clr>
        </p15:guide>
        <p15:guide id="5" pos="2963">
          <p15:clr>
            <a:srgbClr val="FDE53C"/>
          </p15:clr>
        </p15:guide>
        <p15:guide id="6" pos="4245">
          <p15:clr>
            <a:srgbClr val="FDE53C"/>
          </p15:clr>
        </p15:guide>
        <p15:guide id="12" pos="1967">
          <p15:clr>
            <a:srgbClr val="5ACBF0"/>
          </p15:clr>
        </p15:guide>
        <p15:guide id="16" pos="3792">
          <p15:clr>
            <a:srgbClr val="5ACBF0"/>
          </p15:clr>
        </p15:guide>
        <p15:guide id="19" pos="1880">
          <p15:clr>
            <a:srgbClr val="5ACBF0"/>
          </p15:clr>
        </p15:guide>
        <p15:guide id="20" pos="2054">
          <p15:clr>
            <a:srgbClr val="5ACBF0"/>
          </p15:clr>
        </p15:guide>
        <p15:guide id="21" pos="3879">
          <p15:clr>
            <a:srgbClr val="5ACBF0"/>
          </p15:clr>
        </p15:guide>
        <p15:guide id="22" pos="3705">
          <p15:clr>
            <a:srgbClr val="5ACBF0"/>
          </p15:clr>
        </p15:guide>
        <p15:guide id="23" pos="1599">
          <p15:clr>
            <a:srgbClr val="FDE53C"/>
          </p15:clr>
        </p15:guide>
        <p15:guide id="24" pos="1425">
          <p15:clr>
            <a:srgbClr val="FDE53C"/>
          </p15:clr>
        </p15:guide>
        <p15:guide id="25" pos="4334">
          <p15:clr>
            <a:srgbClr val="FDE53C"/>
          </p15:clr>
        </p15:guide>
        <p15:guide id="26" pos="4160">
          <p15:clr>
            <a:srgbClr val="FDE53C"/>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Half Image Left">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9524391-095F-4CD4-BE48-73B0890652AF}"/>
              </a:ext>
            </a:extLst>
          </p:cNvPr>
          <p:cNvSpPr>
            <a:spLocks noGrp="1"/>
          </p:cNvSpPr>
          <p:nvPr>
            <p:ph type="title" hasCustomPrompt="1"/>
          </p:nvPr>
        </p:nvSpPr>
        <p:spPr>
          <a:xfrm>
            <a:off x="6271684" y="487681"/>
            <a:ext cx="5430181" cy="531428"/>
          </a:xfrm>
        </p:spPr>
        <p:txBody>
          <a:bodyPr/>
          <a:lstStyle>
            <a:lvl1pPr>
              <a:defRPr b="1" i="0">
                <a:latin typeface="+mj-lt"/>
              </a:defRPr>
            </a:lvl1pPr>
          </a:lstStyle>
          <a:p>
            <a:r>
              <a:rPr lang="en-US" dirty="0"/>
              <a:t>Click to edit title</a:t>
            </a:r>
          </a:p>
        </p:txBody>
      </p:sp>
      <p:sp>
        <p:nvSpPr>
          <p:cNvPr id="10" name="Subtitle 2">
            <a:extLst>
              <a:ext uri="{FF2B5EF4-FFF2-40B4-BE49-F238E27FC236}">
                <a16:creationId xmlns:a16="http://schemas.microsoft.com/office/drawing/2014/main" id="{2894BEB0-D61D-4A64-9596-8FB93E85A09C}"/>
              </a:ext>
            </a:extLst>
          </p:cNvPr>
          <p:cNvSpPr>
            <a:spLocks noGrp="1"/>
          </p:cNvSpPr>
          <p:nvPr>
            <p:ph type="body" sz="quarter" idx="13" hasCustomPrompt="1"/>
          </p:nvPr>
        </p:nvSpPr>
        <p:spPr>
          <a:xfrm>
            <a:off x="6271684" y="1039285"/>
            <a:ext cx="5430181" cy="328295"/>
          </a:xfrm>
        </p:spPr>
        <p:txBody>
          <a:bodyPr wrap="square" tIns="0">
            <a:spAutoFit/>
          </a:bodyPr>
          <a:lstStyle>
            <a:lvl1pPr marL="0" indent="0">
              <a:buNone/>
              <a:defRPr sz="2133" b="1"/>
            </a:lvl1pPr>
          </a:lstStyle>
          <a:p>
            <a:pPr lvl="0"/>
            <a:r>
              <a:rPr lang="en-US"/>
              <a:t>Subtitle if needed</a:t>
            </a:r>
          </a:p>
        </p:txBody>
      </p:sp>
      <p:sp>
        <p:nvSpPr>
          <p:cNvPr id="12" name="Content Placeholder 2">
            <a:extLst>
              <a:ext uri="{FF2B5EF4-FFF2-40B4-BE49-F238E27FC236}">
                <a16:creationId xmlns:a16="http://schemas.microsoft.com/office/drawing/2014/main" id="{D986A320-6B07-4EBA-AB8F-5A9D885F7A07}"/>
              </a:ext>
            </a:extLst>
          </p:cNvPr>
          <p:cNvSpPr>
            <a:spLocks noGrp="1"/>
          </p:cNvSpPr>
          <p:nvPr>
            <p:ph idx="1"/>
          </p:nvPr>
        </p:nvSpPr>
        <p:spPr>
          <a:xfrm>
            <a:off x="6271684" y="1584960"/>
            <a:ext cx="5430181" cy="4785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a:extLst>
              <a:ext uri="{FF2B5EF4-FFF2-40B4-BE49-F238E27FC236}">
                <a16:creationId xmlns:a16="http://schemas.microsoft.com/office/drawing/2014/main" id="{42B3408E-E337-42A4-A641-A6E7D47A5093}"/>
              </a:ext>
              <a:ext uri="{C183D7F6-B498-43B3-948B-1728B52AA6E4}">
                <adec:decorative xmlns:adec="http://schemas.microsoft.com/office/drawing/2017/decorative" val="1"/>
              </a:ext>
            </a:extLst>
          </p:cNvPr>
          <p:cNvSpPr>
            <a:spLocks noGrp="1"/>
          </p:cNvSpPr>
          <p:nvPr>
            <p:ph type="ftr" sz="quarter" idx="14"/>
          </p:nvPr>
        </p:nvSpPr>
        <p:spPr>
          <a:xfrm>
            <a:off x="8458201" y="6477000"/>
            <a:ext cx="3486151" cy="203200"/>
          </a:xfrm>
        </p:spPr>
        <p:txBody>
          <a:bodyPr/>
          <a:lstStyle/>
          <a:p>
            <a:endParaRPr lang="en-US" dirty="0"/>
          </a:p>
        </p:txBody>
      </p:sp>
      <p:sp>
        <p:nvSpPr>
          <p:cNvPr id="13" name="Rectangle 12">
            <a:extLst>
              <a:ext uri="{FF2B5EF4-FFF2-40B4-BE49-F238E27FC236}">
                <a16:creationId xmlns:a16="http://schemas.microsoft.com/office/drawing/2014/main" id="{A79F6CCF-7D44-4C48-84D8-B98B2C268584}"/>
              </a:ext>
            </a:extLst>
          </p:cNvPr>
          <p:cNvSpPr/>
          <p:nvPr userDrawn="1"/>
        </p:nvSpPr>
        <p:spPr>
          <a:xfrm>
            <a:off x="-2115" y="2"/>
            <a:ext cx="5922432" cy="6857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2133" dirty="0" err="1"/>
          </a:p>
        </p:txBody>
      </p:sp>
    </p:spTree>
    <p:extLst>
      <p:ext uri="{BB962C8B-B14F-4D97-AF65-F5344CB8AC3E}">
        <p14:creationId xmlns:p14="http://schemas.microsoft.com/office/powerpoint/2010/main" val="2772193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3" pos="1512">
          <p15:clr>
            <a:srgbClr val="FDE53C"/>
          </p15:clr>
        </p15:guide>
        <p15:guide id="4" pos="2796">
          <p15:clr>
            <a:srgbClr val="FDE53C"/>
          </p15:clr>
        </p15:guide>
        <p15:guide id="5" pos="2963">
          <p15:clr>
            <a:srgbClr val="FDE53C"/>
          </p15:clr>
        </p15:guide>
        <p15:guide id="6" pos="4245">
          <p15:clr>
            <a:srgbClr val="FDE53C"/>
          </p15:clr>
        </p15:guide>
        <p15:guide id="12" pos="1967">
          <p15:clr>
            <a:srgbClr val="5ACBF0"/>
          </p15:clr>
        </p15:guide>
        <p15:guide id="16" pos="3792">
          <p15:clr>
            <a:srgbClr val="5ACBF0"/>
          </p15:clr>
        </p15:guide>
        <p15:guide id="19" pos="1880">
          <p15:clr>
            <a:srgbClr val="5ACBF0"/>
          </p15:clr>
        </p15:guide>
        <p15:guide id="20" pos="2054">
          <p15:clr>
            <a:srgbClr val="5ACBF0"/>
          </p15:clr>
        </p15:guide>
        <p15:guide id="21" pos="3879">
          <p15:clr>
            <a:srgbClr val="5ACBF0"/>
          </p15:clr>
        </p15:guide>
        <p15:guide id="22" pos="3705">
          <p15:clr>
            <a:srgbClr val="5ACBF0"/>
          </p15:clr>
        </p15:guide>
        <p15:guide id="23" pos="1599">
          <p15:clr>
            <a:srgbClr val="FDE53C"/>
          </p15:clr>
        </p15:guide>
        <p15:guide id="24" pos="1425">
          <p15:clr>
            <a:srgbClr val="FDE53C"/>
          </p15:clr>
        </p15:guide>
        <p15:guide id="25" pos="4334">
          <p15:clr>
            <a:srgbClr val="FDE53C"/>
          </p15:clr>
        </p15:guide>
        <p15:guide id="26" pos="4160">
          <p15:clr>
            <a:srgbClr val="FDE53C"/>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Right">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9524391-095F-4CD4-BE48-73B0890652AF}"/>
              </a:ext>
            </a:extLst>
          </p:cNvPr>
          <p:cNvSpPr>
            <a:spLocks noGrp="1"/>
          </p:cNvSpPr>
          <p:nvPr>
            <p:ph type="title"/>
          </p:nvPr>
        </p:nvSpPr>
        <p:spPr>
          <a:xfrm>
            <a:off x="491320" y="487681"/>
            <a:ext cx="7350931" cy="531428"/>
          </a:xfrm>
        </p:spPr>
        <p:txBody>
          <a:bodyPr/>
          <a:lstStyle>
            <a:lvl1pPr>
              <a:defRPr b="1" i="0">
                <a:latin typeface="+mj-lt"/>
              </a:defRPr>
            </a:lvl1pPr>
          </a:lstStyle>
          <a:p>
            <a:r>
              <a:rPr lang="en-US"/>
              <a:t>Click to edit Master title style</a:t>
            </a:r>
            <a:endParaRPr lang="en-US" dirty="0"/>
          </a:p>
        </p:txBody>
      </p:sp>
      <p:sp>
        <p:nvSpPr>
          <p:cNvPr id="10" name="Subtitle 2">
            <a:extLst>
              <a:ext uri="{FF2B5EF4-FFF2-40B4-BE49-F238E27FC236}">
                <a16:creationId xmlns:a16="http://schemas.microsoft.com/office/drawing/2014/main" id="{2894BEB0-D61D-4A64-9596-8FB93E85A09C}"/>
              </a:ext>
            </a:extLst>
          </p:cNvPr>
          <p:cNvSpPr>
            <a:spLocks noGrp="1"/>
          </p:cNvSpPr>
          <p:nvPr>
            <p:ph type="body" sz="quarter" idx="13" hasCustomPrompt="1"/>
          </p:nvPr>
        </p:nvSpPr>
        <p:spPr>
          <a:xfrm>
            <a:off x="491320" y="1039285"/>
            <a:ext cx="7350931" cy="328295"/>
          </a:xfrm>
        </p:spPr>
        <p:txBody>
          <a:bodyPr wrap="square" tIns="0">
            <a:spAutoFit/>
          </a:bodyPr>
          <a:lstStyle>
            <a:lvl1pPr marL="0" indent="0">
              <a:buNone/>
              <a:defRPr sz="2133" b="1"/>
            </a:lvl1pPr>
          </a:lstStyle>
          <a:p>
            <a:pPr lvl="0"/>
            <a:r>
              <a:rPr lang="en-US"/>
              <a:t>Subtitle if needed</a:t>
            </a:r>
          </a:p>
        </p:txBody>
      </p:sp>
      <p:sp>
        <p:nvSpPr>
          <p:cNvPr id="12" name="Content Placeholder 2">
            <a:extLst>
              <a:ext uri="{FF2B5EF4-FFF2-40B4-BE49-F238E27FC236}">
                <a16:creationId xmlns:a16="http://schemas.microsoft.com/office/drawing/2014/main" id="{D986A320-6B07-4EBA-AB8F-5A9D885F7A07}"/>
              </a:ext>
            </a:extLst>
          </p:cNvPr>
          <p:cNvSpPr>
            <a:spLocks noGrp="1"/>
          </p:cNvSpPr>
          <p:nvPr>
            <p:ph idx="1"/>
          </p:nvPr>
        </p:nvSpPr>
        <p:spPr>
          <a:xfrm>
            <a:off x="491320" y="1584960"/>
            <a:ext cx="7350931" cy="4785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a:extLst>
              <a:ext uri="{FF2B5EF4-FFF2-40B4-BE49-F238E27FC236}">
                <a16:creationId xmlns:a16="http://schemas.microsoft.com/office/drawing/2014/main" id="{42B3408E-E337-42A4-A641-A6E7D47A5093}"/>
              </a:ext>
              <a:ext uri="{C183D7F6-B498-43B3-948B-1728B52AA6E4}">
                <adec:decorative xmlns:adec="http://schemas.microsoft.com/office/drawing/2017/decorative" val="1"/>
              </a:ext>
            </a:extLst>
          </p:cNvPr>
          <p:cNvSpPr>
            <a:spLocks noGrp="1"/>
          </p:cNvSpPr>
          <p:nvPr>
            <p:ph type="ftr" sz="quarter" idx="14"/>
          </p:nvPr>
        </p:nvSpPr>
        <p:spPr>
          <a:xfrm>
            <a:off x="245534" y="6477000"/>
            <a:ext cx="7596717" cy="203200"/>
          </a:xfrm>
        </p:spPr>
        <p:txBody>
          <a:bodyPr/>
          <a:lstStyle>
            <a:lvl1pPr algn="r">
              <a:defRPr/>
            </a:lvl1pPr>
          </a:lstStyle>
          <a:p>
            <a:pPr defTabSz="609585"/>
            <a:endParaRPr lang="en-US" dirty="0">
              <a:solidFill>
                <a:srgbClr val="FFFFFF">
                  <a:lumMod val="65000"/>
                </a:srgbClr>
              </a:solidFill>
            </a:endParaRPr>
          </a:p>
        </p:txBody>
      </p:sp>
      <p:sp>
        <p:nvSpPr>
          <p:cNvPr id="8" name="Picture Placeholder 3">
            <a:extLst>
              <a:ext uri="{FF2B5EF4-FFF2-40B4-BE49-F238E27FC236}">
                <a16:creationId xmlns:a16="http://schemas.microsoft.com/office/drawing/2014/main" id="{C0214854-A06E-40D3-B4BA-EB33E4C2924C}"/>
              </a:ext>
              <a:ext uri="{C183D7F6-B498-43B3-948B-1728B52AA6E4}">
                <adec:decorative xmlns:adec="http://schemas.microsoft.com/office/drawing/2017/decorative" val="1"/>
              </a:ext>
            </a:extLst>
          </p:cNvPr>
          <p:cNvSpPr>
            <a:spLocks noGrp="1"/>
          </p:cNvSpPr>
          <p:nvPr>
            <p:ph type="pic" sz="quarter" idx="15"/>
          </p:nvPr>
        </p:nvSpPr>
        <p:spPr>
          <a:xfrm>
            <a:off x="8210552" y="0"/>
            <a:ext cx="3981449" cy="6858000"/>
          </a:xfrm>
          <a:solidFill>
            <a:schemeClr val="bg2"/>
          </a:solidFill>
        </p:spPr>
        <p:txBody>
          <a:bodyPr anchor="ctr"/>
          <a:lstStyle>
            <a:lvl1pPr marL="0" indent="0" algn="ctr">
              <a:buNone/>
              <a:defRPr/>
            </a:lvl1pPr>
          </a:lstStyle>
          <a:p>
            <a:r>
              <a:rPr lang="en-US"/>
              <a:t>Click icon to add picture</a:t>
            </a:r>
            <a:endParaRPr lang="en-US" dirty="0"/>
          </a:p>
        </p:txBody>
      </p:sp>
      <p:sp>
        <p:nvSpPr>
          <p:cNvPr id="14" name="Source Placeholder 4">
            <a:extLst>
              <a:ext uri="{FF2B5EF4-FFF2-40B4-BE49-F238E27FC236}">
                <a16:creationId xmlns:a16="http://schemas.microsoft.com/office/drawing/2014/main" id="{B254615C-9E8E-41CB-A701-F4F8C722A3BD}"/>
              </a:ext>
              <a:ext uri="{C183D7F6-B498-43B3-948B-1728B52AA6E4}">
                <adec:decorative xmlns:adec="http://schemas.microsoft.com/office/drawing/2017/decorative" val="1"/>
              </a:ext>
            </a:extLst>
          </p:cNvPr>
          <p:cNvSpPr>
            <a:spLocks noGrp="1"/>
          </p:cNvSpPr>
          <p:nvPr>
            <p:ph type="body" sz="quarter" idx="12" hasCustomPrompt="1"/>
          </p:nvPr>
        </p:nvSpPr>
        <p:spPr>
          <a:xfrm>
            <a:off x="8456083" y="6557090"/>
            <a:ext cx="3490383" cy="123111"/>
          </a:xfrm>
        </p:spPr>
        <p:txBody>
          <a:bodyPr wrap="square" lIns="0" tIns="0" rIns="0" bIns="0" anchor="b">
            <a:spAutoFit/>
          </a:bodyPr>
          <a:lstStyle>
            <a:lvl1pPr marL="0" indent="0" algn="l">
              <a:buNone/>
              <a:defRPr sz="800">
                <a:solidFill>
                  <a:schemeClr val="bg1"/>
                </a:solidFill>
              </a:defRPr>
            </a:lvl1pPr>
            <a:lvl5pPr>
              <a:defRPr/>
            </a:lvl5pPr>
          </a:lstStyle>
          <a:p>
            <a:pPr lvl="0"/>
            <a:r>
              <a:rPr lang="en-US"/>
              <a:t>Image credit </a:t>
            </a:r>
          </a:p>
        </p:txBody>
      </p:sp>
    </p:spTree>
    <p:extLst>
      <p:ext uri="{BB962C8B-B14F-4D97-AF65-F5344CB8AC3E}">
        <p14:creationId xmlns:p14="http://schemas.microsoft.com/office/powerpoint/2010/main" val="21107603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3" pos="1512">
          <p15:clr>
            <a:srgbClr val="FDE53C"/>
          </p15:clr>
        </p15:guide>
        <p15:guide id="4" pos="2796">
          <p15:clr>
            <a:srgbClr val="FDE53C"/>
          </p15:clr>
        </p15:guide>
        <p15:guide id="5" pos="2963">
          <p15:clr>
            <a:srgbClr val="FDE53C"/>
          </p15:clr>
        </p15:guide>
        <p15:guide id="6" pos="4245">
          <p15:clr>
            <a:srgbClr val="FDE53C"/>
          </p15:clr>
        </p15:guide>
        <p15:guide id="12" pos="1967">
          <p15:clr>
            <a:srgbClr val="5ACBF0"/>
          </p15:clr>
        </p15:guide>
        <p15:guide id="16" pos="3792">
          <p15:clr>
            <a:srgbClr val="5ACBF0"/>
          </p15:clr>
        </p15:guide>
        <p15:guide id="19" pos="1880">
          <p15:clr>
            <a:srgbClr val="5ACBF0"/>
          </p15:clr>
        </p15:guide>
        <p15:guide id="20" pos="2054">
          <p15:clr>
            <a:srgbClr val="5ACBF0"/>
          </p15:clr>
        </p15:guide>
        <p15:guide id="21" pos="3879">
          <p15:clr>
            <a:srgbClr val="5ACBF0"/>
          </p15:clr>
        </p15:guide>
        <p15:guide id="22" pos="3705">
          <p15:clr>
            <a:srgbClr val="5ACBF0"/>
          </p15:clr>
        </p15:guide>
        <p15:guide id="23" pos="1599">
          <p15:clr>
            <a:srgbClr val="FDE53C"/>
          </p15:clr>
        </p15:guide>
        <p15:guide id="24" pos="1425">
          <p15:clr>
            <a:srgbClr val="FDE53C"/>
          </p15:clr>
        </p15:guide>
        <p15:guide id="25" pos="4334">
          <p15:clr>
            <a:srgbClr val="FDE53C"/>
          </p15:clr>
        </p15:guide>
        <p15:guide id="26" pos="4160">
          <p15:clr>
            <a:srgbClr val="FDE53C"/>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Image Right">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6F92835-E153-27D7-0A56-EF81B02B59D0}"/>
              </a:ext>
            </a:extLst>
          </p:cNvPr>
          <p:cNvSpPr/>
          <p:nvPr userDrawn="1"/>
        </p:nvSpPr>
        <p:spPr>
          <a:xfrm>
            <a:off x="8210551" y="1"/>
            <a:ext cx="3981449" cy="6857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2133" dirty="0" err="1"/>
          </a:p>
        </p:txBody>
      </p:sp>
      <p:sp>
        <p:nvSpPr>
          <p:cNvPr id="9" name="Title 1">
            <a:extLst>
              <a:ext uri="{FF2B5EF4-FFF2-40B4-BE49-F238E27FC236}">
                <a16:creationId xmlns:a16="http://schemas.microsoft.com/office/drawing/2014/main" id="{E9524391-095F-4CD4-BE48-73B0890652AF}"/>
              </a:ext>
            </a:extLst>
          </p:cNvPr>
          <p:cNvSpPr>
            <a:spLocks noGrp="1"/>
          </p:cNvSpPr>
          <p:nvPr>
            <p:ph type="title"/>
          </p:nvPr>
        </p:nvSpPr>
        <p:spPr>
          <a:xfrm>
            <a:off x="491320" y="487681"/>
            <a:ext cx="7350931" cy="531428"/>
          </a:xfrm>
        </p:spPr>
        <p:txBody>
          <a:bodyPr/>
          <a:lstStyle>
            <a:lvl1pPr>
              <a:defRPr b="1" i="0">
                <a:latin typeface="+mj-lt"/>
              </a:defRPr>
            </a:lvl1pPr>
          </a:lstStyle>
          <a:p>
            <a:r>
              <a:rPr lang="en-US"/>
              <a:t>Click to edit Master title style</a:t>
            </a:r>
            <a:endParaRPr lang="en-US" dirty="0"/>
          </a:p>
        </p:txBody>
      </p:sp>
      <p:sp>
        <p:nvSpPr>
          <p:cNvPr id="10" name="Subtitle 2">
            <a:extLst>
              <a:ext uri="{FF2B5EF4-FFF2-40B4-BE49-F238E27FC236}">
                <a16:creationId xmlns:a16="http://schemas.microsoft.com/office/drawing/2014/main" id="{2894BEB0-D61D-4A64-9596-8FB93E85A09C}"/>
              </a:ext>
            </a:extLst>
          </p:cNvPr>
          <p:cNvSpPr>
            <a:spLocks noGrp="1"/>
          </p:cNvSpPr>
          <p:nvPr>
            <p:ph type="body" sz="quarter" idx="13" hasCustomPrompt="1"/>
          </p:nvPr>
        </p:nvSpPr>
        <p:spPr>
          <a:xfrm>
            <a:off x="491320" y="1039285"/>
            <a:ext cx="7350931" cy="328295"/>
          </a:xfrm>
        </p:spPr>
        <p:txBody>
          <a:bodyPr wrap="square" tIns="0">
            <a:spAutoFit/>
          </a:bodyPr>
          <a:lstStyle>
            <a:lvl1pPr marL="0" indent="0">
              <a:buNone/>
              <a:defRPr sz="2133" b="1"/>
            </a:lvl1pPr>
          </a:lstStyle>
          <a:p>
            <a:pPr lvl="0"/>
            <a:r>
              <a:rPr lang="en-US"/>
              <a:t>Subtitle if needed</a:t>
            </a:r>
          </a:p>
        </p:txBody>
      </p:sp>
      <p:sp>
        <p:nvSpPr>
          <p:cNvPr id="12" name="Content Placeholder 2">
            <a:extLst>
              <a:ext uri="{FF2B5EF4-FFF2-40B4-BE49-F238E27FC236}">
                <a16:creationId xmlns:a16="http://schemas.microsoft.com/office/drawing/2014/main" id="{D986A320-6B07-4EBA-AB8F-5A9D885F7A07}"/>
              </a:ext>
            </a:extLst>
          </p:cNvPr>
          <p:cNvSpPr>
            <a:spLocks noGrp="1"/>
          </p:cNvSpPr>
          <p:nvPr>
            <p:ph idx="1"/>
          </p:nvPr>
        </p:nvSpPr>
        <p:spPr>
          <a:xfrm>
            <a:off x="491320" y="1584960"/>
            <a:ext cx="7350931" cy="4785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a:extLst>
              <a:ext uri="{FF2B5EF4-FFF2-40B4-BE49-F238E27FC236}">
                <a16:creationId xmlns:a16="http://schemas.microsoft.com/office/drawing/2014/main" id="{42B3408E-E337-42A4-A641-A6E7D47A5093}"/>
              </a:ext>
              <a:ext uri="{C183D7F6-B498-43B3-948B-1728B52AA6E4}">
                <adec:decorative xmlns:adec="http://schemas.microsoft.com/office/drawing/2017/decorative" val="1"/>
              </a:ext>
            </a:extLst>
          </p:cNvPr>
          <p:cNvSpPr>
            <a:spLocks noGrp="1"/>
          </p:cNvSpPr>
          <p:nvPr>
            <p:ph type="ftr" sz="quarter" idx="14"/>
          </p:nvPr>
        </p:nvSpPr>
        <p:spPr>
          <a:xfrm>
            <a:off x="245534" y="6477000"/>
            <a:ext cx="7596717" cy="203200"/>
          </a:xfrm>
        </p:spPr>
        <p:txBody>
          <a:bodyPr/>
          <a:lstStyle>
            <a:lvl1pPr algn="r">
              <a:defRPr/>
            </a:lvl1pPr>
          </a:lstStyle>
          <a:p>
            <a:pPr defTabSz="609585"/>
            <a:endParaRPr lang="en-US" dirty="0">
              <a:solidFill>
                <a:srgbClr val="FFFFFF">
                  <a:lumMod val="65000"/>
                </a:srgbClr>
              </a:solidFill>
            </a:endParaRPr>
          </a:p>
        </p:txBody>
      </p:sp>
      <p:sp>
        <p:nvSpPr>
          <p:cNvPr id="14" name="Source Placeholder 4">
            <a:extLst>
              <a:ext uri="{FF2B5EF4-FFF2-40B4-BE49-F238E27FC236}">
                <a16:creationId xmlns:a16="http://schemas.microsoft.com/office/drawing/2014/main" id="{B254615C-9E8E-41CB-A701-F4F8C722A3BD}"/>
              </a:ext>
              <a:ext uri="{C183D7F6-B498-43B3-948B-1728B52AA6E4}">
                <adec:decorative xmlns:adec="http://schemas.microsoft.com/office/drawing/2017/decorative" val="1"/>
              </a:ext>
            </a:extLst>
          </p:cNvPr>
          <p:cNvSpPr>
            <a:spLocks noGrp="1"/>
          </p:cNvSpPr>
          <p:nvPr>
            <p:ph type="body" sz="quarter" idx="12" hasCustomPrompt="1"/>
          </p:nvPr>
        </p:nvSpPr>
        <p:spPr>
          <a:xfrm>
            <a:off x="8456083" y="6557090"/>
            <a:ext cx="3490383" cy="123111"/>
          </a:xfrm>
        </p:spPr>
        <p:txBody>
          <a:bodyPr wrap="square" lIns="0" tIns="0" rIns="0" bIns="0" anchor="b">
            <a:spAutoFit/>
          </a:bodyPr>
          <a:lstStyle>
            <a:lvl1pPr marL="0" indent="0" algn="l">
              <a:buNone/>
              <a:defRPr sz="800">
                <a:solidFill>
                  <a:schemeClr val="bg1"/>
                </a:solidFill>
              </a:defRPr>
            </a:lvl1pPr>
            <a:lvl5pPr>
              <a:defRPr/>
            </a:lvl5pPr>
          </a:lstStyle>
          <a:p>
            <a:pPr lvl="0"/>
            <a:r>
              <a:rPr lang="en-US"/>
              <a:t>Image credit </a:t>
            </a:r>
          </a:p>
        </p:txBody>
      </p:sp>
    </p:spTree>
    <p:extLst>
      <p:ext uri="{BB962C8B-B14F-4D97-AF65-F5344CB8AC3E}">
        <p14:creationId xmlns:p14="http://schemas.microsoft.com/office/powerpoint/2010/main" val="26499038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3" pos="1512">
          <p15:clr>
            <a:srgbClr val="FDE53C"/>
          </p15:clr>
        </p15:guide>
        <p15:guide id="4" pos="2796">
          <p15:clr>
            <a:srgbClr val="FDE53C"/>
          </p15:clr>
        </p15:guide>
        <p15:guide id="5" pos="2963">
          <p15:clr>
            <a:srgbClr val="FDE53C"/>
          </p15:clr>
        </p15:guide>
        <p15:guide id="6" pos="4245">
          <p15:clr>
            <a:srgbClr val="FDE53C"/>
          </p15:clr>
        </p15:guide>
        <p15:guide id="12" pos="1967">
          <p15:clr>
            <a:srgbClr val="5ACBF0"/>
          </p15:clr>
        </p15:guide>
        <p15:guide id="16" pos="3792">
          <p15:clr>
            <a:srgbClr val="5ACBF0"/>
          </p15:clr>
        </p15:guide>
        <p15:guide id="19" pos="1880">
          <p15:clr>
            <a:srgbClr val="5ACBF0"/>
          </p15:clr>
        </p15:guide>
        <p15:guide id="20" pos="2054">
          <p15:clr>
            <a:srgbClr val="5ACBF0"/>
          </p15:clr>
        </p15:guide>
        <p15:guide id="21" pos="3879">
          <p15:clr>
            <a:srgbClr val="5ACBF0"/>
          </p15:clr>
        </p15:guide>
        <p15:guide id="22" pos="3705">
          <p15:clr>
            <a:srgbClr val="5ACBF0"/>
          </p15:clr>
        </p15:guide>
        <p15:guide id="23" pos="1599">
          <p15:clr>
            <a:srgbClr val="FDE53C"/>
          </p15:clr>
        </p15:guide>
        <p15:guide id="24" pos="1425">
          <p15:clr>
            <a:srgbClr val="FDE53C"/>
          </p15:clr>
        </p15:guide>
        <p15:guide id="25" pos="4334">
          <p15:clr>
            <a:srgbClr val="FDE53C"/>
          </p15:clr>
        </p15:guide>
        <p15:guide id="26" pos="4160">
          <p15:clr>
            <a:srgbClr val="FDE53C"/>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alf Image Right">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9524391-095F-4CD4-BE48-73B0890652AF}"/>
              </a:ext>
            </a:extLst>
          </p:cNvPr>
          <p:cNvSpPr>
            <a:spLocks noGrp="1"/>
          </p:cNvSpPr>
          <p:nvPr>
            <p:ph type="title" hasCustomPrompt="1"/>
          </p:nvPr>
        </p:nvSpPr>
        <p:spPr>
          <a:xfrm>
            <a:off x="490136" y="487681"/>
            <a:ext cx="5430181" cy="531428"/>
          </a:xfrm>
        </p:spPr>
        <p:txBody>
          <a:bodyPr/>
          <a:lstStyle>
            <a:lvl1pPr>
              <a:defRPr b="1" i="0">
                <a:latin typeface="+mj-lt"/>
              </a:defRPr>
            </a:lvl1pPr>
          </a:lstStyle>
          <a:p>
            <a:r>
              <a:rPr lang="en-US" dirty="0"/>
              <a:t>Click to edit title</a:t>
            </a:r>
          </a:p>
        </p:txBody>
      </p:sp>
      <p:sp>
        <p:nvSpPr>
          <p:cNvPr id="10" name="Subtitle 2">
            <a:extLst>
              <a:ext uri="{FF2B5EF4-FFF2-40B4-BE49-F238E27FC236}">
                <a16:creationId xmlns:a16="http://schemas.microsoft.com/office/drawing/2014/main" id="{2894BEB0-D61D-4A64-9596-8FB93E85A09C}"/>
              </a:ext>
            </a:extLst>
          </p:cNvPr>
          <p:cNvSpPr>
            <a:spLocks noGrp="1"/>
          </p:cNvSpPr>
          <p:nvPr>
            <p:ph type="body" sz="quarter" idx="13" hasCustomPrompt="1"/>
          </p:nvPr>
        </p:nvSpPr>
        <p:spPr>
          <a:xfrm>
            <a:off x="490136" y="1039285"/>
            <a:ext cx="5430181" cy="328295"/>
          </a:xfrm>
        </p:spPr>
        <p:txBody>
          <a:bodyPr wrap="square" tIns="0">
            <a:spAutoFit/>
          </a:bodyPr>
          <a:lstStyle>
            <a:lvl1pPr marL="0" indent="0">
              <a:buNone/>
              <a:defRPr sz="2133" b="1"/>
            </a:lvl1pPr>
          </a:lstStyle>
          <a:p>
            <a:pPr lvl="0"/>
            <a:r>
              <a:rPr lang="en-US"/>
              <a:t>Subtitle if needed</a:t>
            </a:r>
          </a:p>
        </p:txBody>
      </p:sp>
      <p:sp>
        <p:nvSpPr>
          <p:cNvPr id="12" name="Content Placeholder 2">
            <a:extLst>
              <a:ext uri="{FF2B5EF4-FFF2-40B4-BE49-F238E27FC236}">
                <a16:creationId xmlns:a16="http://schemas.microsoft.com/office/drawing/2014/main" id="{D986A320-6B07-4EBA-AB8F-5A9D885F7A07}"/>
              </a:ext>
            </a:extLst>
          </p:cNvPr>
          <p:cNvSpPr>
            <a:spLocks noGrp="1"/>
          </p:cNvSpPr>
          <p:nvPr>
            <p:ph idx="1"/>
          </p:nvPr>
        </p:nvSpPr>
        <p:spPr>
          <a:xfrm>
            <a:off x="490136" y="1584960"/>
            <a:ext cx="5430181" cy="4785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a:extLst>
              <a:ext uri="{FF2B5EF4-FFF2-40B4-BE49-F238E27FC236}">
                <a16:creationId xmlns:a16="http://schemas.microsoft.com/office/drawing/2014/main" id="{42B3408E-E337-42A4-A641-A6E7D47A5093}"/>
              </a:ext>
              <a:ext uri="{C183D7F6-B498-43B3-948B-1728B52AA6E4}">
                <adec:decorative xmlns:adec="http://schemas.microsoft.com/office/drawing/2017/decorative" val="1"/>
              </a:ext>
            </a:extLst>
          </p:cNvPr>
          <p:cNvSpPr>
            <a:spLocks noGrp="1"/>
          </p:cNvSpPr>
          <p:nvPr>
            <p:ph type="ftr" sz="quarter" idx="14"/>
          </p:nvPr>
        </p:nvSpPr>
        <p:spPr>
          <a:xfrm>
            <a:off x="488952" y="6477000"/>
            <a:ext cx="5429249" cy="203200"/>
          </a:xfrm>
        </p:spPr>
        <p:txBody>
          <a:bodyPr/>
          <a:lstStyle/>
          <a:p>
            <a:pPr defTabSz="609585"/>
            <a:endParaRPr lang="en-US" dirty="0">
              <a:solidFill>
                <a:srgbClr val="FFFFFF">
                  <a:lumMod val="65000"/>
                </a:srgbClr>
              </a:solidFill>
            </a:endParaRPr>
          </a:p>
        </p:txBody>
      </p:sp>
      <p:sp>
        <p:nvSpPr>
          <p:cNvPr id="8" name="Picture Placeholder 3">
            <a:extLst>
              <a:ext uri="{FF2B5EF4-FFF2-40B4-BE49-F238E27FC236}">
                <a16:creationId xmlns:a16="http://schemas.microsoft.com/office/drawing/2014/main" id="{C0214854-A06E-40D3-B4BA-EB33E4C2924C}"/>
              </a:ext>
              <a:ext uri="{C183D7F6-B498-43B3-948B-1728B52AA6E4}">
                <adec:decorative xmlns:adec="http://schemas.microsoft.com/office/drawing/2017/decorative" val="1"/>
              </a:ext>
            </a:extLst>
          </p:cNvPr>
          <p:cNvSpPr>
            <a:spLocks noGrp="1"/>
          </p:cNvSpPr>
          <p:nvPr>
            <p:ph type="pic" sz="quarter" idx="15"/>
          </p:nvPr>
        </p:nvSpPr>
        <p:spPr>
          <a:xfrm>
            <a:off x="6271684" y="0"/>
            <a:ext cx="5918200" cy="6858000"/>
          </a:xfrm>
          <a:solidFill>
            <a:schemeClr val="bg2"/>
          </a:solidFill>
        </p:spPr>
        <p:txBody>
          <a:bodyPr anchor="ctr"/>
          <a:lstStyle>
            <a:lvl1pPr marL="0" indent="0" algn="ctr">
              <a:buNone/>
              <a:defRPr/>
            </a:lvl1pPr>
          </a:lstStyle>
          <a:p>
            <a:r>
              <a:rPr lang="en-US"/>
              <a:t>Click icon to add picture</a:t>
            </a:r>
            <a:endParaRPr lang="en-US" dirty="0"/>
          </a:p>
        </p:txBody>
      </p:sp>
      <p:sp>
        <p:nvSpPr>
          <p:cNvPr id="7" name="Source Placeholder 4">
            <a:extLst>
              <a:ext uri="{FF2B5EF4-FFF2-40B4-BE49-F238E27FC236}">
                <a16:creationId xmlns:a16="http://schemas.microsoft.com/office/drawing/2014/main" id="{803CCB9C-C9A3-4C9E-920F-07EC1B812B9B}"/>
              </a:ext>
              <a:ext uri="{C183D7F6-B498-43B3-948B-1728B52AA6E4}">
                <adec:decorative xmlns:adec="http://schemas.microsoft.com/office/drawing/2017/decorative" val="1"/>
              </a:ext>
            </a:extLst>
          </p:cNvPr>
          <p:cNvSpPr>
            <a:spLocks noGrp="1"/>
          </p:cNvSpPr>
          <p:nvPr>
            <p:ph type="body" sz="quarter" idx="12" hasCustomPrompt="1"/>
          </p:nvPr>
        </p:nvSpPr>
        <p:spPr>
          <a:xfrm>
            <a:off x="6516160" y="6557090"/>
            <a:ext cx="5428192" cy="123111"/>
          </a:xfrm>
        </p:spPr>
        <p:txBody>
          <a:bodyPr wrap="square" lIns="0" tIns="0" rIns="0" bIns="0" anchor="b">
            <a:spAutoFit/>
          </a:bodyPr>
          <a:lstStyle>
            <a:lvl1pPr marL="0" indent="0">
              <a:buNone/>
              <a:defRPr sz="800">
                <a:solidFill>
                  <a:schemeClr val="bg1"/>
                </a:solidFill>
              </a:defRPr>
            </a:lvl1pPr>
            <a:lvl5pPr>
              <a:defRPr/>
            </a:lvl5pPr>
          </a:lstStyle>
          <a:p>
            <a:pPr lvl="0"/>
            <a:r>
              <a:rPr lang="en-US"/>
              <a:t>Image credit </a:t>
            </a:r>
          </a:p>
        </p:txBody>
      </p:sp>
    </p:spTree>
    <p:extLst>
      <p:ext uri="{BB962C8B-B14F-4D97-AF65-F5344CB8AC3E}">
        <p14:creationId xmlns:p14="http://schemas.microsoft.com/office/powerpoint/2010/main" val="16722451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3" pos="1512">
          <p15:clr>
            <a:srgbClr val="FDE53C"/>
          </p15:clr>
        </p15:guide>
        <p15:guide id="4" pos="2796">
          <p15:clr>
            <a:srgbClr val="FDE53C"/>
          </p15:clr>
        </p15:guide>
        <p15:guide id="5" pos="2963">
          <p15:clr>
            <a:srgbClr val="FDE53C"/>
          </p15:clr>
        </p15:guide>
        <p15:guide id="6" pos="4245">
          <p15:clr>
            <a:srgbClr val="FDE53C"/>
          </p15:clr>
        </p15:guide>
        <p15:guide id="12" pos="1967">
          <p15:clr>
            <a:srgbClr val="5ACBF0"/>
          </p15:clr>
        </p15:guide>
        <p15:guide id="16" pos="3792">
          <p15:clr>
            <a:srgbClr val="5ACBF0"/>
          </p15:clr>
        </p15:guide>
        <p15:guide id="19" pos="1880">
          <p15:clr>
            <a:srgbClr val="5ACBF0"/>
          </p15:clr>
        </p15:guide>
        <p15:guide id="20" pos="2054">
          <p15:clr>
            <a:srgbClr val="5ACBF0"/>
          </p15:clr>
        </p15:guide>
        <p15:guide id="21" pos="3879">
          <p15:clr>
            <a:srgbClr val="5ACBF0"/>
          </p15:clr>
        </p15:guide>
        <p15:guide id="22" pos="3705">
          <p15:clr>
            <a:srgbClr val="5ACBF0"/>
          </p15:clr>
        </p15:guide>
        <p15:guide id="23" pos="1599">
          <p15:clr>
            <a:srgbClr val="FDE53C"/>
          </p15:clr>
        </p15:guide>
        <p15:guide id="24" pos="1425">
          <p15:clr>
            <a:srgbClr val="FDE53C"/>
          </p15:clr>
        </p15:guide>
        <p15:guide id="25" pos="4334">
          <p15:clr>
            <a:srgbClr val="FDE53C"/>
          </p15:clr>
        </p15:guide>
        <p15:guide id="26" pos="4160">
          <p15:clr>
            <a:srgbClr val="FDE53C"/>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Left">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9524391-095F-4CD4-BE48-73B0890652AF}"/>
              </a:ext>
            </a:extLst>
          </p:cNvPr>
          <p:cNvSpPr>
            <a:spLocks noGrp="1"/>
          </p:cNvSpPr>
          <p:nvPr>
            <p:ph type="title"/>
          </p:nvPr>
        </p:nvSpPr>
        <p:spPr>
          <a:xfrm>
            <a:off x="4350935" y="487681"/>
            <a:ext cx="7350931" cy="531428"/>
          </a:xfrm>
        </p:spPr>
        <p:txBody>
          <a:bodyPr/>
          <a:lstStyle>
            <a:lvl1pPr>
              <a:defRPr b="1" i="0">
                <a:latin typeface="+mj-lt"/>
              </a:defRPr>
            </a:lvl1pPr>
          </a:lstStyle>
          <a:p>
            <a:r>
              <a:rPr lang="en-US"/>
              <a:t>Click to edit Master title style</a:t>
            </a:r>
            <a:endParaRPr lang="en-US" dirty="0"/>
          </a:p>
        </p:txBody>
      </p:sp>
      <p:sp>
        <p:nvSpPr>
          <p:cNvPr id="10" name="Subtitle 2">
            <a:extLst>
              <a:ext uri="{FF2B5EF4-FFF2-40B4-BE49-F238E27FC236}">
                <a16:creationId xmlns:a16="http://schemas.microsoft.com/office/drawing/2014/main" id="{2894BEB0-D61D-4A64-9596-8FB93E85A09C}"/>
              </a:ext>
            </a:extLst>
          </p:cNvPr>
          <p:cNvSpPr>
            <a:spLocks noGrp="1"/>
          </p:cNvSpPr>
          <p:nvPr>
            <p:ph type="body" sz="quarter" idx="13" hasCustomPrompt="1"/>
          </p:nvPr>
        </p:nvSpPr>
        <p:spPr>
          <a:xfrm>
            <a:off x="4350935" y="1039285"/>
            <a:ext cx="7350931" cy="328295"/>
          </a:xfrm>
        </p:spPr>
        <p:txBody>
          <a:bodyPr wrap="square" tIns="0">
            <a:spAutoFit/>
          </a:bodyPr>
          <a:lstStyle>
            <a:lvl1pPr marL="0" indent="0">
              <a:buNone/>
              <a:defRPr sz="2133" b="1"/>
            </a:lvl1pPr>
          </a:lstStyle>
          <a:p>
            <a:pPr lvl="0"/>
            <a:r>
              <a:rPr lang="en-US"/>
              <a:t>Subtitle if needed</a:t>
            </a:r>
          </a:p>
        </p:txBody>
      </p:sp>
      <p:sp>
        <p:nvSpPr>
          <p:cNvPr id="12" name="Content Placeholder 2">
            <a:extLst>
              <a:ext uri="{FF2B5EF4-FFF2-40B4-BE49-F238E27FC236}">
                <a16:creationId xmlns:a16="http://schemas.microsoft.com/office/drawing/2014/main" id="{D986A320-6B07-4EBA-AB8F-5A9D885F7A07}"/>
              </a:ext>
            </a:extLst>
          </p:cNvPr>
          <p:cNvSpPr>
            <a:spLocks noGrp="1"/>
          </p:cNvSpPr>
          <p:nvPr>
            <p:ph idx="1"/>
          </p:nvPr>
        </p:nvSpPr>
        <p:spPr>
          <a:xfrm>
            <a:off x="4350935" y="1584960"/>
            <a:ext cx="7350931" cy="4785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a:extLst>
              <a:ext uri="{FF2B5EF4-FFF2-40B4-BE49-F238E27FC236}">
                <a16:creationId xmlns:a16="http://schemas.microsoft.com/office/drawing/2014/main" id="{42B3408E-E337-42A4-A641-A6E7D47A5093}"/>
              </a:ext>
              <a:ext uri="{C183D7F6-B498-43B3-948B-1728B52AA6E4}">
                <adec:decorative xmlns:adec="http://schemas.microsoft.com/office/drawing/2017/decorative" val="1"/>
              </a:ext>
            </a:extLst>
          </p:cNvPr>
          <p:cNvSpPr>
            <a:spLocks noGrp="1"/>
          </p:cNvSpPr>
          <p:nvPr>
            <p:ph type="ftr" sz="quarter" idx="14"/>
          </p:nvPr>
        </p:nvSpPr>
        <p:spPr>
          <a:xfrm>
            <a:off x="8458201" y="6477000"/>
            <a:ext cx="3486151" cy="203200"/>
          </a:xfrm>
        </p:spPr>
        <p:txBody>
          <a:bodyPr/>
          <a:lstStyle/>
          <a:p>
            <a:pPr defTabSz="609585"/>
            <a:endParaRPr lang="en-US" dirty="0">
              <a:solidFill>
                <a:srgbClr val="FFFFFF">
                  <a:lumMod val="65000"/>
                </a:srgbClr>
              </a:solidFill>
            </a:endParaRPr>
          </a:p>
        </p:txBody>
      </p:sp>
      <p:sp>
        <p:nvSpPr>
          <p:cNvPr id="8" name="Picture Placeholder 3">
            <a:extLst>
              <a:ext uri="{FF2B5EF4-FFF2-40B4-BE49-F238E27FC236}">
                <a16:creationId xmlns:a16="http://schemas.microsoft.com/office/drawing/2014/main" id="{C0214854-A06E-40D3-B4BA-EB33E4C2924C}"/>
              </a:ext>
              <a:ext uri="{C183D7F6-B498-43B3-948B-1728B52AA6E4}">
                <adec:decorative xmlns:adec="http://schemas.microsoft.com/office/drawing/2017/decorative" val="1"/>
              </a:ext>
            </a:extLst>
          </p:cNvPr>
          <p:cNvSpPr>
            <a:spLocks noGrp="1"/>
          </p:cNvSpPr>
          <p:nvPr>
            <p:ph type="pic" sz="quarter" idx="15"/>
          </p:nvPr>
        </p:nvSpPr>
        <p:spPr>
          <a:xfrm>
            <a:off x="1" y="0"/>
            <a:ext cx="3981449" cy="6858000"/>
          </a:xfrm>
          <a:solidFill>
            <a:schemeClr val="bg2"/>
          </a:solidFill>
        </p:spPr>
        <p:txBody>
          <a:bodyPr anchor="ctr"/>
          <a:lstStyle>
            <a:lvl1pPr marL="0" indent="0" algn="ctr">
              <a:buNone/>
              <a:defRPr/>
            </a:lvl1pPr>
          </a:lstStyle>
          <a:p>
            <a:r>
              <a:rPr lang="en-US"/>
              <a:t>Click icon to add picture</a:t>
            </a:r>
            <a:endParaRPr lang="en-US" dirty="0"/>
          </a:p>
        </p:txBody>
      </p:sp>
      <p:sp>
        <p:nvSpPr>
          <p:cNvPr id="7" name="Source Placeholder 4">
            <a:extLst>
              <a:ext uri="{FF2B5EF4-FFF2-40B4-BE49-F238E27FC236}">
                <a16:creationId xmlns:a16="http://schemas.microsoft.com/office/drawing/2014/main" id="{617AD190-312C-45D8-834D-5D18559F69F3}"/>
              </a:ext>
              <a:ext uri="{C183D7F6-B498-43B3-948B-1728B52AA6E4}">
                <adec:decorative xmlns:adec="http://schemas.microsoft.com/office/drawing/2017/decorative" val="1"/>
              </a:ext>
            </a:extLst>
          </p:cNvPr>
          <p:cNvSpPr>
            <a:spLocks noGrp="1"/>
          </p:cNvSpPr>
          <p:nvPr>
            <p:ph type="body" sz="quarter" idx="12" hasCustomPrompt="1"/>
          </p:nvPr>
        </p:nvSpPr>
        <p:spPr>
          <a:xfrm>
            <a:off x="244476" y="6557090"/>
            <a:ext cx="3485091" cy="123111"/>
          </a:xfrm>
        </p:spPr>
        <p:txBody>
          <a:bodyPr wrap="square" lIns="0" tIns="0" rIns="0" bIns="0" anchor="b">
            <a:spAutoFit/>
          </a:bodyPr>
          <a:lstStyle>
            <a:lvl1pPr marL="0" indent="0">
              <a:buNone/>
              <a:defRPr sz="800">
                <a:solidFill>
                  <a:schemeClr val="bg1"/>
                </a:solidFill>
              </a:defRPr>
            </a:lvl1pPr>
            <a:lvl5pPr>
              <a:defRPr/>
            </a:lvl5pPr>
          </a:lstStyle>
          <a:p>
            <a:pPr lvl="0"/>
            <a:r>
              <a:rPr lang="en-US"/>
              <a:t>Image credit </a:t>
            </a:r>
          </a:p>
        </p:txBody>
      </p:sp>
    </p:spTree>
    <p:extLst>
      <p:ext uri="{BB962C8B-B14F-4D97-AF65-F5344CB8AC3E}">
        <p14:creationId xmlns:p14="http://schemas.microsoft.com/office/powerpoint/2010/main" val="9104597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3" pos="1512">
          <p15:clr>
            <a:srgbClr val="FDE53C"/>
          </p15:clr>
        </p15:guide>
        <p15:guide id="4" pos="2796">
          <p15:clr>
            <a:srgbClr val="FDE53C"/>
          </p15:clr>
        </p15:guide>
        <p15:guide id="5" pos="2963">
          <p15:clr>
            <a:srgbClr val="FDE53C"/>
          </p15:clr>
        </p15:guide>
        <p15:guide id="6" pos="4245">
          <p15:clr>
            <a:srgbClr val="FDE53C"/>
          </p15:clr>
        </p15:guide>
        <p15:guide id="12" pos="1967">
          <p15:clr>
            <a:srgbClr val="5ACBF0"/>
          </p15:clr>
        </p15:guide>
        <p15:guide id="16" pos="3792">
          <p15:clr>
            <a:srgbClr val="5ACBF0"/>
          </p15:clr>
        </p15:guide>
        <p15:guide id="19" pos="1880">
          <p15:clr>
            <a:srgbClr val="5ACBF0"/>
          </p15:clr>
        </p15:guide>
        <p15:guide id="20" pos="2054">
          <p15:clr>
            <a:srgbClr val="5ACBF0"/>
          </p15:clr>
        </p15:guide>
        <p15:guide id="21" pos="3879">
          <p15:clr>
            <a:srgbClr val="5ACBF0"/>
          </p15:clr>
        </p15:guide>
        <p15:guide id="22" pos="3705">
          <p15:clr>
            <a:srgbClr val="5ACBF0"/>
          </p15:clr>
        </p15:guide>
        <p15:guide id="23" pos="1599">
          <p15:clr>
            <a:srgbClr val="FDE53C"/>
          </p15:clr>
        </p15:guide>
        <p15:guide id="24" pos="1425">
          <p15:clr>
            <a:srgbClr val="FDE53C"/>
          </p15:clr>
        </p15:guide>
        <p15:guide id="25" pos="4334">
          <p15:clr>
            <a:srgbClr val="FDE53C"/>
          </p15:clr>
        </p15:guide>
        <p15:guide id="26" pos="4160">
          <p15:clr>
            <a:srgbClr val="FDE53C"/>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Image Left">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326B8E9-5F88-94C7-601D-15730CCA4312}"/>
              </a:ext>
            </a:extLst>
          </p:cNvPr>
          <p:cNvSpPr/>
          <p:nvPr userDrawn="1"/>
        </p:nvSpPr>
        <p:spPr>
          <a:xfrm>
            <a:off x="1" y="2"/>
            <a:ext cx="3981449" cy="6857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2133" dirty="0" err="1"/>
          </a:p>
        </p:txBody>
      </p:sp>
      <p:sp>
        <p:nvSpPr>
          <p:cNvPr id="9" name="Title 1">
            <a:extLst>
              <a:ext uri="{FF2B5EF4-FFF2-40B4-BE49-F238E27FC236}">
                <a16:creationId xmlns:a16="http://schemas.microsoft.com/office/drawing/2014/main" id="{E9524391-095F-4CD4-BE48-73B0890652AF}"/>
              </a:ext>
            </a:extLst>
          </p:cNvPr>
          <p:cNvSpPr>
            <a:spLocks noGrp="1"/>
          </p:cNvSpPr>
          <p:nvPr>
            <p:ph type="title"/>
          </p:nvPr>
        </p:nvSpPr>
        <p:spPr>
          <a:xfrm>
            <a:off x="4350935" y="487681"/>
            <a:ext cx="7350931" cy="531428"/>
          </a:xfrm>
        </p:spPr>
        <p:txBody>
          <a:bodyPr/>
          <a:lstStyle>
            <a:lvl1pPr>
              <a:defRPr b="1" i="0">
                <a:latin typeface="+mj-lt"/>
              </a:defRPr>
            </a:lvl1pPr>
          </a:lstStyle>
          <a:p>
            <a:r>
              <a:rPr lang="en-US"/>
              <a:t>Click to edit Master title style</a:t>
            </a:r>
            <a:endParaRPr lang="en-US" dirty="0"/>
          </a:p>
        </p:txBody>
      </p:sp>
      <p:sp>
        <p:nvSpPr>
          <p:cNvPr id="10" name="Subtitle 2">
            <a:extLst>
              <a:ext uri="{FF2B5EF4-FFF2-40B4-BE49-F238E27FC236}">
                <a16:creationId xmlns:a16="http://schemas.microsoft.com/office/drawing/2014/main" id="{2894BEB0-D61D-4A64-9596-8FB93E85A09C}"/>
              </a:ext>
            </a:extLst>
          </p:cNvPr>
          <p:cNvSpPr>
            <a:spLocks noGrp="1"/>
          </p:cNvSpPr>
          <p:nvPr>
            <p:ph type="body" sz="quarter" idx="13" hasCustomPrompt="1"/>
          </p:nvPr>
        </p:nvSpPr>
        <p:spPr>
          <a:xfrm>
            <a:off x="4350935" y="1039285"/>
            <a:ext cx="7350931" cy="328295"/>
          </a:xfrm>
        </p:spPr>
        <p:txBody>
          <a:bodyPr wrap="square" tIns="0">
            <a:spAutoFit/>
          </a:bodyPr>
          <a:lstStyle>
            <a:lvl1pPr marL="0" indent="0">
              <a:buNone/>
              <a:defRPr sz="2133" b="1"/>
            </a:lvl1pPr>
          </a:lstStyle>
          <a:p>
            <a:pPr lvl="0"/>
            <a:r>
              <a:rPr lang="en-US"/>
              <a:t>Subtitle if needed</a:t>
            </a:r>
          </a:p>
        </p:txBody>
      </p:sp>
      <p:sp>
        <p:nvSpPr>
          <p:cNvPr id="12" name="Content Placeholder 2">
            <a:extLst>
              <a:ext uri="{FF2B5EF4-FFF2-40B4-BE49-F238E27FC236}">
                <a16:creationId xmlns:a16="http://schemas.microsoft.com/office/drawing/2014/main" id="{D986A320-6B07-4EBA-AB8F-5A9D885F7A07}"/>
              </a:ext>
            </a:extLst>
          </p:cNvPr>
          <p:cNvSpPr>
            <a:spLocks noGrp="1"/>
          </p:cNvSpPr>
          <p:nvPr>
            <p:ph idx="1"/>
          </p:nvPr>
        </p:nvSpPr>
        <p:spPr>
          <a:xfrm>
            <a:off x="4350935" y="1584960"/>
            <a:ext cx="7350931" cy="4785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a:extLst>
              <a:ext uri="{FF2B5EF4-FFF2-40B4-BE49-F238E27FC236}">
                <a16:creationId xmlns:a16="http://schemas.microsoft.com/office/drawing/2014/main" id="{42B3408E-E337-42A4-A641-A6E7D47A5093}"/>
              </a:ext>
              <a:ext uri="{C183D7F6-B498-43B3-948B-1728B52AA6E4}">
                <adec:decorative xmlns:adec="http://schemas.microsoft.com/office/drawing/2017/decorative" val="1"/>
              </a:ext>
            </a:extLst>
          </p:cNvPr>
          <p:cNvSpPr>
            <a:spLocks noGrp="1"/>
          </p:cNvSpPr>
          <p:nvPr>
            <p:ph type="ftr" sz="quarter" idx="14"/>
          </p:nvPr>
        </p:nvSpPr>
        <p:spPr>
          <a:xfrm>
            <a:off x="8458201" y="6477000"/>
            <a:ext cx="3486151" cy="203200"/>
          </a:xfrm>
        </p:spPr>
        <p:txBody>
          <a:bodyPr/>
          <a:lstStyle/>
          <a:p>
            <a:pPr defTabSz="609585"/>
            <a:endParaRPr lang="en-US" dirty="0">
              <a:solidFill>
                <a:srgbClr val="FFFFFF">
                  <a:lumMod val="65000"/>
                </a:srgbClr>
              </a:solidFill>
            </a:endParaRPr>
          </a:p>
        </p:txBody>
      </p:sp>
      <p:sp>
        <p:nvSpPr>
          <p:cNvPr id="7" name="Source Placeholder 4">
            <a:extLst>
              <a:ext uri="{FF2B5EF4-FFF2-40B4-BE49-F238E27FC236}">
                <a16:creationId xmlns:a16="http://schemas.microsoft.com/office/drawing/2014/main" id="{617AD190-312C-45D8-834D-5D18559F69F3}"/>
              </a:ext>
              <a:ext uri="{C183D7F6-B498-43B3-948B-1728B52AA6E4}">
                <adec:decorative xmlns:adec="http://schemas.microsoft.com/office/drawing/2017/decorative" val="1"/>
              </a:ext>
            </a:extLst>
          </p:cNvPr>
          <p:cNvSpPr>
            <a:spLocks noGrp="1"/>
          </p:cNvSpPr>
          <p:nvPr>
            <p:ph type="body" sz="quarter" idx="12" hasCustomPrompt="1"/>
          </p:nvPr>
        </p:nvSpPr>
        <p:spPr>
          <a:xfrm>
            <a:off x="244476" y="6557090"/>
            <a:ext cx="3485091" cy="123111"/>
          </a:xfrm>
        </p:spPr>
        <p:txBody>
          <a:bodyPr wrap="square" lIns="0" tIns="0" rIns="0" bIns="0" anchor="b">
            <a:spAutoFit/>
          </a:bodyPr>
          <a:lstStyle>
            <a:lvl1pPr marL="0" indent="0">
              <a:buNone/>
              <a:defRPr sz="800">
                <a:solidFill>
                  <a:schemeClr val="bg1"/>
                </a:solidFill>
              </a:defRPr>
            </a:lvl1pPr>
            <a:lvl5pPr>
              <a:defRPr/>
            </a:lvl5pPr>
          </a:lstStyle>
          <a:p>
            <a:pPr lvl="0"/>
            <a:r>
              <a:rPr lang="en-US"/>
              <a:t>Image credit </a:t>
            </a:r>
          </a:p>
        </p:txBody>
      </p:sp>
    </p:spTree>
    <p:extLst>
      <p:ext uri="{BB962C8B-B14F-4D97-AF65-F5344CB8AC3E}">
        <p14:creationId xmlns:p14="http://schemas.microsoft.com/office/powerpoint/2010/main" val="2092821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3" pos="1512">
          <p15:clr>
            <a:srgbClr val="FDE53C"/>
          </p15:clr>
        </p15:guide>
        <p15:guide id="4" pos="2796">
          <p15:clr>
            <a:srgbClr val="FDE53C"/>
          </p15:clr>
        </p15:guide>
        <p15:guide id="5" pos="2963">
          <p15:clr>
            <a:srgbClr val="FDE53C"/>
          </p15:clr>
        </p15:guide>
        <p15:guide id="6" pos="4245">
          <p15:clr>
            <a:srgbClr val="FDE53C"/>
          </p15:clr>
        </p15:guide>
        <p15:guide id="12" pos="1967">
          <p15:clr>
            <a:srgbClr val="5ACBF0"/>
          </p15:clr>
        </p15:guide>
        <p15:guide id="16" pos="3792">
          <p15:clr>
            <a:srgbClr val="5ACBF0"/>
          </p15:clr>
        </p15:guide>
        <p15:guide id="19" pos="1880">
          <p15:clr>
            <a:srgbClr val="5ACBF0"/>
          </p15:clr>
        </p15:guide>
        <p15:guide id="20" pos="2054">
          <p15:clr>
            <a:srgbClr val="5ACBF0"/>
          </p15:clr>
        </p15:guide>
        <p15:guide id="21" pos="3879">
          <p15:clr>
            <a:srgbClr val="5ACBF0"/>
          </p15:clr>
        </p15:guide>
        <p15:guide id="22" pos="3705">
          <p15:clr>
            <a:srgbClr val="5ACBF0"/>
          </p15:clr>
        </p15:guide>
        <p15:guide id="23" pos="1599">
          <p15:clr>
            <a:srgbClr val="FDE53C"/>
          </p15:clr>
        </p15:guide>
        <p15:guide id="24" pos="1425">
          <p15:clr>
            <a:srgbClr val="FDE53C"/>
          </p15:clr>
        </p15:guide>
        <p15:guide id="25" pos="4334">
          <p15:clr>
            <a:srgbClr val="FDE53C"/>
          </p15:clr>
        </p15:guide>
        <p15:guide id="26" pos="4160">
          <p15:clr>
            <a:srgbClr val="FDE53C"/>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Half Image Left">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9524391-095F-4CD4-BE48-73B0890652AF}"/>
              </a:ext>
            </a:extLst>
          </p:cNvPr>
          <p:cNvSpPr>
            <a:spLocks noGrp="1"/>
          </p:cNvSpPr>
          <p:nvPr>
            <p:ph type="title" hasCustomPrompt="1"/>
          </p:nvPr>
        </p:nvSpPr>
        <p:spPr>
          <a:xfrm>
            <a:off x="6271684" y="487681"/>
            <a:ext cx="5430181" cy="531428"/>
          </a:xfrm>
        </p:spPr>
        <p:txBody>
          <a:bodyPr/>
          <a:lstStyle>
            <a:lvl1pPr>
              <a:defRPr b="1" i="0">
                <a:latin typeface="+mj-lt"/>
              </a:defRPr>
            </a:lvl1pPr>
          </a:lstStyle>
          <a:p>
            <a:r>
              <a:rPr lang="en-US" dirty="0"/>
              <a:t>Click to edit title</a:t>
            </a:r>
          </a:p>
        </p:txBody>
      </p:sp>
      <p:sp>
        <p:nvSpPr>
          <p:cNvPr id="10" name="Subtitle 2">
            <a:extLst>
              <a:ext uri="{FF2B5EF4-FFF2-40B4-BE49-F238E27FC236}">
                <a16:creationId xmlns:a16="http://schemas.microsoft.com/office/drawing/2014/main" id="{2894BEB0-D61D-4A64-9596-8FB93E85A09C}"/>
              </a:ext>
            </a:extLst>
          </p:cNvPr>
          <p:cNvSpPr>
            <a:spLocks noGrp="1"/>
          </p:cNvSpPr>
          <p:nvPr>
            <p:ph type="body" sz="quarter" idx="13" hasCustomPrompt="1"/>
          </p:nvPr>
        </p:nvSpPr>
        <p:spPr>
          <a:xfrm>
            <a:off x="6271684" y="1039285"/>
            <a:ext cx="5430181" cy="328295"/>
          </a:xfrm>
        </p:spPr>
        <p:txBody>
          <a:bodyPr wrap="square" tIns="0">
            <a:spAutoFit/>
          </a:bodyPr>
          <a:lstStyle>
            <a:lvl1pPr marL="0" indent="0">
              <a:buNone/>
              <a:defRPr sz="2133" b="1"/>
            </a:lvl1pPr>
          </a:lstStyle>
          <a:p>
            <a:pPr lvl="0"/>
            <a:r>
              <a:rPr lang="en-US"/>
              <a:t>Subtitle if needed</a:t>
            </a:r>
          </a:p>
        </p:txBody>
      </p:sp>
      <p:sp>
        <p:nvSpPr>
          <p:cNvPr id="12" name="Content Placeholder 2">
            <a:extLst>
              <a:ext uri="{FF2B5EF4-FFF2-40B4-BE49-F238E27FC236}">
                <a16:creationId xmlns:a16="http://schemas.microsoft.com/office/drawing/2014/main" id="{D986A320-6B07-4EBA-AB8F-5A9D885F7A07}"/>
              </a:ext>
            </a:extLst>
          </p:cNvPr>
          <p:cNvSpPr>
            <a:spLocks noGrp="1"/>
          </p:cNvSpPr>
          <p:nvPr>
            <p:ph idx="1"/>
          </p:nvPr>
        </p:nvSpPr>
        <p:spPr>
          <a:xfrm>
            <a:off x="6271684" y="1584960"/>
            <a:ext cx="5430181" cy="4785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a:extLst>
              <a:ext uri="{FF2B5EF4-FFF2-40B4-BE49-F238E27FC236}">
                <a16:creationId xmlns:a16="http://schemas.microsoft.com/office/drawing/2014/main" id="{42B3408E-E337-42A4-A641-A6E7D47A5093}"/>
              </a:ext>
              <a:ext uri="{C183D7F6-B498-43B3-948B-1728B52AA6E4}">
                <adec:decorative xmlns:adec="http://schemas.microsoft.com/office/drawing/2017/decorative" val="1"/>
              </a:ext>
            </a:extLst>
          </p:cNvPr>
          <p:cNvSpPr>
            <a:spLocks noGrp="1"/>
          </p:cNvSpPr>
          <p:nvPr>
            <p:ph type="ftr" sz="quarter" idx="14"/>
          </p:nvPr>
        </p:nvSpPr>
        <p:spPr>
          <a:xfrm>
            <a:off x="8458201" y="6477000"/>
            <a:ext cx="3486151" cy="203200"/>
          </a:xfrm>
        </p:spPr>
        <p:txBody>
          <a:bodyPr/>
          <a:lstStyle/>
          <a:p>
            <a:pPr defTabSz="609585"/>
            <a:endParaRPr lang="en-US" dirty="0">
              <a:solidFill>
                <a:srgbClr val="FFFFFF">
                  <a:lumMod val="65000"/>
                </a:srgbClr>
              </a:solidFill>
            </a:endParaRPr>
          </a:p>
        </p:txBody>
      </p:sp>
      <p:sp>
        <p:nvSpPr>
          <p:cNvPr id="8" name="Picture Placeholder 3">
            <a:extLst>
              <a:ext uri="{FF2B5EF4-FFF2-40B4-BE49-F238E27FC236}">
                <a16:creationId xmlns:a16="http://schemas.microsoft.com/office/drawing/2014/main" id="{C0214854-A06E-40D3-B4BA-EB33E4C2924C}"/>
              </a:ext>
              <a:ext uri="{C183D7F6-B498-43B3-948B-1728B52AA6E4}">
                <adec:decorative xmlns:adec="http://schemas.microsoft.com/office/drawing/2017/decorative" val="1"/>
              </a:ext>
            </a:extLst>
          </p:cNvPr>
          <p:cNvSpPr>
            <a:spLocks noGrp="1"/>
          </p:cNvSpPr>
          <p:nvPr>
            <p:ph type="pic" sz="quarter" idx="15"/>
          </p:nvPr>
        </p:nvSpPr>
        <p:spPr>
          <a:xfrm>
            <a:off x="0" y="0"/>
            <a:ext cx="5918200" cy="6858000"/>
          </a:xfrm>
          <a:solidFill>
            <a:schemeClr val="bg2"/>
          </a:solidFill>
        </p:spPr>
        <p:txBody>
          <a:bodyPr anchor="ctr"/>
          <a:lstStyle>
            <a:lvl1pPr marL="0" indent="0" algn="ctr">
              <a:buNone/>
              <a:defRPr/>
            </a:lvl1pPr>
          </a:lstStyle>
          <a:p>
            <a:r>
              <a:rPr lang="en-US"/>
              <a:t>Click icon to add picture</a:t>
            </a:r>
            <a:endParaRPr lang="en-US" dirty="0"/>
          </a:p>
        </p:txBody>
      </p:sp>
      <p:sp>
        <p:nvSpPr>
          <p:cNvPr id="7" name="Source Placeholder 4">
            <a:extLst>
              <a:ext uri="{FF2B5EF4-FFF2-40B4-BE49-F238E27FC236}">
                <a16:creationId xmlns:a16="http://schemas.microsoft.com/office/drawing/2014/main" id="{803CCB9C-C9A3-4C9E-920F-07EC1B812B9B}"/>
              </a:ext>
              <a:ext uri="{C183D7F6-B498-43B3-948B-1728B52AA6E4}">
                <adec:decorative xmlns:adec="http://schemas.microsoft.com/office/drawing/2017/decorative" val="1"/>
              </a:ext>
            </a:extLst>
          </p:cNvPr>
          <p:cNvSpPr>
            <a:spLocks noGrp="1"/>
          </p:cNvSpPr>
          <p:nvPr>
            <p:ph type="body" sz="quarter" idx="12" hasCustomPrompt="1"/>
          </p:nvPr>
        </p:nvSpPr>
        <p:spPr>
          <a:xfrm>
            <a:off x="244476" y="6557090"/>
            <a:ext cx="5428192" cy="123111"/>
          </a:xfrm>
        </p:spPr>
        <p:txBody>
          <a:bodyPr wrap="square" lIns="0" tIns="0" rIns="0" bIns="0" anchor="b">
            <a:spAutoFit/>
          </a:bodyPr>
          <a:lstStyle>
            <a:lvl1pPr marL="0" indent="0">
              <a:buNone/>
              <a:defRPr sz="800">
                <a:solidFill>
                  <a:schemeClr val="bg1"/>
                </a:solidFill>
              </a:defRPr>
            </a:lvl1pPr>
            <a:lvl5pPr>
              <a:defRPr/>
            </a:lvl5pPr>
          </a:lstStyle>
          <a:p>
            <a:pPr lvl="0"/>
            <a:r>
              <a:rPr lang="en-US"/>
              <a:t>Image credit </a:t>
            </a:r>
          </a:p>
        </p:txBody>
      </p:sp>
    </p:spTree>
    <p:extLst>
      <p:ext uri="{BB962C8B-B14F-4D97-AF65-F5344CB8AC3E}">
        <p14:creationId xmlns:p14="http://schemas.microsoft.com/office/powerpoint/2010/main" val="1571796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3" pos="1512">
          <p15:clr>
            <a:srgbClr val="FDE53C"/>
          </p15:clr>
        </p15:guide>
        <p15:guide id="4" pos="2796">
          <p15:clr>
            <a:srgbClr val="FDE53C"/>
          </p15:clr>
        </p15:guide>
        <p15:guide id="5" pos="2963">
          <p15:clr>
            <a:srgbClr val="FDE53C"/>
          </p15:clr>
        </p15:guide>
        <p15:guide id="6" pos="4245">
          <p15:clr>
            <a:srgbClr val="FDE53C"/>
          </p15:clr>
        </p15:guide>
        <p15:guide id="12" pos="1967">
          <p15:clr>
            <a:srgbClr val="5ACBF0"/>
          </p15:clr>
        </p15:guide>
        <p15:guide id="16" pos="3792">
          <p15:clr>
            <a:srgbClr val="5ACBF0"/>
          </p15:clr>
        </p15:guide>
        <p15:guide id="19" pos="1880">
          <p15:clr>
            <a:srgbClr val="5ACBF0"/>
          </p15:clr>
        </p15:guide>
        <p15:guide id="20" pos="2054">
          <p15:clr>
            <a:srgbClr val="5ACBF0"/>
          </p15:clr>
        </p15:guide>
        <p15:guide id="21" pos="3879">
          <p15:clr>
            <a:srgbClr val="5ACBF0"/>
          </p15:clr>
        </p15:guide>
        <p15:guide id="22" pos="3705">
          <p15:clr>
            <a:srgbClr val="5ACBF0"/>
          </p15:clr>
        </p15:guide>
        <p15:guide id="23" pos="1599">
          <p15:clr>
            <a:srgbClr val="FDE53C"/>
          </p15:clr>
        </p15:guide>
        <p15:guide id="24" pos="1425">
          <p15:clr>
            <a:srgbClr val="FDE53C"/>
          </p15:clr>
        </p15:guide>
        <p15:guide id="25" pos="4334">
          <p15:clr>
            <a:srgbClr val="FDE53C"/>
          </p15:clr>
        </p15:guide>
        <p15:guide id="26" pos="4160">
          <p15:clr>
            <a:srgbClr val="FDE53C"/>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 2 Column">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1F35BFC-45DA-41CB-B411-40026E11E6F4}"/>
              </a:ext>
            </a:extLst>
          </p:cNvPr>
          <p:cNvSpPr>
            <a:spLocks noGrp="1"/>
          </p:cNvSpPr>
          <p:nvPr>
            <p:ph idx="1"/>
          </p:nvPr>
        </p:nvSpPr>
        <p:spPr>
          <a:xfrm>
            <a:off x="491320" y="1584960"/>
            <a:ext cx="5426880" cy="4785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2">
            <a:extLst>
              <a:ext uri="{FF2B5EF4-FFF2-40B4-BE49-F238E27FC236}">
                <a16:creationId xmlns:a16="http://schemas.microsoft.com/office/drawing/2014/main" id="{B02560BD-FF7E-43D5-95BA-1D2D492F2E93}"/>
              </a:ext>
            </a:extLst>
          </p:cNvPr>
          <p:cNvSpPr>
            <a:spLocks noGrp="1"/>
          </p:cNvSpPr>
          <p:nvPr>
            <p:ph idx="11"/>
          </p:nvPr>
        </p:nvSpPr>
        <p:spPr>
          <a:xfrm>
            <a:off x="6274053" y="1584960"/>
            <a:ext cx="5426880" cy="4785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2">
            <a:extLst>
              <a:ext uri="{FF2B5EF4-FFF2-40B4-BE49-F238E27FC236}">
                <a16:creationId xmlns:a16="http://schemas.microsoft.com/office/drawing/2014/main" id="{C6043B2E-964F-4538-9554-6CAD0E4B4868}"/>
              </a:ext>
              <a:ext uri="{C183D7F6-B498-43B3-948B-1728B52AA6E4}">
                <adec:decorative xmlns:adec="http://schemas.microsoft.com/office/drawing/2017/decorative" val="1"/>
              </a:ext>
            </a:extLst>
          </p:cNvPr>
          <p:cNvSpPr>
            <a:spLocks noGrp="1"/>
          </p:cNvSpPr>
          <p:nvPr>
            <p:ph type="ftr" sz="quarter" idx="10"/>
          </p:nvPr>
        </p:nvSpPr>
        <p:spPr/>
        <p:txBody>
          <a:bodyPr/>
          <a:lstStyle/>
          <a:p>
            <a:pPr defTabSz="609585"/>
            <a:endParaRPr lang="en-US" dirty="0">
              <a:solidFill>
                <a:srgbClr val="FFFFFF">
                  <a:lumMod val="65000"/>
                </a:srgbClr>
              </a:solidFill>
            </a:endParaRPr>
          </a:p>
        </p:txBody>
      </p:sp>
      <p:sp>
        <p:nvSpPr>
          <p:cNvPr id="3" name="Title 2">
            <a:extLst>
              <a:ext uri="{FF2B5EF4-FFF2-40B4-BE49-F238E27FC236}">
                <a16:creationId xmlns:a16="http://schemas.microsoft.com/office/drawing/2014/main" id="{BD246016-54EF-4BF4-9EC0-6037309953F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886253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3" pos="1512">
          <p15:clr>
            <a:srgbClr val="FDE53C"/>
          </p15:clr>
        </p15:guide>
        <p15:guide id="4" pos="2796">
          <p15:clr>
            <a:srgbClr val="FDE53C"/>
          </p15:clr>
        </p15:guide>
        <p15:guide id="5" pos="2963">
          <p15:clr>
            <a:srgbClr val="FDE53C"/>
          </p15:clr>
        </p15:guide>
        <p15:guide id="6" pos="4245">
          <p15:clr>
            <a:srgbClr val="FDE53C"/>
          </p15:clr>
        </p15:guide>
        <p15:guide id="12" pos="1967">
          <p15:clr>
            <a:srgbClr val="5ACBF0"/>
          </p15:clr>
        </p15:guide>
        <p15:guide id="16" pos="3792">
          <p15:clr>
            <a:srgbClr val="5ACBF0"/>
          </p15:clr>
        </p15:guide>
        <p15:guide id="19" pos="1880">
          <p15:clr>
            <a:srgbClr val="5ACBF0"/>
          </p15:clr>
        </p15:guide>
        <p15:guide id="20" pos="2054">
          <p15:clr>
            <a:srgbClr val="5ACBF0"/>
          </p15:clr>
        </p15:guide>
        <p15:guide id="21" pos="3879">
          <p15:clr>
            <a:srgbClr val="5ACBF0"/>
          </p15:clr>
        </p15:guide>
        <p15:guide id="22" pos="3705">
          <p15:clr>
            <a:srgbClr val="5ACBF0"/>
          </p15:clr>
        </p15:guide>
        <p15:guide id="23" pos="1599">
          <p15:clr>
            <a:srgbClr val="FDE53C"/>
          </p15:clr>
        </p15:guide>
        <p15:guide id="24" pos="1425">
          <p15:clr>
            <a:srgbClr val="FDE53C"/>
          </p15:clr>
        </p15:guide>
        <p15:guide id="25" pos="4334">
          <p15:clr>
            <a:srgbClr val="FDE53C"/>
          </p15:clr>
        </p15:guide>
        <p15:guide id="26" pos="4160">
          <p15:clr>
            <a:srgbClr val="FDE53C"/>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nd Content - 2 Column">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1F35BFC-45DA-41CB-B411-40026E11E6F4}"/>
              </a:ext>
            </a:extLst>
          </p:cNvPr>
          <p:cNvSpPr>
            <a:spLocks noGrp="1"/>
          </p:cNvSpPr>
          <p:nvPr>
            <p:ph idx="1"/>
          </p:nvPr>
        </p:nvSpPr>
        <p:spPr>
          <a:xfrm>
            <a:off x="491320" y="1584960"/>
            <a:ext cx="5426880" cy="4785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2">
            <a:extLst>
              <a:ext uri="{FF2B5EF4-FFF2-40B4-BE49-F238E27FC236}">
                <a16:creationId xmlns:a16="http://schemas.microsoft.com/office/drawing/2014/main" id="{B02560BD-FF7E-43D5-95BA-1D2D492F2E93}"/>
              </a:ext>
            </a:extLst>
          </p:cNvPr>
          <p:cNvSpPr>
            <a:spLocks noGrp="1"/>
          </p:cNvSpPr>
          <p:nvPr>
            <p:ph idx="11"/>
          </p:nvPr>
        </p:nvSpPr>
        <p:spPr>
          <a:xfrm>
            <a:off x="6274053" y="1584960"/>
            <a:ext cx="5426880" cy="4785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2">
            <a:extLst>
              <a:ext uri="{FF2B5EF4-FFF2-40B4-BE49-F238E27FC236}">
                <a16:creationId xmlns:a16="http://schemas.microsoft.com/office/drawing/2014/main" id="{C6043B2E-964F-4538-9554-6CAD0E4B4868}"/>
              </a:ext>
              <a:ext uri="{C183D7F6-B498-43B3-948B-1728B52AA6E4}">
                <adec:decorative xmlns:adec="http://schemas.microsoft.com/office/drawing/2017/decorative" val="1"/>
              </a:ext>
            </a:extLst>
          </p:cNvPr>
          <p:cNvSpPr>
            <a:spLocks noGrp="1"/>
          </p:cNvSpPr>
          <p:nvPr>
            <p:ph type="ftr" sz="quarter" idx="10"/>
          </p:nvPr>
        </p:nvSpPr>
        <p:spPr/>
        <p:txBody>
          <a:bodyPr/>
          <a:lstStyle/>
          <a:p>
            <a:pPr defTabSz="609585"/>
            <a:endParaRPr lang="en-US" dirty="0">
              <a:solidFill>
                <a:srgbClr val="FFFFFF">
                  <a:lumMod val="65000"/>
                </a:srgbClr>
              </a:solidFill>
            </a:endParaRPr>
          </a:p>
        </p:txBody>
      </p:sp>
      <p:sp>
        <p:nvSpPr>
          <p:cNvPr id="3" name="Title 2">
            <a:extLst>
              <a:ext uri="{FF2B5EF4-FFF2-40B4-BE49-F238E27FC236}">
                <a16:creationId xmlns:a16="http://schemas.microsoft.com/office/drawing/2014/main" id="{BD246016-54EF-4BF4-9EC0-6037309953F8}"/>
              </a:ext>
            </a:extLst>
          </p:cNvPr>
          <p:cNvSpPr>
            <a:spLocks noGrp="1"/>
          </p:cNvSpPr>
          <p:nvPr>
            <p:ph type="title"/>
          </p:nvPr>
        </p:nvSpPr>
        <p:spPr/>
        <p:txBody>
          <a:bodyPr/>
          <a:lstStyle/>
          <a:p>
            <a:r>
              <a:rPr lang="en-US"/>
              <a:t>Click to edit Master title style</a:t>
            </a:r>
          </a:p>
        </p:txBody>
      </p:sp>
      <p:sp>
        <p:nvSpPr>
          <p:cNvPr id="8" name="Subtitle 2">
            <a:extLst>
              <a:ext uri="{FF2B5EF4-FFF2-40B4-BE49-F238E27FC236}">
                <a16:creationId xmlns:a16="http://schemas.microsoft.com/office/drawing/2014/main" id="{BCC9DDFB-AFAF-4B64-9F32-4CC04B39E37B}"/>
              </a:ext>
            </a:extLst>
          </p:cNvPr>
          <p:cNvSpPr>
            <a:spLocks noGrp="1"/>
          </p:cNvSpPr>
          <p:nvPr>
            <p:ph type="body" sz="quarter" idx="13" hasCustomPrompt="1"/>
          </p:nvPr>
        </p:nvSpPr>
        <p:spPr>
          <a:xfrm>
            <a:off x="491320" y="1039285"/>
            <a:ext cx="11209360" cy="328295"/>
          </a:xfrm>
        </p:spPr>
        <p:txBody>
          <a:bodyPr wrap="square" tIns="0">
            <a:spAutoFit/>
          </a:bodyPr>
          <a:lstStyle>
            <a:lvl1pPr marL="0" indent="0">
              <a:buNone/>
              <a:defRPr sz="2133" b="1"/>
            </a:lvl1pPr>
          </a:lstStyle>
          <a:p>
            <a:pPr lvl="0"/>
            <a:r>
              <a:rPr lang="en-US"/>
              <a:t>Subtitle if needed</a:t>
            </a:r>
          </a:p>
        </p:txBody>
      </p:sp>
    </p:spTree>
    <p:extLst>
      <p:ext uri="{BB962C8B-B14F-4D97-AF65-F5344CB8AC3E}">
        <p14:creationId xmlns:p14="http://schemas.microsoft.com/office/powerpoint/2010/main" val="41035524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3" pos="1512">
          <p15:clr>
            <a:srgbClr val="FDE53C"/>
          </p15:clr>
        </p15:guide>
        <p15:guide id="4" pos="2796">
          <p15:clr>
            <a:srgbClr val="FDE53C"/>
          </p15:clr>
        </p15:guide>
        <p15:guide id="5" pos="2963">
          <p15:clr>
            <a:srgbClr val="FDE53C"/>
          </p15:clr>
        </p15:guide>
        <p15:guide id="6" pos="4245">
          <p15:clr>
            <a:srgbClr val="FDE53C"/>
          </p15:clr>
        </p15:guide>
        <p15:guide id="12" pos="1967">
          <p15:clr>
            <a:srgbClr val="5ACBF0"/>
          </p15:clr>
        </p15:guide>
        <p15:guide id="16" pos="3792">
          <p15:clr>
            <a:srgbClr val="5ACBF0"/>
          </p15:clr>
        </p15:guide>
        <p15:guide id="19" pos="1880">
          <p15:clr>
            <a:srgbClr val="5ACBF0"/>
          </p15:clr>
        </p15:guide>
        <p15:guide id="20" pos="2054">
          <p15:clr>
            <a:srgbClr val="5ACBF0"/>
          </p15:clr>
        </p15:guide>
        <p15:guide id="21" pos="3879">
          <p15:clr>
            <a:srgbClr val="5ACBF0"/>
          </p15:clr>
        </p15:guide>
        <p15:guide id="22" pos="3705">
          <p15:clr>
            <a:srgbClr val="5ACBF0"/>
          </p15:clr>
        </p15:guide>
        <p15:guide id="23" pos="1599">
          <p15:clr>
            <a:srgbClr val="FDE53C"/>
          </p15:clr>
        </p15:guide>
        <p15:guide id="24" pos="1425">
          <p15:clr>
            <a:srgbClr val="FDE53C"/>
          </p15:clr>
        </p15:guide>
        <p15:guide id="25" pos="4334">
          <p15:clr>
            <a:srgbClr val="FDE53C"/>
          </p15:clr>
        </p15:guide>
        <p15:guide id="26" pos="4160">
          <p15:clr>
            <a:srgbClr val="FDE53C"/>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B - Vault 202x">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7881B622-22E7-481D-84F8-A506AA3B9B1A}"/>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71"/>
          <a:stretch/>
        </p:blipFill>
        <p:spPr>
          <a:xfrm rot="5400000">
            <a:off x="5356980" y="22983"/>
            <a:ext cx="6858000" cy="6812039"/>
          </a:xfrm>
          <a:prstGeom prst="rect">
            <a:avLst/>
          </a:prstGeom>
        </p:spPr>
      </p:pic>
      <p:sp>
        <p:nvSpPr>
          <p:cNvPr id="18" name="Rectangle 17">
            <a:extLst>
              <a:ext uri="{FF2B5EF4-FFF2-40B4-BE49-F238E27FC236}">
                <a16:creationId xmlns:a16="http://schemas.microsoft.com/office/drawing/2014/main" id="{B579C492-4237-4928-8DC6-BACCE812C0D4}"/>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2400" dirty="0"/>
          </a:p>
        </p:txBody>
      </p:sp>
      <p:cxnSp>
        <p:nvCxnSpPr>
          <p:cNvPr id="12" name="Straight Connector 11">
            <a:extLst>
              <a:ext uri="{FF2B5EF4-FFF2-40B4-BE49-F238E27FC236}">
                <a16:creationId xmlns:a16="http://schemas.microsoft.com/office/drawing/2014/main" id="{AE71A526-8474-4E5D-BEB1-1C220ED5E34D}"/>
              </a:ext>
              <a:ext uri="{C183D7F6-B498-43B3-948B-1728B52AA6E4}">
                <adec:decorative xmlns:adec="http://schemas.microsoft.com/office/drawing/2017/decorative" val="1"/>
              </a:ext>
            </a:extLst>
          </p:cNvPr>
          <p:cNvCxnSpPr>
            <a:cxnSpLocks/>
          </p:cNvCxnSpPr>
          <p:nvPr userDrawn="1"/>
        </p:nvCxnSpPr>
        <p:spPr>
          <a:xfrm flipH="1">
            <a:off x="2588639" y="4906809"/>
            <a:ext cx="17568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pic>
        <p:nvPicPr>
          <p:cNvPr id="17" name="Graphic 16">
            <a:extLst>
              <a:ext uri="{FF2B5EF4-FFF2-40B4-BE49-F238E27FC236}">
                <a16:creationId xmlns:a16="http://schemas.microsoft.com/office/drawing/2014/main" id="{BD8830E4-3594-418C-9C27-19BFC88B5482}"/>
              </a:ext>
              <a:ext uri="{C183D7F6-B498-43B3-948B-1728B52AA6E4}">
                <adec:decorative xmlns:adec="http://schemas.microsoft.com/office/drawing/2017/decorative" val="1"/>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9944135" y="486833"/>
            <a:ext cx="1756800" cy="180128"/>
          </a:xfrm>
          <a:prstGeom prst="rect">
            <a:avLst/>
          </a:prstGeom>
        </p:spPr>
      </p:pic>
      <p:sp>
        <p:nvSpPr>
          <p:cNvPr id="15" name="Source Placeholder 4">
            <a:extLst>
              <a:ext uri="{FF2B5EF4-FFF2-40B4-BE49-F238E27FC236}">
                <a16:creationId xmlns:a16="http://schemas.microsoft.com/office/drawing/2014/main" id="{7174F5EA-3D27-4D2B-94E4-C87BF417CF19}"/>
              </a:ext>
              <a:ext uri="{C183D7F6-B498-43B3-948B-1728B52AA6E4}">
                <adec:decorative xmlns:adec="http://schemas.microsoft.com/office/drawing/2017/decorative" val="1"/>
              </a:ext>
            </a:extLst>
          </p:cNvPr>
          <p:cNvSpPr>
            <a:spLocks noGrp="1"/>
          </p:cNvSpPr>
          <p:nvPr>
            <p:ph type="body" sz="quarter" idx="14" hasCustomPrompt="1"/>
          </p:nvPr>
        </p:nvSpPr>
        <p:spPr>
          <a:xfrm>
            <a:off x="6096000" y="6565247"/>
            <a:ext cx="5847213" cy="123111"/>
          </a:xfrm>
        </p:spPr>
        <p:txBody>
          <a:bodyPr wrap="square" lIns="0" tIns="0" rIns="0" bIns="0" anchor="b">
            <a:spAutoFit/>
          </a:bodyPr>
          <a:lstStyle>
            <a:lvl1pPr marL="0" indent="0" algn="r">
              <a:buNone/>
              <a:defRPr sz="800">
                <a:solidFill>
                  <a:schemeClr val="bg1">
                    <a:lumMod val="50000"/>
                  </a:schemeClr>
                </a:solidFill>
              </a:defRPr>
            </a:lvl1pPr>
            <a:lvl5pPr>
              <a:defRPr/>
            </a:lvl5pPr>
          </a:lstStyle>
          <a:p>
            <a:pPr lvl="0"/>
            <a:r>
              <a:rPr lang="en-US"/>
              <a:t>Image credit </a:t>
            </a:r>
          </a:p>
        </p:txBody>
      </p:sp>
      <p:sp>
        <p:nvSpPr>
          <p:cNvPr id="3" name="Subtitle 2"/>
          <p:cNvSpPr>
            <a:spLocks noGrp="1"/>
          </p:cNvSpPr>
          <p:nvPr>
            <p:ph type="subTitle" idx="1"/>
          </p:nvPr>
        </p:nvSpPr>
        <p:spPr>
          <a:xfrm>
            <a:off x="2588639" y="3948803"/>
            <a:ext cx="9112295" cy="332399"/>
          </a:xfrm>
        </p:spPr>
        <p:txBody>
          <a:bodyPr vert="horz" wrap="square" lIns="0" tIns="0" rIns="0" bIns="0" rtlCol="0">
            <a:spAutoFit/>
          </a:bodyPr>
          <a:lstStyle>
            <a:lvl1pPr marL="0" indent="0">
              <a:buNone/>
              <a:defRPr lang="en-US" sz="2400" dirty="0"/>
            </a:lvl1pPr>
          </a:lstStyle>
          <a:p>
            <a:pPr marL="304792" marR="0" lvl="0" indent="-304792" algn="l" defTabSz="914377" rtl="0" eaLnBrk="1" fontAlgn="auto" latinLnBrk="0" hangingPunct="1">
              <a:lnSpc>
                <a:spcPct val="90000"/>
              </a:lnSpc>
              <a:spcBef>
                <a:spcPts val="2667"/>
              </a:spcBef>
              <a:spcAft>
                <a:spcPts val="0"/>
              </a:spcAft>
              <a:buClr>
                <a:schemeClr val="tx2"/>
              </a:buClr>
              <a:buSzTx/>
              <a:tabLst/>
              <a:defRPr/>
            </a:pPr>
            <a:r>
              <a:rPr lang="en-US"/>
              <a:t>Click to edit Master subtitle style</a:t>
            </a:r>
          </a:p>
        </p:txBody>
      </p:sp>
      <p:sp>
        <p:nvSpPr>
          <p:cNvPr id="6" name="Presenter Name 3">
            <a:extLst>
              <a:ext uri="{FF2B5EF4-FFF2-40B4-BE49-F238E27FC236}">
                <a16:creationId xmlns:a16="http://schemas.microsoft.com/office/drawing/2014/main" id="{C04F57AA-54B2-45D6-A733-72203FE0CF7A}"/>
              </a:ext>
            </a:extLst>
          </p:cNvPr>
          <p:cNvSpPr>
            <a:spLocks noGrp="1"/>
          </p:cNvSpPr>
          <p:nvPr>
            <p:ph type="body" sz="quarter" idx="11" hasCustomPrompt="1"/>
          </p:nvPr>
        </p:nvSpPr>
        <p:spPr>
          <a:xfrm>
            <a:off x="2588639" y="5197604"/>
            <a:ext cx="5120643" cy="287259"/>
          </a:xfrm>
        </p:spPr>
        <p:txBody>
          <a:bodyPr wrap="square">
            <a:spAutoFit/>
          </a:bodyPr>
          <a:lstStyle>
            <a:lvl1pPr marL="0" indent="0">
              <a:buNone/>
              <a:defRPr sz="1867"/>
            </a:lvl1pPr>
          </a:lstStyle>
          <a:p>
            <a:pPr lvl="0"/>
            <a:r>
              <a:rPr lang="en-US" dirty="0"/>
              <a:t>Presenter Name</a:t>
            </a:r>
          </a:p>
        </p:txBody>
      </p:sp>
      <p:sp>
        <p:nvSpPr>
          <p:cNvPr id="8" name="Presenter Info 4">
            <a:extLst>
              <a:ext uri="{FF2B5EF4-FFF2-40B4-BE49-F238E27FC236}">
                <a16:creationId xmlns:a16="http://schemas.microsoft.com/office/drawing/2014/main" id="{C2103BC2-100F-4A8E-85B0-54037B4529E7}"/>
              </a:ext>
            </a:extLst>
          </p:cNvPr>
          <p:cNvSpPr>
            <a:spLocks noGrp="1"/>
          </p:cNvSpPr>
          <p:nvPr>
            <p:ph type="body" sz="quarter" idx="12" hasCustomPrompt="1"/>
          </p:nvPr>
        </p:nvSpPr>
        <p:spPr>
          <a:xfrm>
            <a:off x="2588639" y="5481854"/>
            <a:ext cx="5120643" cy="225703"/>
          </a:xfrm>
        </p:spPr>
        <p:txBody>
          <a:bodyPr wrap="square">
            <a:spAutoFit/>
          </a:bodyPr>
          <a:lstStyle>
            <a:lvl1pPr marL="0" indent="0">
              <a:buNone/>
              <a:defRPr sz="1467"/>
            </a:lvl1pPr>
          </a:lstStyle>
          <a:p>
            <a:pPr lvl="0"/>
            <a:r>
              <a:rPr lang="en-US"/>
              <a:t>Presenter Title | @socialmedia</a:t>
            </a:r>
          </a:p>
        </p:txBody>
      </p:sp>
      <p:sp>
        <p:nvSpPr>
          <p:cNvPr id="7" name="Footer Placeholder 6">
            <a:extLst>
              <a:ext uri="{FF2B5EF4-FFF2-40B4-BE49-F238E27FC236}">
                <a16:creationId xmlns:a16="http://schemas.microsoft.com/office/drawing/2014/main" id="{379A5025-10DD-4BE9-B14B-87885CBC5125}"/>
              </a:ext>
              <a:ext uri="{C183D7F6-B498-43B3-948B-1728B52AA6E4}">
                <adec:decorative xmlns:adec="http://schemas.microsoft.com/office/drawing/2017/decorative" val="0"/>
              </a:ext>
            </a:extLst>
          </p:cNvPr>
          <p:cNvSpPr>
            <a:spLocks noGrp="1"/>
          </p:cNvSpPr>
          <p:nvPr>
            <p:ph type="ftr" sz="quarter" idx="10"/>
          </p:nvPr>
        </p:nvSpPr>
        <p:spPr>
          <a:xfrm>
            <a:off x="245534" y="6315516"/>
            <a:ext cx="5848351" cy="203200"/>
          </a:xfrm>
        </p:spPr>
        <p:txBody>
          <a:bodyPr/>
          <a:lstStyle>
            <a:lvl1pPr algn="l">
              <a:defRPr>
                <a:solidFill>
                  <a:schemeClr val="bg1">
                    <a:lumMod val="50000"/>
                  </a:schemeClr>
                </a:solidFill>
              </a:defRPr>
            </a:lvl1pPr>
          </a:lstStyle>
          <a:p>
            <a:endParaRPr lang="en-US" dirty="0"/>
          </a:p>
        </p:txBody>
      </p:sp>
      <p:sp>
        <p:nvSpPr>
          <p:cNvPr id="5" name="Copyright Line 5">
            <a:extLst>
              <a:ext uri="{FF2B5EF4-FFF2-40B4-BE49-F238E27FC236}">
                <a16:creationId xmlns:a16="http://schemas.microsoft.com/office/drawing/2014/main" id="{2B8C09F4-8C50-43A4-8553-F7D974ACBC0C}"/>
              </a:ext>
              <a:ext uri="{C183D7F6-B498-43B3-948B-1728B52AA6E4}">
                <adec:decorative xmlns:adec="http://schemas.microsoft.com/office/drawing/2017/decorative" val="0"/>
              </a:ext>
            </a:extLst>
          </p:cNvPr>
          <p:cNvSpPr txBox="1"/>
          <p:nvPr userDrawn="1"/>
        </p:nvSpPr>
        <p:spPr>
          <a:xfrm>
            <a:off x="245534" y="6485157"/>
            <a:ext cx="5848351" cy="203200"/>
          </a:xfrm>
          <a:prstGeom prst="rect">
            <a:avLst/>
          </a:prstGeom>
          <a:noFill/>
        </p:spPr>
        <p:txBody>
          <a:bodyPr wrap="square" lIns="0" tIns="0" rIns="0" bIns="0" rtlCol="0" anchor="b">
            <a:noAutofit/>
          </a:bodyPr>
          <a:lstStyle/>
          <a:p>
            <a:pPr>
              <a:lnSpc>
                <a:spcPct val="90000"/>
              </a:lnSpc>
              <a:spcBef>
                <a:spcPts val="400"/>
              </a:spcBef>
            </a:pPr>
            <a:r>
              <a:rPr lang="en-US" sz="800" dirty="0">
                <a:solidFill>
                  <a:schemeClr val="bg1">
                    <a:lumMod val="50000"/>
                  </a:schemeClr>
                </a:solidFill>
              </a:rPr>
              <a:t>© </a:t>
            </a:r>
            <a:fld id="{EAD5FACD-C283-4FF3-BBD1-122C8E24DE05}" type="datetimeyyyy">
              <a:rPr lang="en-US" sz="800" smtClean="0">
                <a:solidFill>
                  <a:schemeClr val="bg1">
                    <a:lumMod val="50000"/>
                  </a:schemeClr>
                </a:solidFill>
              </a:rPr>
              <a:pPr>
                <a:lnSpc>
                  <a:spcPct val="90000"/>
                </a:lnSpc>
                <a:spcBef>
                  <a:spcPts val="400"/>
                </a:spcBef>
              </a:pPr>
              <a:t>2025</a:t>
            </a:fld>
            <a:r>
              <a:rPr lang="en-US" sz="800" dirty="0">
                <a:solidFill>
                  <a:schemeClr val="bg1">
                    <a:lumMod val="50000"/>
                  </a:schemeClr>
                </a:solidFill>
              </a:rPr>
              <a:t> Autodesk. All rights reserved.</a:t>
            </a:r>
          </a:p>
        </p:txBody>
      </p:sp>
      <p:sp>
        <p:nvSpPr>
          <p:cNvPr id="4" name="Title 3">
            <a:extLst>
              <a:ext uri="{FF2B5EF4-FFF2-40B4-BE49-F238E27FC236}">
                <a16:creationId xmlns:a16="http://schemas.microsoft.com/office/drawing/2014/main" id="{6B157F4E-03C8-4925-930C-8487E19724AD}"/>
              </a:ext>
            </a:extLst>
          </p:cNvPr>
          <p:cNvSpPr>
            <a:spLocks noGrp="1"/>
          </p:cNvSpPr>
          <p:nvPr>
            <p:ph type="title" hasCustomPrompt="1"/>
          </p:nvPr>
        </p:nvSpPr>
        <p:spPr>
          <a:xfrm>
            <a:off x="2588385" y="2342995"/>
            <a:ext cx="9112295" cy="1477328"/>
          </a:xfrm>
        </p:spPr>
        <p:txBody>
          <a:bodyPr anchor="b"/>
          <a:lstStyle>
            <a:lvl1pPr>
              <a:defRPr sz="5333"/>
            </a:lvl1pPr>
          </a:lstStyle>
          <a:p>
            <a:r>
              <a:rPr lang="en-US" dirty="0"/>
              <a:t>Presentation title can extend to two lines</a:t>
            </a:r>
          </a:p>
        </p:txBody>
      </p:sp>
      <p:pic>
        <p:nvPicPr>
          <p:cNvPr id="16" name="Picture 2">
            <a:extLst>
              <a:ext uri="{FF2B5EF4-FFF2-40B4-BE49-F238E27FC236}">
                <a16:creationId xmlns:a16="http://schemas.microsoft.com/office/drawing/2014/main" id="{C22F49EB-BB00-44D8-B2CB-148E10235C76}"/>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91257" y="2342995"/>
            <a:ext cx="1605808" cy="160580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16013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Text, and Image">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1F35BFC-45DA-41CB-B411-40026E11E6F4}"/>
              </a:ext>
            </a:extLst>
          </p:cNvPr>
          <p:cNvSpPr>
            <a:spLocks noGrp="1"/>
          </p:cNvSpPr>
          <p:nvPr>
            <p:ph idx="1"/>
          </p:nvPr>
        </p:nvSpPr>
        <p:spPr>
          <a:xfrm>
            <a:off x="491320" y="1584960"/>
            <a:ext cx="5426880" cy="4785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2">
            <a:extLst>
              <a:ext uri="{FF2B5EF4-FFF2-40B4-BE49-F238E27FC236}">
                <a16:creationId xmlns:a16="http://schemas.microsoft.com/office/drawing/2014/main" id="{C6043B2E-964F-4538-9554-6CAD0E4B4868}"/>
              </a:ext>
              <a:ext uri="{C183D7F6-B498-43B3-948B-1728B52AA6E4}">
                <adec:decorative xmlns:adec="http://schemas.microsoft.com/office/drawing/2017/decorative" val="1"/>
              </a:ext>
            </a:extLst>
          </p:cNvPr>
          <p:cNvSpPr>
            <a:spLocks noGrp="1"/>
          </p:cNvSpPr>
          <p:nvPr>
            <p:ph type="ftr" sz="quarter" idx="10"/>
          </p:nvPr>
        </p:nvSpPr>
        <p:spPr/>
        <p:txBody>
          <a:bodyPr/>
          <a:lstStyle/>
          <a:p>
            <a:pPr defTabSz="609585"/>
            <a:endParaRPr lang="en-US" dirty="0">
              <a:solidFill>
                <a:srgbClr val="FFFFFF">
                  <a:lumMod val="65000"/>
                </a:srgbClr>
              </a:solidFill>
            </a:endParaRPr>
          </a:p>
        </p:txBody>
      </p:sp>
      <p:sp>
        <p:nvSpPr>
          <p:cNvPr id="8" name="Picture Placeholder 3">
            <a:extLst>
              <a:ext uri="{FF2B5EF4-FFF2-40B4-BE49-F238E27FC236}">
                <a16:creationId xmlns:a16="http://schemas.microsoft.com/office/drawing/2014/main" id="{E5AD3FD9-5B0C-46BE-A071-C012F798CB75}"/>
              </a:ext>
              <a:ext uri="{C183D7F6-B498-43B3-948B-1728B52AA6E4}">
                <adec:decorative xmlns:adec="http://schemas.microsoft.com/office/drawing/2017/decorative" val="1"/>
              </a:ext>
            </a:extLst>
          </p:cNvPr>
          <p:cNvSpPr>
            <a:spLocks noGrp="1"/>
          </p:cNvSpPr>
          <p:nvPr>
            <p:ph type="pic" sz="quarter" idx="11"/>
          </p:nvPr>
        </p:nvSpPr>
        <p:spPr>
          <a:xfrm>
            <a:off x="6273803" y="1598192"/>
            <a:ext cx="5427132" cy="4772128"/>
          </a:xfrm>
          <a:solidFill>
            <a:schemeClr val="bg1">
              <a:lumMod val="85000"/>
            </a:schemeClr>
          </a:solidFill>
        </p:spPr>
        <p:txBody>
          <a:bodyPr anchor="ctr"/>
          <a:lstStyle>
            <a:lvl1pPr marL="0" indent="0" algn="ctr">
              <a:buNone/>
              <a:defRPr/>
            </a:lvl1pPr>
          </a:lstStyle>
          <a:p>
            <a:r>
              <a:rPr lang="en-US"/>
              <a:t>Click icon to add picture</a:t>
            </a:r>
            <a:endParaRPr lang="en-US" dirty="0"/>
          </a:p>
        </p:txBody>
      </p:sp>
      <p:sp>
        <p:nvSpPr>
          <p:cNvPr id="9" name="Source Placeholder 4">
            <a:extLst>
              <a:ext uri="{FF2B5EF4-FFF2-40B4-BE49-F238E27FC236}">
                <a16:creationId xmlns:a16="http://schemas.microsoft.com/office/drawing/2014/main" id="{03FF4FC4-D5A3-4522-B317-5ACF8C2D3396}"/>
              </a:ext>
              <a:ext uri="{C183D7F6-B498-43B3-948B-1728B52AA6E4}">
                <adec:decorative xmlns:adec="http://schemas.microsoft.com/office/drawing/2017/decorative" val="1"/>
              </a:ext>
            </a:extLst>
          </p:cNvPr>
          <p:cNvSpPr>
            <a:spLocks noGrp="1"/>
          </p:cNvSpPr>
          <p:nvPr>
            <p:ph type="body" sz="quarter" idx="12" hasCustomPrompt="1"/>
          </p:nvPr>
        </p:nvSpPr>
        <p:spPr>
          <a:xfrm>
            <a:off x="6271684" y="6154876"/>
            <a:ext cx="5429251" cy="215444"/>
          </a:xfrm>
        </p:spPr>
        <p:txBody>
          <a:bodyPr wrap="square" lIns="73152" tIns="45720" rIns="73152" bIns="45720" anchor="b">
            <a:spAutoFit/>
          </a:bodyPr>
          <a:lstStyle>
            <a:lvl1pPr marL="0" indent="0">
              <a:buNone/>
              <a:defRPr sz="800">
                <a:solidFill>
                  <a:schemeClr val="bg1"/>
                </a:solidFill>
              </a:defRPr>
            </a:lvl1pPr>
            <a:lvl5pPr>
              <a:defRPr/>
            </a:lvl5pPr>
          </a:lstStyle>
          <a:p>
            <a:pPr lvl="0"/>
            <a:r>
              <a:rPr lang="en-US"/>
              <a:t>Image credit </a:t>
            </a:r>
          </a:p>
        </p:txBody>
      </p:sp>
      <p:sp>
        <p:nvSpPr>
          <p:cNvPr id="3" name="Title 2">
            <a:extLst>
              <a:ext uri="{FF2B5EF4-FFF2-40B4-BE49-F238E27FC236}">
                <a16:creationId xmlns:a16="http://schemas.microsoft.com/office/drawing/2014/main" id="{FD74C9AB-514E-4AA8-8B02-174C29EB003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36106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3" pos="1512">
          <p15:clr>
            <a:srgbClr val="FDE53C"/>
          </p15:clr>
        </p15:guide>
        <p15:guide id="4" pos="2796">
          <p15:clr>
            <a:srgbClr val="FDE53C"/>
          </p15:clr>
        </p15:guide>
        <p15:guide id="5" pos="2963">
          <p15:clr>
            <a:srgbClr val="FDE53C"/>
          </p15:clr>
        </p15:guide>
        <p15:guide id="6" pos="4245">
          <p15:clr>
            <a:srgbClr val="FDE53C"/>
          </p15:clr>
        </p15:guide>
        <p15:guide id="12" pos="1967">
          <p15:clr>
            <a:srgbClr val="5ACBF0"/>
          </p15:clr>
        </p15:guide>
        <p15:guide id="16" pos="3792">
          <p15:clr>
            <a:srgbClr val="5ACBF0"/>
          </p15:clr>
        </p15:guide>
        <p15:guide id="19" pos="1880">
          <p15:clr>
            <a:srgbClr val="5ACBF0"/>
          </p15:clr>
        </p15:guide>
        <p15:guide id="20" pos="2054">
          <p15:clr>
            <a:srgbClr val="5ACBF0"/>
          </p15:clr>
        </p15:guide>
        <p15:guide id="21" pos="3879">
          <p15:clr>
            <a:srgbClr val="5ACBF0"/>
          </p15:clr>
        </p15:guide>
        <p15:guide id="22" pos="3705">
          <p15:clr>
            <a:srgbClr val="5ACBF0"/>
          </p15:clr>
        </p15:guide>
        <p15:guide id="23" pos="1599">
          <p15:clr>
            <a:srgbClr val="FDE53C"/>
          </p15:clr>
        </p15:guide>
        <p15:guide id="24" pos="1425">
          <p15:clr>
            <a:srgbClr val="FDE53C"/>
          </p15:clr>
        </p15:guide>
        <p15:guide id="25" pos="4334">
          <p15:clr>
            <a:srgbClr val="FDE53C"/>
          </p15:clr>
        </p15:guide>
        <p15:guide id="26" pos="4160">
          <p15:clr>
            <a:srgbClr val="FDE53C"/>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Text, and Image">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1F35BFC-45DA-41CB-B411-40026E11E6F4}"/>
              </a:ext>
            </a:extLst>
          </p:cNvPr>
          <p:cNvSpPr>
            <a:spLocks noGrp="1"/>
          </p:cNvSpPr>
          <p:nvPr>
            <p:ph idx="1"/>
          </p:nvPr>
        </p:nvSpPr>
        <p:spPr>
          <a:xfrm>
            <a:off x="491320" y="1584960"/>
            <a:ext cx="5426880" cy="4785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2">
            <a:extLst>
              <a:ext uri="{FF2B5EF4-FFF2-40B4-BE49-F238E27FC236}">
                <a16:creationId xmlns:a16="http://schemas.microsoft.com/office/drawing/2014/main" id="{C6043B2E-964F-4538-9554-6CAD0E4B4868}"/>
              </a:ext>
              <a:ext uri="{C183D7F6-B498-43B3-948B-1728B52AA6E4}">
                <adec:decorative xmlns:adec="http://schemas.microsoft.com/office/drawing/2017/decorative" val="1"/>
              </a:ext>
            </a:extLst>
          </p:cNvPr>
          <p:cNvSpPr>
            <a:spLocks noGrp="1"/>
          </p:cNvSpPr>
          <p:nvPr>
            <p:ph type="ftr" sz="quarter" idx="10"/>
          </p:nvPr>
        </p:nvSpPr>
        <p:spPr/>
        <p:txBody>
          <a:bodyPr/>
          <a:lstStyle/>
          <a:p>
            <a:pPr defTabSz="609585"/>
            <a:endParaRPr lang="en-US" dirty="0">
              <a:solidFill>
                <a:srgbClr val="FFFFFF">
                  <a:lumMod val="65000"/>
                </a:srgbClr>
              </a:solidFill>
            </a:endParaRPr>
          </a:p>
        </p:txBody>
      </p:sp>
      <p:sp>
        <p:nvSpPr>
          <p:cNvPr id="8" name="Picture Placeholder 3">
            <a:extLst>
              <a:ext uri="{FF2B5EF4-FFF2-40B4-BE49-F238E27FC236}">
                <a16:creationId xmlns:a16="http://schemas.microsoft.com/office/drawing/2014/main" id="{E5AD3FD9-5B0C-46BE-A071-C012F798CB75}"/>
              </a:ext>
              <a:ext uri="{C183D7F6-B498-43B3-948B-1728B52AA6E4}">
                <adec:decorative xmlns:adec="http://schemas.microsoft.com/office/drawing/2017/decorative" val="1"/>
              </a:ext>
            </a:extLst>
          </p:cNvPr>
          <p:cNvSpPr>
            <a:spLocks noGrp="1"/>
          </p:cNvSpPr>
          <p:nvPr>
            <p:ph type="pic" sz="quarter" idx="11"/>
          </p:nvPr>
        </p:nvSpPr>
        <p:spPr>
          <a:xfrm>
            <a:off x="6273803" y="1598192"/>
            <a:ext cx="5427132" cy="4772128"/>
          </a:xfrm>
          <a:solidFill>
            <a:schemeClr val="bg1">
              <a:lumMod val="85000"/>
            </a:schemeClr>
          </a:solidFill>
        </p:spPr>
        <p:txBody>
          <a:bodyPr anchor="ctr"/>
          <a:lstStyle>
            <a:lvl1pPr marL="0" indent="0" algn="ctr">
              <a:buNone/>
              <a:defRPr/>
            </a:lvl1pPr>
          </a:lstStyle>
          <a:p>
            <a:r>
              <a:rPr lang="en-US"/>
              <a:t>Click icon to add picture</a:t>
            </a:r>
            <a:endParaRPr lang="en-US" dirty="0"/>
          </a:p>
        </p:txBody>
      </p:sp>
      <p:sp>
        <p:nvSpPr>
          <p:cNvPr id="9" name="Source Placeholder 4">
            <a:extLst>
              <a:ext uri="{FF2B5EF4-FFF2-40B4-BE49-F238E27FC236}">
                <a16:creationId xmlns:a16="http://schemas.microsoft.com/office/drawing/2014/main" id="{03FF4FC4-D5A3-4522-B317-5ACF8C2D3396}"/>
              </a:ext>
              <a:ext uri="{C183D7F6-B498-43B3-948B-1728B52AA6E4}">
                <adec:decorative xmlns:adec="http://schemas.microsoft.com/office/drawing/2017/decorative" val="1"/>
              </a:ext>
            </a:extLst>
          </p:cNvPr>
          <p:cNvSpPr>
            <a:spLocks noGrp="1"/>
          </p:cNvSpPr>
          <p:nvPr>
            <p:ph type="body" sz="quarter" idx="12" hasCustomPrompt="1"/>
          </p:nvPr>
        </p:nvSpPr>
        <p:spPr>
          <a:xfrm>
            <a:off x="6271684" y="6154876"/>
            <a:ext cx="5429251" cy="215444"/>
          </a:xfrm>
        </p:spPr>
        <p:txBody>
          <a:bodyPr wrap="square" lIns="73152" tIns="45720" rIns="73152" bIns="45720" anchor="b">
            <a:spAutoFit/>
          </a:bodyPr>
          <a:lstStyle>
            <a:lvl1pPr marL="0" indent="0">
              <a:buNone/>
              <a:defRPr sz="800">
                <a:solidFill>
                  <a:schemeClr val="bg1"/>
                </a:solidFill>
              </a:defRPr>
            </a:lvl1pPr>
            <a:lvl5pPr>
              <a:defRPr/>
            </a:lvl5pPr>
          </a:lstStyle>
          <a:p>
            <a:pPr lvl="0"/>
            <a:r>
              <a:rPr lang="en-US"/>
              <a:t>Image credit </a:t>
            </a:r>
          </a:p>
        </p:txBody>
      </p:sp>
      <p:sp>
        <p:nvSpPr>
          <p:cNvPr id="3" name="Title 2">
            <a:extLst>
              <a:ext uri="{FF2B5EF4-FFF2-40B4-BE49-F238E27FC236}">
                <a16:creationId xmlns:a16="http://schemas.microsoft.com/office/drawing/2014/main" id="{FD74C9AB-514E-4AA8-8B02-174C29EB0039}"/>
              </a:ext>
            </a:extLst>
          </p:cNvPr>
          <p:cNvSpPr>
            <a:spLocks noGrp="1"/>
          </p:cNvSpPr>
          <p:nvPr>
            <p:ph type="title"/>
          </p:nvPr>
        </p:nvSpPr>
        <p:spPr/>
        <p:txBody>
          <a:bodyPr/>
          <a:lstStyle/>
          <a:p>
            <a:r>
              <a:rPr lang="en-US"/>
              <a:t>Click to edit Master title style</a:t>
            </a:r>
          </a:p>
        </p:txBody>
      </p:sp>
      <p:sp>
        <p:nvSpPr>
          <p:cNvPr id="7" name="Subtitle 2">
            <a:extLst>
              <a:ext uri="{FF2B5EF4-FFF2-40B4-BE49-F238E27FC236}">
                <a16:creationId xmlns:a16="http://schemas.microsoft.com/office/drawing/2014/main" id="{0FA3099F-342F-4C43-AA5C-F70D8382B94B}"/>
              </a:ext>
            </a:extLst>
          </p:cNvPr>
          <p:cNvSpPr>
            <a:spLocks noGrp="1"/>
          </p:cNvSpPr>
          <p:nvPr>
            <p:ph type="body" sz="quarter" idx="13" hasCustomPrompt="1"/>
          </p:nvPr>
        </p:nvSpPr>
        <p:spPr>
          <a:xfrm>
            <a:off x="491320" y="1039285"/>
            <a:ext cx="11209360" cy="328295"/>
          </a:xfrm>
        </p:spPr>
        <p:txBody>
          <a:bodyPr wrap="square" tIns="0">
            <a:spAutoFit/>
          </a:bodyPr>
          <a:lstStyle>
            <a:lvl1pPr marL="0" indent="0">
              <a:buNone/>
              <a:defRPr sz="2133" b="1"/>
            </a:lvl1pPr>
          </a:lstStyle>
          <a:p>
            <a:pPr lvl="0"/>
            <a:r>
              <a:rPr lang="en-US"/>
              <a:t>Subtitle if needed</a:t>
            </a:r>
          </a:p>
        </p:txBody>
      </p:sp>
    </p:spTree>
    <p:extLst>
      <p:ext uri="{BB962C8B-B14F-4D97-AF65-F5344CB8AC3E}">
        <p14:creationId xmlns:p14="http://schemas.microsoft.com/office/powerpoint/2010/main" val="2229485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3" pos="1512">
          <p15:clr>
            <a:srgbClr val="FDE53C"/>
          </p15:clr>
        </p15:guide>
        <p15:guide id="4" pos="2796">
          <p15:clr>
            <a:srgbClr val="FDE53C"/>
          </p15:clr>
        </p15:guide>
        <p15:guide id="5" pos="2963">
          <p15:clr>
            <a:srgbClr val="FDE53C"/>
          </p15:clr>
        </p15:guide>
        <p15:guide id="6" pos="4245">
          <p15:clr>
            <a:srgbClr val="FDE53C"/>
          </p15:clr>
        </p15:guide>
        <p15:guide id="12" pos="1967">
          <p15:clr>
            <a:srgbClr val="5ACBF0"/>
          </p15:clr>
        </p15:guide>
        <p15:guide id="16" pos="3792">
          <p15:clr>
            <a:srgbClr val="5ACBF0"/>
          </p15:clr>
        </p15:guide>
        <p15:guide id="19" pos="1880">
          <p15:clr>
            <a:srgbClr val="5ACBF0"/>
          </p15:clr>
        </p15:guide>
        <p15:guide id="20" pos="2054">
          <p15:clr>
            <a:srgbClr val="5ACBF0"/>
          </p15:clr>
        </p15:guide>
        <p15:guide id="21" pos="3879">
          <p15:clr>
            <a:srgbClr val="5ACBF0"/>
          </p15:clr>
        </p15:guide>
        <p15:guide id="22" pos="3705">
          <p15:clr>
            <a:srgbClr val="5ACBF0"/>
          </p15:clr>
        </p15:guide>
        <p15:guide id="23" pos="1599">
          <p15:clr>
            <a:srgbClr val="FDE53C"/>
          </p15:clr>
        </p15:guide>
        <p15:guide id="24" pos="1425">
          <p15:clr>
            <a:srgbClr val="FDE53C"/>
          </p15:clr>
        </p15:guide>
        <p15:guide id="25" pos="4334">
          <p15:clr>
            <a:srgbClr val="FDE53C"/>
          </p15:clr>
        </p15:guide>
        <p15:guide id="26" pos="4160">
          <p15:clr>
            <a:srgbClr val="FDE53C"/>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with Subtitle">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50E09302-A0C4-445D-BF16-53CD11E35311}"/>
              </a:ext>
            </a:extLst>
          </p:cNvPr>
          <p:cNvSpPr>
            <a:spLocks noGrp="1"/>
          </p:cNvSpPr>
          <p:nvPr>
            <p:ph type="body" sz="quarter" idx="13" hasCustomPrompt="1"/>
          </p:nvPr>
        </p:nvSpPr>
        <p:spPr>
          <a:xfrm>
            <a:off x="491320" y="1039285"/>
            <a:ext cx="11209360" cy="328295"/>
          </a:xfrm>
        </p:spPr>
        <p:txBody>
          <a:bodyPr wrap="square" tIns="0">
            <a:spAutoFit/>
          </a:bodyPr>
          <a:lstStyle>
            <a:lvl1pPr marL="0" indent="0">
              <a:buNone/>
              <a:defRPr sz="2133" b="1"/>
            </a:lvl1pPr>
          </a:lstStyle>
          <a:p>
            <a:pPr lvl="0"/>
            <a:r>
              <a:rPr lang="en-US"/>
              <a:t>Subtitle if needed</a:t>
            </a:r>
          </a:p>
        </p:txBody>
      </p:sp>
      <p:sp>
        <p:nvSpPr>
          <p:cNvPr id="6" name="Footer Placeholder 2">
            <a:extLst>
              <a:ext uri="{FF2B5EF4-FFF2-40B4-BE49-F238E27FC236}">
                <a16:creationId xmlns:a16="http://schemas.microsoft.com/office/drawing/2014/main" id="{C6043B2E-964F-4538-9554-6CAD0E4B4868}"/>
              </a:ext>
              <a:ext uri="{C183D7F6-B498-43B3-948B-1728B52AA6E4}">
                <adec:decorative xmlns:adec="http://schemas.microsoft.com/office/drawing/2017/decorative" val="1"/>
              </a:ext>
            </a:extLst>
          </p:cNvPr>
          <p:cNvSpPr>
            <a:spLocks noGrp="1"/>
          </p:cNvSpPr>
          <p:nvPr>
            <p:ph type="ftr" sz="quarter" idx="10"/>
          </p:nvPr>
        </p:nvSpPr>
        <p:spPr/>
        <p:txBody>
          <a:bodyPr/>
          <a:lstStyle/>
          <a:p>
            <a:pPr defTabSz="609585"/>
            <a:endParaRPr lang="en-US" dirty="0">
              <a:solidFill>
                <a:srgbClr val="FFFFFF">
                  <a:lumMod val="65000"/>
                </a:srgbClr>
              </a:solidFill>
            </a:endParaRPr>
          </a:p>
        </p:txBody>
      </p:sp>
      <p:sp>
        <p:nvSpPr>
          <p:cNvPr id="3" name="Title 2">
            <a:extLst>
              <a:ext uri="{FF2B5EF4-FFF2-40B4-BE49-F238E27FC236}">
                <a16:creationId xmlns:a16="http://schemas.microsoft.com/office/drawing/2014/main" id="{2C3AB56A-0FAE-4BB8-AB1A-1494F63236C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36646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3" pos="1512">
          <p15:clr>
            <a:srgbClr val="FDE53C"/>
          </p15:clr>
        </p15:guide>
        <p15:guide id="4" pos="2796">
          <p15:clr>
            <a:srgbClr val="FDE53C"/>
          </p15:clr>
        </p15:guide>
        <p15:guide id="5" pos="2963">
          <p15:clr>
            <a:srgbClr val="FDE53C"/>
          </p15:clr>
        </p15:guide>
        <p15:guide id="6" pos="4245">
          <p15:clr>
            <a:srgbClr val="FDE53C"/>
          </p15:clr>
        </p15:guide>
        <p15:guide id="12" pos="1967">
          <p15:clr>
            <a:srgbClr val="5ACBF0"/>
          </p15:clr>
        </p15:guide>
        <p15:guide id="16" pos="3792">
          <p15:clr>
            <a:srgbClr val="5ACBF0"/>
          </p15:clr>
        </p15:guide>
        <p15:guide id="19" pos="1880">
          <p15:clr>
            <a:srgbClr val="5ACBF0"/>
          </p15:clr>
        </p15:guide>
        <p15:guide id="20" pos="2054">
          <p15:clr>
            <a:srgbClr val="5ACBF0"/>
          </p15:clr>
        </p15:guide>
        <p15:guide id="21" pos="3879">
          <p15:clr>
            <a:srgbClr val="5ACBF0"/>
          </p15:clr>
        </p15:guide>
        <p15:guide id="22" pos="3705">
          <p15:clr>
            <a:srgbClr val="5ACBF0"/>
          </p15:clr>
        </p15:guide>
        <p15:guide id="23" pos="1599">
          <p15:clr>
            <a:srgbClr val="FDE53C"/>
          </p15:clr>
        </p15:guide>
        <p15:guide id="24" pos="1425">
          <p15:clr>
            <a:srgbClr val="FDE53C"/>
          </p15:clr>
        </p15:guide>
        <p15:guide id="25" pos="4334">
          <p15:clr>
            <a:srgbClr val="FDE53C"/>
          </p15:clr>
        </p15:guide>
        <p15:guide id="26" pos="4160">
          <p15:clr>
            <a:srgbClr val="FDE53C"/>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Footer Placeholder 2">
            <a:extLst>
              <a:ext uri="{FF2B5EF4-FFF2-40B4-BE49-F238E27FC236}">
                <a16:creationId xmlns:a16="http://schemas.microsoft.com/office/drawing/2014/main" id="{C6043B2E-964F-4538-9554-6CAD0E4B4868}"/>
              </a:ext>
              <a:ext uri="{C183D7F6-B498-43B3-948B-1728B52AA6E4}">
                <adec:decorative xmlns:adec="http://schemas.microsoft.com/office/drawing/2017/decorative" val="1"/>
              </a:ext>
            </a:extLst>
          </p:cNvPr>
          <p:cNvSpPr>
            <a:spLocks noGrp="1"/>
          </p:cNvSpPr>
          <p:nvPr>
            <p:ph type="ftr" sz="quarter" idx="10"/>
          </p:nvPr>
        </p:nvSpPr>
        <p:spPr/>
        <p:txBody>
          <a:bodyPr/>
          <a:lstStyle/>
          <a:p>
            <a:pPr defTabSz="609585"/>
            <a:endParaRPr lang="en-US" dirty="0">
              <a:solidFill>
                <a:srgbClr val="FFFFFF">
                  <a:lumMod val="65000"/>
                </a:srgbClr>
              </a:solidFill>
            </a:endParaRPr>
          </a:p>
        </p:txBody>
      </p:sp>
      <p:sp>
        <p:nvSpPr>
          <p:cNvPr id="3" name="Title 2">
            <a:extLst>
              <a:ext uri="{FF2B5EF4-FFF2-40B4-BE49-F238E27FC236}">
                <a16:creationId xmlns:a16="http://schemas.microsoft.com/office/drawing/2014/main" id="{37430429-A4E7-4DB4-BD6A-0EE997A05D1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825067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3" pos="1512">
          <p15:clr>
            <a:srgbClr val="FDE53C"/>
          </p15:clr>
        </p15:guide>
        <p15:guide id="4" pos="2796">
          <p15:clr>
            <a:srgbClr val="FDE53C"/>
          </p15:clr>
        </p15:guide>
        <p15:guide id="5" pos="2963">
          <p15:clr>
            <a:srgbClr val="FDE53C"/>
          </p15:clr>
        </p15:guide>
        <p15:guide id="6" pos="4245">
          <p15:clr>
            <a:srgbClr val="FDE53C"/>
          </p15:clr>
        </p15:guide>
        <p15:guide id="12" pos="1967">
          <p15:clr>
            <a:srgbClr val="5ACBF0"/>
          </p15:clr>
        </p15:guide>
        <p15:guide id="16" pos="3792">
          <p15:clr>
            <a:srgbClr val="5ACBF0"/>
          </p15:clr>
        </p15:guide>
        <p15:guide id="19" pos="1880">
          <p15:clr>
            <a:srgbClr val="5ACBF0"/>
          </p15:clr>
        </p15:guide>
        <p15:guide id="20" pos="2054">
          <p15:clr>
            <a:srgbClr val="5ACBF0"/>
          </p15:clr>
        </p15:guide>
        <p15:guide id="21" pos="3879">
          <p15:clr>
            <a:srgbClr val="5ACBF0"/>
          </p15:clr>
        </p15:guide>
        <p15:guide id="22" pos="3705">
          <p15:clr>
            <a:srgbClr val="5ACBF0"/>
          </p15:clr>
        </p15:guide>
        <p15:guide id="23" pos="1599">
          <p15:clr>
            <a:srgbClr val="FDE53C"/>
          </p15:clr>
        </p15:guide>
        <p15:guide id="24" pos="1425">
          <p15:clr>
            <a:srgbClr val="FDE53C"/>
          </p15:clr>
        </p15:guide>
        <p15:guide id="25" pos="4334">
          <p15:clr>
            <a:srgbClr val="FDE53C"/>
          </p15:clr>
        </p15:guide>
        <p15:guide id="26" pos="4160">
          <p15:clr>
            <a:srgbClr val="FDE53C"/>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Keywor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29D21-9EC6-4E91-B725-D201834437F1}"/>
              </a:ext>
            </a:extLst>
          </p:cNvPr>
          <p:cNvSpPr>
            <a:spLocks noGrp="1"/>
          </p:cNvSpPr>
          <p:nvPr>
            <p:ph type="title" hasCustomPrompt="1"/>
          </p:nvPr>
        </p:nvSpPr>
        <p:spPr>
          <a:xfrm>
            <a:off x="488951" y="1143338"/>
            <a:ext cx="11214099" cy="4576527"/>
          </a:xfrm>
        </p:spPr>
        <p:txBody>
          <a:bodyPr anchor="ctr">
            <a:normAutofit/>
          </a:bodyPr>
          <a:lstStyle>
            <a:lvl1pPr algn="ctr">
              <a:defRPr sz="6400" b="1" i="0">
                <a:latin typeface="+mj-lt"/>
              </a:defRPr>
            </a:lvl1pPr>
          </a:lstStyle>
          <a:p>
            <a:r>
              <a:rPr lang="en-US"/>
              <a:t>Keyword slide</a:t>
            </a:r>
          </a:p>
        </p:txBody>
      </p:sp>
      <p:sp>
        <p:nvSpPr>
          <p:cNvPr id="3" name="Footer Placeholder 2">
            <a:extLst>
              <a:ext uri="{FF2B5EF4-FFF2-40B4-BE49-F238E27FC236}">
                <a16:creationId xmlns:a16="http://schemas.microsoft.com/office/drawing/2014/main" id="{110A85E0-C1EB-4136-9620-760F1EBE9B39}"/>
              </a:ext>
              <a:ext uri="{C183D7F6-B498-43B3-948B-1728B52AA6E4}">
                <adec:decorative xmlns:adec="http://schemas.microsoft.com/office/drawing/2017/decorative" val="1"/>
              </a:ext>
            </a:extLst>
          </p:cNvPr>
          <p:cNvSpPr>
            <a:spLocks noGrp="1"/>
          </p:cNvSpPr>
          <p:nvPr>
            <p:ph type="ftr" sz="quarter" idx="10"/>
          </p:nvPr>
        </p:nvSpPr>
        <p:spPr/>
        <p:txBody>
          <a:bodyPr/>
          <a:lstStyle/>
          <a:p>
            <a:pPr defTabSz="609585"/>
            <a:endParaRPr lang="en-US" dirty="0">
              <a:solidFill>
                <a:srgbClr val="FFFFFF">
                  <a:lumMod val="65000"/>
                </a:srgbClr>
              </a:solidFill>
            </a:endParaRPr>
          </a:p>
        </p:txBody>
      </p:sp>
    </p:spTree>
    <p:extLst>
      <p:ext uri="{BB962C8B-B14F-4D97-AF65-F5344CB8AC3E}">
        <p14:creationId xmlns:p14="http://schemas.microsoft.com/office/powerpoint/2010/main" val="32686334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 Keyword Slide">
    <p:spTree>
      <p:nvGrpSpPr>
        <p:cNvPr id="1" name=""/>
        <p:cNvGrpSpPr/>
        <p:nvPr/>
      </p:nvGrpSpPr>
      <p:grpSpPr>
        <a:xfrm>
          <a:off x="0" y="0"/>
          <a:ext cx="0" cy="0"/>
          <a:chOff x="0" y="0"/>
          <a:chExt cx="0" cy="0"/>
        </a:xfrm>
      </p:grpSpPr>
      <p:sp>
        <p:nvSpPr>
          <p:cNvPr id="4" name="Picture Placeholder 1">
            <a:extLst>
              <a:ext uri="{FF2B5EF4-FFF2-40B4-BE49-F238E27FC236}">
                <a16:creationId xmlns:a16="http://schemas.microsoft.com/office/drawing/2014/main" id="{60E83C5A-875F-4159-917A-339BF5530BAB}"/>
              </a:ext>
              <a:ext uri="{C183D7F6-B498-43B3-948B-1728B52AA6E4}">
                <adec:decorative xmlns:adec="http://schemas.microsoft.com/office/drawing/2017/decorative" val="1"/>
              </a:ext>
            </a:extLst>
          </p:cNvPr>
          <p:cNvSpPr>
            <a:spLocks noGrp="1"/>
          </p:cNvSpPr>
          <p:nvPr>
            <p:ph type="pic" sz="quarter" idx="11"/>
          </p:nvPr>
        </p:nvSpPr>
        <p:spPr>
          <a:xfrm>
            <a:off x="0" y="0"/>
            <a:ext cx="12192000" cy="6858000"/>
          </a:xfrm>
          <a:solidFill>
            <a:schemeClr val="bg1">
              <a:lumMod val="85000"/>
            </a:schemeClr>
          </a:solidFill>
        </p:spPr>
        <p:txBody>
          <a:bodyPr/>
          <a:lstStyle/>
          <a:p>
            <a:r>
              <a:rPr lang="en-US"/>
              <a:t>Click icon to add picture</a:t>
            </a:r>
            <a:endParaRPr lang="en-US" dirty="0"/>
          </a:p>
        </p:txBody>
      </p:sp>
      <p:sp>
        <p:nvSpPr>
          <p:cNvPr id="6" name="Source Placeholder 4">
            <a:extLst>
              <a:ext uri="{FF2B5EF4-FFF2-40B4-BE49-F238E27FC236}">
                <a16:creationId xmlns:a16="http://schemas.microsoft.com/office/drawing/2014/main" id="{0DDDDE4F-B6C4-4C26-8174-4A2FA73F6525}"/>
              </a:ext>
              <a:ext uri="{C183D7F6-B498-43B3-948B-1728B52AA6E4}">
                <adec:decorative xmlns:adec="http://schemas.microsoft.com/office/drawing/2017/decorative" val="1"/>
              </a:ext>
            </a:extLst>
          </p:cNvPr>
          <p:cNvSpPr>
            <a:spLocks noGrp="1"/>
          </p:cNvSpPr>
          <p:nvPr>
            <p:ph type="body" sz="quarter" idx="14" hasCustomPrompt="1"/>
          </p:nvPr>
        </p:nvSpPr>
        <p:spPr>
          <a:xfrm>
            <a:off x="248787" y="6557090"/>
            <a:ext cx="5847213" cy="123111"/>
          </a:xfrm>
        </p:spPr>
        <p:txBody>
          <a:bodyPr wrap="square" lIns="0" tIns="0" rIns="0" bIns="0" anchor="b">
            <a:spAutoFit/>
          </a:bodyPr>
          <a:lstStyle>
            <a:lvl1pPr marL="0" indent="0" algn="l">
              <a:buNone/>
              <a:defRPr sz="800">
                <a:solidFill>
                  <a:schemeClr val="bg1">
                    <a:lumMod val="50000"/>
                  </a:schemeClr>
                </a:solidFill>
              </a:defRPr>
            </a:lvl1pPr>
            <a:lvl5pPr>
              <a:defRPr/>
            </a:lvl5pPr>
          </a:lstStyle>
          <a:p>
            <a:pPr lvl="0"/>
            <a:r>
              <a:rPr lang="en-US"/>
              <a:t>Image credit </a:t>
            </a:r>
          </a:p>
        </p:txBody>
      </p:sp>
      <p:sp>
        <p:nvSpPr>
          <p:cNvPr id="5" name="Rectangle 4">
            <a:extLst>
              <a:ext uri="{FF2B5EF4-FFF2-40B4-BE49-F238E27FC236}">
                <a16:creationId xmlns:a16="http://schemas.microsoft.com/office/drawing/2014/main" id="{666CFDC1-F1AA-4A2E-BE26-5875041CD7E8}"/>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PH" sz="24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2" name="Title 1">
            <a:extLst>
              <a:ext uri="{FF2B5EF4-FFF2-40B4-BE49-F238E27FC236}">
                <a16:creationId xmlns:a16="http://schemas.microsoft.com/office/drawing/2014/main" id="{74029D21-9EC6-4E91-B725-D201834437F1}"/>
              </a:ext>
            </a:extLst>
          </p:cNvPr>
          <p:cNvSpPr>
            <a:spLocks noGrp="1"/>
          </p:cNvSpPr>
          <p:nvPr>
            <p:ph type="title" hasCustomPrompt="1"/>
          </p:nvPr>
        </p:nvSpPr>
        <p:spPr>
          <a:xfrm>
            <a:off x="488951" y="1143338"/>
            <a:ext cx="11214099" cy="4576527"/>
          </a:xfrm>
        </p:spPr>
        <p:txBody>
          <a:bodyPr anchor="ctr">
            <a:normAutofit/>
          </a:bodyPr>
          <a:lstStyle>
            <a:lvl1pPr algn="ctr">
              <a:defRPr sz="6400" b="1" i="0">
                <a:latin typeface="+mj-lt"/>
              </a:defRPr>
            </a:lvl1pPr>
          </a:lstStyle>
          <a:p>
            <a:r>
              <a:rPr lang="en-US"/>
              <a:t>Image keyword slide</a:t>
            </a:r>
          </a:p>
        </p:txBody>
      </p:sp>
      <p:sp>
        <p:nvSpPr>
          <p:cNvPr id="3" name="Footer Placeholder 2">
            <a:extLst>
              <a:ext uri="{FF2B5EF4-FFF2-40B4-BE49-F238E27FC236}">
                <a16:creationId xmlns:a16="http://schemas.microsoft.com/office/drawing/2014/main" id="{110A85E0-C1EB-4136-9620-760F1EBE9B39}"/>
              </a:ext>
              <a:ext uri="{C183D7F6-B498-43B3-948B-1728B52AA6E4}">
                <adec:decorative xmlns:adec="http://schemas.microsoft.com/office/drawing/2017/decorative" val="1"/>
              </a:ext>
            </a:extLst>
          </p:cNvPr>
          <p:cNvSpPr>
            <a:spLocks noGrp="1"/>
          </p:cNvSpPr>
          <p:nvPr>
            <p:ph type="ftr" sz="quarter" idx="10"/>
          </p:nvPr>
        </p:nvSpPr>
        <p:spPr/>
        <p:txBody>
          <a:bodyPr/>
          <a:lstStyle>
            <a:lvl1pPr>
              <a:defRPr>
                <a:solidFill>
                  <a:schemeClr val="bg1">
                    <a:lumMod val="50000"/>
                  </a:schemeClr>
                </a:solidFill>
              </a:defRPr>
            </a:lvl1pPr>
          </a:lstStyle>
          <a:p>
            <a:pPr defTabSz="609585"/>
            <a:endParaRPr lang="en-US" dirty="0">
              <a:solidFill>
                <a:srgbClr val="FFFFFF">
                  <a:lumMod val="50000"/>
                </a:srgbClr>
              </a:solidFill>
            </a:endParaRPr>
          </a:p>
        </p:txBody>
      </p:sp>
    </p:spTree>
    <p:extLst>
      <p:ext uri="{BB962C8B-B14F-4D97-AF65-F5344CB8AC3E}">
        <p14:creationId xmlns:p14="http://schemas.microsoft.com/office/powerpoint/2010/main" val="15292943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ause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F072DD8-2E73-424E-81C4-B08A8577731C}"/>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4029D21-9EC6-4E91-B725-D201834437F1}"/>
              </a:ext>
            </a:extLst>
          </p:cNvPr>
          <p:cNvSpPr>
            <a:spLocks noGrp="1"/>
          </p:cNvSpPr>
          <p:nvPr>
            <p:ph type="title" hasCustomPrompt="1"/>
          </p:nvPr>
        </p:nvSpPr>
        <p:spPr>
          <a:xfrm>
            <a:off x="488951" y="1143338"/>
            <a:ext cx="11214099" cy="4576527"/>
          </a:xfrm>
        </p:spPr>
        <p:txBody>
          <a:bodyPr anchor="ctr">
            <a:normAutofit/>
          </a:bodyPr>
          <a:lstStyle>
            <a:lvl1pPr algn="ctr">
              <a:defRPr sz="8800" b="1" i="0">
                <a:latin typeface="+mj-lt"/>
              </a:defRPr>
            </a:lvl1pPr>
          </a:lstStyle>
          <a:p>
            <a:r>
              <a:rPr lang="en-US"/>
              <a:t>Pause slide</a:t>
            </a:r>
          </a:p>
        </p:txBody>
      </p:sp>
      <p:sp>
        <p:nvSpPr>
          <p:cNvPr id="3" name="Footer Placeholder 2">
            <a:extLst>
              <a:ext uri="{FF2B5EF4-FFF2-40B4-BE49-F238E27FC236}">
                <a16:creationId xmlns:a16="http://schemas.microsoft.com/office/drawing/2014/main" id="{110A85E0-C1EB-4136-9620-760F1EBE9B39}"/>
              </a:ext>
              <a:ext uri="{C183D7F6-B498-43B3-948B-1728B52AA6E4}">
                <adec:decorative xmlns:adec="http://schemas.microsoft.com/office/drawing/2017/decorative" val="1"/>
              </a:ext>
            </a:extLst>
          </p:cNvPr>
          <p:cNvSpPr>
            <a:spLocks noGrp="1"/>
          </p:cNvSpPr>
          <p:nvPr>
            <p:ph type="ftr" sz="quarter" idx="10"/>
          </p:nvPr>
        </p:nvSpPr>
        <p:spPr/>
        <p:txBody>
          <a:bodyPr/>
          <a:lstStyle>
            <a:lvl1pPr>
              <a:defRPr>
                <a:solidFill>
                  <a:schemeClr val="bg1">
                    <a:lumMod val="50000"/>
                  </a:schemeClr>
                </a:solidFill>
              </a:defRPr>
            </a:lvl1pPr>
          </a:lstStyle>
          <a:p>
            <a:pPr defTabSz="609585"/>
            <a:endParaRPr lang="en-US" dirty="0">
              <a:solidFill>
                <a:srgbClr val="FFFFFF">
                  <a:lumMod val="50000"/>
                </a:srgbClr>
              </a:solidFill>
            </a:endParaRPr>
          </a:p>
        </p:txBody>
      </p:sp>
    </p:spTree>
    <p:extLst>
      <p:ext uri="{BB962C8B-B14F-4D97-AF65-F5344CB8AC3E}">
        <p14:creationId xmlns:p14="http://schemas.microsoft.com/office/powerpoint/2010/main" val="39023806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ooter Placeholder 2">
            <a:extLst>
              <a:ext uri="{FF2B5EF4-FFF2-40B4-BE49-F238E27FC236}">
                <a16:creationId xmlns:a16="http://schemas.microsoft.com/office/drawing/2014/main" id="{C6043B2E-964F-4538-9554-6CAD0E4B4868}"/>
              </a:ext>
              <a:ext uri="{C183D7F6-B498-43B3-948B-1728B52AA6E4}">
                <adec:decorative xmlns:adec="http://schemas.microsoft.com/office/drawing/2017/decorative" val="1"/>
              </a:ext>
            </a:extLst>
          </p:cNvPr>
          <p:cNvSpPr>
            <a:spLocks noGrp="1"/>
          </p:cNvSpPr>
          <p:nvPr>
            <p:ph type="ftr" sz="quarter" idx="10"/>
          </p:nvPr>
        </p:nvSpPr>
        <p:spPr/>
        <p:txBody>
          <a:bodyPr/>
          <a:lstStyle/>
          <a:p>
            <a:pPr defTabSz="609585"/>
            <a:endParaRPr lang="en-US" dirty="0">
              <a:solidFill>
                <a:srgbClr val="FFFFFF">
                  <a:lumMod val="65000"/>
                </a:srgbClr>
              </a:solidFill>
            </a:endParaRPr>
          </a:p>
        </p:txBody>
      </p:sp>
    </p:spTree>
    <p:extLst>
      <p:ext uri="{BB962C8B-B14F-4D97-AF65-F5344CB8AC3E}">
        <p14:creationId xmlns:p14="http://schemas.microsoft.com/office/powerpoint/2010/main" val="18242388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3" pos="1512">
          <p15:clr>
            <a:srgbClr val="FDE53C"/>
          </p15:clr>
        </p15:guide>
        <p15:guide id="4" pos="2796">
          <p15:clr>
            <a:srgbClr val="FDE53C"/>
          </p15:clr>
        </p15:guide>
        <p15:guide id="5" pos="2963">
          <p15:clr>
            <a:srgbClr val="FDE53C"/>
          </p15:clr>
        </p15:guide>
        <p15:guide id="6" pos="4245">
          <p15:clr>
            <a:srgbClr val="FDE53C"/>
          </p15:clr>
        </p15:guide>
        <p15:guide id="12" pos="1967">
          <p15:clr>
            <a:srgbClr val="5ACBF0"/>
          </p15:clr>
        </p15:guide>
        <p15:guide id="16" pos="3792">
          <p15:clr>
            <a:srgbClr val="5ACBF0"/>
          </p15:clr>
        </p15:guide>
        <p15:guide id="19" pos="1880">
          <p15:clr>
            <a:srgbClr val="5ACBF0"/>
          </p15:clr>
        </p15:guide>
        <p15:guide id="20" pos="2054">
          <p15:clr>
            <a:srgbClr val="5ACBF0"/>
          </p15:clr>
        </p15:guide>
        <p15:guide id="21" pos="3879">
          <p15:clr>
            <a:srgbClr val="5ACBF0"/>
          </p15:clr>
        </p15:guide>
        <p15:guide id="22" pos="3705">
          <p15:clr>
            <a:srgbClr val="5ACBF0"/>
          </p15:clr>
        </p15:guide>
        <p15:guide id="23" pos="1599">
          <p15:clr>
            <a:srgbClr val="FDE53C"/>
          </p15:clr>
        </p15:guide>
        <p15:guide id="24" pos="1425">
          <p15:clr>
            <a:srgbClr val="FDE53C"/>
          </p15:clr>
        </p15:guide>
        <p15:guide id="25" pos="4334">
          <p15:clr>
            <a:srgbClr val="FDE53C"/>
          </p15:clr>
        </p15:guide>
        <p15:guide id="26" pos="4160">
          <p15:clr>
            <a:srgbClr val="FDE53C"/>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 Slide">
    <p:spTree>
      <p:nvGrpSpPr>
        <p:cNvPr id="1" name=""/>
        <p:cNvGrpSpPr/>
        <p:nvPr/>
      </p:nvGrpSpPr>
      <p:grpSpPr>
        <a:xfrm>
          <a:off x="0" y="0"/>
          <a:ext cx="0" cy="0"/>
          <a:chOff x="0" y="0"/>
          <a:chExt cx="0" cy="0"/>
        </a:xfrm>
      </p:grpSpPr>
      <p:sp>
        <p:nvSpPr>
          <p:cNvPr id="3" name="Picture Placeholder 1">
            <a:extLst>
              <a:ext uri="{FF2B5EF4-FFF2-40B4-BE49-F238E27FC236}">
                <a16:creationId xmlns:a16="http://schemas.microsoft.com/office/drawing/2014/main" id="{36648DC8-183E-4874-8A70-41E0E0E3E59D}"/>
              </a:ext>
              <a:ext uri="{C183D7F6-B498-43B3-948B-1728B52AA6E4}">
                <adec:decorative xmlns:adec="http://schemas.microsoft.com/office/drawing/2017/decorative" val="1"/>
              </a:ext>
            </a:extLst>
          </p:cNvPr>
          <p:cNvSpPr>
            <a:spLocks noGrp="1"/>
          </p:cNvSpPr>
          <p:nvPr>
            <p:ph type="pic" sz="quarter" idx="11"/>
          </p:nvPr>
        </p:nvSpPr>
        <p:spPr>
          <a:xfrm>
            <a:off x="0" y="0"/>
            <a:ext cx="12192000" cy="6858000"/>
          </a:xfrm>
          <a:solidFill>
            <a:schemeClr val="bg1">
              <a:lumMod val="85000"/>
            </a:schemeClr>
          </a:solidFill>
        </p:spPr>
        <p:txBody>
          <a:bodyPr/>
          <a:lstStyle/>
          <a:p>
            <a:r>
              <a:rPr lang="en-US"/>
              <a:t>Click icon to add picture</a:t>
            </a:r>
            <a:endParaRPr lang="en-US" dirty="0"/>
          </a:p>
        </p:txBody>
      </p:sp>
      <p:sp>
        <p:nvSpPr>
          <p:cNvPr id="6" name="Footer Placeholder 2">
            <a:extLst>
              <a:ext uri="{FF2B5EF4-FFF2-40B4-BE49-F238E27FC236}">
                <a16:creationId xmlns:a16="http://schemas.microsoft.com/office/drawing/2014/main" id="{C6043B2E-964F-4538-9554-6CAD0E4B4868}"/>
              </a:ext>
              <a:ext uri="{C183D7F6-B498-43B3-948B-1728B52AA6E4}">
                <adec:decorative xmlns:adec="http://schemas.microsoft.com/office/drawing/2017/decorative" val="1"/>
              </a:ext>
            </a:extLst>
          </p:cNvPr>
          <p:cNvSpPr>
            <a:spLocks noGrp="1"/>
          </p:cNvSpPr>
          <p:nvPr>
            <p:ph type="ftr" sz="quarter" idx="10"/>
          </p:nvPr>
        </p:nvSpPr>
        <p:spPr/>
        <p:txBody>
          <a:bodyPr/>
          <a:lstStyle>
            <a:lvl1pPr>
              <a:defRPr>
                <a:solidFill>
                  <a:schemeClr val="bg1">
                    <a:lumMod val="50000"/>
                  </a:schemeClr>
                </a:solidFill>
              </a:defRPr>
            </a:lvl1pPr>
          </a:lstStyle>
          <a:p>
            <a:pPr defTabSz="609585"/>
            <a:endParaRPr lang="en-US" dirty="0">
              <a:solidFill>
                <a:srgbClr val="FFFFFF">
                  <a:lumMod val="50000"/>
                </a:srgbClr>
              </a:solidFill>
            </a:endParaRPr>
          </a:p>
        </p:txBody>
      </p:sp>
      <p:sp>
        <p:nvSpPr>
          <p:cNvPr id="4" name="Source Placeholder 4">
            <a:extLst>
              <a:ext uri="{FF2B5EF4-FFF2-40B4-BE49-F238E27FC236}">
                <a16:creationId xmlns:a16="http://schemas.microsoft.com/office/drawing/2014/main" id="{49D341AB-8C4A-4996-8690-BB48FE8192F3}"/>
              </a:ext>
              <a:ext uri="{C183D7F6-B498-43B3-948B-1728B52AA6E4}">
                <adec:decorative xmlns:adec="http://schemas.microsoft.com/office/drawing/2017/decorative" val="1"/>
              </a:ext>
            </a:extLst>
          </p:cNvPr>
          <p:cNvSpPr>
            <a:spLocks noGrp="1"/>
          </p:cNvSpPr>
          <p:nvPr>
            <p:ph type="body" sz="quarter" idx="12" hasCustomPrompt="1"/>
          </p:nvPr>
        </p:nvSpPr>
        <p:spPr>
          <a:xfrm>
            <a:off x="244475" y="6557090"/>
            <a:ext cx="5673724" cy="123111"/>
          </a:xfrm>
        </p:spPr>
        <p:txBody>
          <a:bodyPr wrap="square" lIns="0" tIns="0" rIns="0" bIns="0" anchor="b">
            <a:spAutoFit/>
          </a:bodyPr>
          <a:lstStyle>
            <a:lvl1pPr marL="0" indent="0">
              <a:buNone/>
              <a:defRPr sz="800">
                <a:solidFill>
                  <a:schemeClr val="bg1">
                    <a:lumMod val="50000"/>
                  </a:schemeClr>
                </a:solidFill>
              </a:defRPr>
            </a:lvl1pPr>
            <a:lvl5pPr>
              <a:defRPr/>
            </a:lvl5pPr>
          </a:lstStyle>
          <a:p>
            <a:pPr lvl="0"/>
            <a:r>
              <a:rPr lang="en-US"/>
              <a:t>Image credit </a:t>
            </a:r>
          </a:p>
        </p:txBody>
      </p:sp>
    </p:spTree>
    <p:extLst>
      <p:ext uri="{BB962C8B-B14F-4D97-AF65-F5344CB8AC3E}">
        <p14:creationId xmlns:p14="http://schemas.microsoft.com/office/powerpoint/2010/main" val="882688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3" pos="1512">
          <p15:clr>
            <a:srgbClr val="FDE53C"/>
          </p15:clr>
        </p15:guide>
        <p15:guide id="4" pos="2796">
          <p15:clr>
            <a:srgbClr val="FDE53C"/>
          </p15:clr>
        </p15:guide>
        <p15:guide id="5" pos="2963">
          <p15:clr>
            <a:srgbClr val="FDE53C"/>
          </p15:clr>
        </p15:guide>
        <p15:guide id="6" pos="4245">
          <p15:clr>
            <a:srgbClr val="FDE53C"/>
          </p15:clr>
        </p15:guide>
        <p15:guide id="12" pos="1967">
          <p15:clr>
            <a:srgbClr val="5ACBF0"/>
          </p15:clr>
        </p15:guide>
        <p15:guide id="16" pos="3792">
          <p15:clr>
            <a:srgbClr val="5ACBF0"/>
          </p15:clr>
        </p15:guide>
        <p15:guide id="19" pos="1880">
          <p15:clr>
            <a:srgbClr val="5ACBF0"/>
          </p15:clr>
        </p15:guide>
        <p15:guide id="20" pos="2054">
          <p15:clr>
            <a:srgbClr val="5ACBF0"/>
          </p15:clr>
        </p15:guide>
        <p15:guide id="21" pos="3879">
          <p15:clr>
            <a:srgbClr val="5ACBF0"/>
          </p15:clr>
        </p15:guide>
        <p15:guide id="22" pos="3705">
          <p15:clr>
            <a:srgbClr val="5ACBF0"/>
          </p15:clr>
        </p15:guide>
        <p15:guide id="23" pos="1599">
          <p15:clr>
            <a:srgbClr val="FDE53C"/>
          </p15:clr>
        </p15:guide>
        <p15:guide id="24" pos="1425">
          <p15:clr>
            <a:srgbClr val="FDE53C"/>
          </p15:clr>
        </p15:guide>
        <p15:guide id="25" pos="4334">
          <p15:clr>
            <a:srgbClr val="FDE53C"/>
          </p15:clr>
        </p15:guide>
        <p15:guide id="26" pos="4160">
          <p15:clr>
            <a:srgbClr val="FDE53C"/>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0FA67C1-F7DE-4541-9383-BC2E44489F32}"/>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2159000" y="3025330"/>
            <a:ext cx="7874000" cy="807340"/>
          </a:xfrm>
          <a:prstGeom prst="rect">
            <a:avLst/>
          </a:prstGeom>
        </p:spPr>
      </p:pic>
      <p:sp>
        <p:nvSpPr>
          <p:cNvPr id="3" name="Text Placeholder 2">
            <a:extLst>
              <a:ext uri="{FF2B5EF4-FFF2-40B4-BE49-F238E27FC236}">
                <a16:creationId xmlns:a16="http://schemas.microsoft.com/office/drawing/2014/main" id="{A25A22C1-D8F5-4786-9740-69D95B250F69}"/>
              </a:ext>
            </a:extLst>
          </p:cNvPr>
          <p:cNvSpPr>
            <a:spLocks noGrp="1"/>
          </p:cNvSpPr>
          <p:nvPr>
            <p:ph type="body" sz="quarter" idx="10" hasCustomPrompt="1"/>
          </p:nvPr>
        </p:nvSpPr>
        <p:spPr>
          <a:xfrm>
            <a:off x="245534" y="5998415"/>
            <a:ext cx="11700933" cy="249767"/>
          </a:xfrm>
        </p:spPr>
        <p:txBody>
          <a:bodyPr anchor="b">
            <a:noAutofit/>
          </a:bodyPr>
          <a:lstStyle>
            <a:lvl1pPr marL="0" indent="0">
              <a:buNone/>
              <a:defRPr lang="en-US" sz="800" kern="1200" dirty="0">
                <a:solidFill>
                  <a:schemeClr val="bg1">
                    <a:lumMod val="65000"/>
                  </a:schemeClr>
                </a:solidFill>
                <a:latin typeface="+mn-lt"/>
                <a:ea typeface="+mn-ea"/>
                <a:cs typeface="+mn-cs"/>
              </a:defRPr>
            </a:lvl1pPr>
          </a:lstStyle>
          <a:p>
            <a:pPr lvl="0"/>
            <a:r>
              <a:rPr lang="en-US"/>
              <a:t>Add specific disclaimers for products/services referenced in this presentation here.</a:t>
            </a:r>
          </a:p>
        </p:txBody>
      </p:sp>
      <p:sp>
        <p:nvSpPr>
          <p:cNvPr id="4" name="TextBox 3">
            <a:extLst>
              <a:ext uri="{FF2B5EF4-FFF2-40B4-BE49-F238E27FC236}">
                <a16:creationId xmlns:a16="http://schemas.microsoft.com/office/drawing/2014/main" id="{0B92AFF1-3A65-4865-9263-DF415AAE84C6}"/>
              </a:ext>
            </a:extLst>
          </p:cNvPr>
          <p:cNvSpPr txBox="1"/>
          <p:nvPr userDrawn="1"/>
        </p:nvSpPr>
        <p:spPr>
          <a:xfrm>
            <a:off x="245533" y="6273800"/>
            <a:ext cx="11700936" cy="406400"/>
          </a:xfrm>
          <a:prstGeom prst="rect">
            <a:avLst/>
          </a:prstGeom>
          <a:noFill/>
        </p:spPr>
        <p:txBody>
          <a:bodyPr wrap="square" lIns="0" tIns="0" rIns="0" bIns="0" rtlCol="0" anchor="b">
            <a:noAutofit/>
          </a:bodyPr>
          <a:lstStyle/>
          <a:p>
            <a:pPr marL="0" marR="0" lvl="0" indent="0" algn="l" defTabSz="609585" rtl="0" eaLnBrk="1" fontAlgn="auto" latinLnBrk="0" hangingPunct="1">
              <a:lnSpc>
                <a:spcPct val="90000"/>
              </a:lnSpc>
              <a:spcBef>
                <a:spcPts val="400"/>
              </a:spcBef>
              <a:spcAft>
                <a:spcPts val="0"/>
              </a:spcAft>
              <a:buClrTx/>
              <a:buSzTx/>
              <a:buFontTx/>
              <a:buNone/>
              <a:tabLst/>
              <a:defRPr/>
            </a:pPr>
            <a:r>
              <a:rPr kumimoji="0" lang="en-US" sz="800" b="0" i="0" u="none" strike="noStrike" kern="1200" cap="none" spc="0" normalizeH="0" baseline="0" noProof="0" dirty="0">
                <a:ln>
                  <a:noFill/>
                </a:ln>
                <a:solidFill>
                  <a:srgbClr val="FFFFFF">
                    <a:lumMod val="65000"/>
                  </a:srgbClr>
                </a:solidFill>
                <a:effectLst/>
                <a:uLnTx/>
                <a:uFillTx/>
                <a:latin typeface="Arial" panose="020B0604020202020204"/>
                <a:ea typeface="+mn-ea"/>
                <a:cs typeface="+mn-cs"/>
              </a:rPr>
              <a:t>Autodesk and the Autodesk logo are registered trademarks or trademarks of Autodesk, Inc., and/or its subsidiaries and/or affiliates in the USA and/or other countries. All other brand names, product names, or trademarks belong to their respective holders. Autodesk reserves the right to alter product and services offerings, and specifications and pricing at any time without notice, and is not responsible for typographical or graphical errors that may appear in this document.</a:t>
            </a:r>
          </a:p>
          <a:p>
            <a:pPr marL="0" marR="0" lvl="0" indent="0" algn="l" defTabSz="609585" rtl="0" eaLnBrk="1" fontAlgn="auto" latinLnBrk="0" hangingPunct="1">
              <a:lnSpc>
                <a:spcPct val="90000"/>
              </a:lnSpc>
              <a:spcBef>
                <a:spcPts val="400"/>
              </a:spcBef>
              <a:spcAft>
                <a:spcPts val="0"/>
              </a:spcAft>
              <a:buClrTx/>
              <a:buSzTx/>
              <a:buFontTx/>
              <a:buNone/>
              <a:tabLst/>
              <a:defRPr/>
            </a:pPr>
            <a:r>
              <a:rPr kumimoji="0" lang="en-US" sz="800" b="0" i="0" u="none" strike="noStrike" kern="1200" cap="none" spc="0" normalizeH="0" baseline="0" noProof="0" dirty="0">
                <a:ln>
                  <a:noFill/>
                </a:ln>
                <a:solidFill>
                  <a:srgbClr val="FFFFFF">
                    <a:lumMod val="65000"/>
                  </a:srgbClr>
                </a:solidFill>
                <a:effectLst/>
                <a:uLnTx/>
                <a:uFillTx/>
                <a:latin typeface="Arial" panose="020B0604020202020204"/>
                <a:ea typeface="+mn-ea"/>
                <a:cs typeface="+mn-cs"/>
              </a:rPr>
              <a:t>© </a:t>
            </a:r>
            <a:fld id="{D7685BFE-E355-4955-A651-C86618A915FB}" type="datetimeyyyy">
              <a:rPr kumimoji="0" lang="en-US" sz="800" b="0" i="0" u="none" strike="noStrike" kern="1200" cap="none" spc="0" normalizeH="0" baseline="0" noProof="0" smtClean="0">
                <a:ln>
                  <a:noFill/>
                </a:ln>
                <a:solidFill>
                  <a:srgbClr val="FFFFFF">
                    <a:lumMod val="65000"/>
                  </a:srgbClr>
                </a:solidFill>
                <a:effectLst/>
                <a:uLnTx/>
                <a:uFillTx/>
                <a:latin typeface="Arial" panose="020B0604020202020204"/>
                <a:ea typeface="+mn-ea"/>
                <a:cs typeface="+mn-cs"/>
              </a:rPr>
              <a:pPr marL="0" marR="0" lvl="0" indent="0" algn="l" defTabSz="609585" rtl="0" eaLnBrk="1" fontAlgn="auto" latinLnBrk="0" hangingPunct="1">
                <a:lnSpc>
                  <a:spcPct val="90000"/>
                </a:lnSpc>
                <a:spcBef>
                  <a:spcPts val="400"/>
                </a:spcBef>
                <a:spcAft>
                  <a:spcPts val="0"/>
                </a:spcAft>
                <a:buClrTx/>
                <a:buSzTx/>
                <a:buFontTx/>
                <a:buNone/>
                <a:tabLst/>
                <a:defRPr/>
              </a:pPr>
              <a:t>2025</a:t>
            </a:fld>
            <a:r>
              <a:rPr kumimoji="0" lang="en-US" sz="800" b="0" i="0" u="none" strike="noStrike" kern="1200" cap="none" spc="0" normalizeH="0" baseline="0" noProof="0" dirty="0">
                <a:ln>
                  <a:noFill/>
                </a:ln>
                <a:solidFill>
                  <a:srgbClr val="FFFFFF">
                    <a:lumMod val="65000"/>
                  </a:srgbClr>
                </a:solidFill>
                <a:effectLst/>
                <a:uLnTx/>
                <a:uFillTx/>
                <a:latin typeface="Arial" panose="020B0604020202020204"/>
                <a:ea typeface="+mn-ea"/>
                <a:cs typeface="+mn-cs"/>
              </a:rPr>
              <a:t> Autodesk. All rights reserved.</a:t>
            </a:r>
          </a:p>
        </p:txBody>
      </p:sp>
    </p:spTree>
    <p:extLst>
      <p:ext uri="{BB962C8B-B14F-4D97-AF65-F5344CB8AC3E}">
        <p14:creationId xmlns:p14="http://schemas.microsoft.com/office/powerpoint/2010/main" val="30739844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B">
    <p:spTree>
      <p:nvGrpSpPr>
        <p:cNvPr id="1" name=""/>
        <p:cNvGrpSpPr/>
        <p:nvPr/>
      </p:nvGrpSpPr>
      <p:grpSpPr>
        <a:xfrm>
          <a:off x="0" y="0"/>
          <a:ext cx="0" cy="0"/>
          <a:chOff x="0" y="0"/>
          <a:chExt cx="0" cy="0"/>
        </a:xfrm>
      </p:grpSpPr>
      <p:pic>
        <p:nvPicPr>
          <p:cNvPr id="13" name="Picture Placeholder 6">
            <a:extLst>
              <a:ext uri="{FF2B5EF4-FFF2-40B4-BE49-F238E27FC236}">
                <a16:creationId xmlns:a16="http://schemas.microsoft.com/office/drawing/2014/main" id="{1984AB2D-769C-4291-BA8A-3A21840DBE3E}"/>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00000"/>
          <a:stretch/>
        </p:blipFill>
        <p:spPr>
          <a:xfrm>
            <a:off x="0" y="0"/>
            <a:ext cx="12192000" cy="6858000"/>
          </a:xfrm>
          <a:prstGeom prst="rect">
            <a:avLst/>
          </a:prstGeom>
          <a:solidFill>
            <a:schemeClr val="bg1"/>
          </a:solidFill>
        </p:spPr>
      </p:pic>
      <p:sp>
        <p:nvSpPr>
          <p:cNvPr id="11" name="Rectangle 10">
            <a:extLst>
              <a:ext uri="{FF2B5EF4-FFF2-40B4-BE49-F238E27FC236}">
                <a16:creationId xmlns:a16="http://schemas.microsoft.com/office/drawing/2014/main" id="{33BBD940-C0AC-42F5-919E-FDED7E6BBB10}"/>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PH" sz="24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2" name="Graphic 31">
            <a:extLst>
              <a:ext uri="{FF2B5EF4-FFF2-40B4-BE49-F238E27FC236}">
                <a16:creationId xmlns:a16="http://schemas.microsoft.com/office/drawing/2014/main" id="{CCAE7F29-2806-4B09-B264-109F01E4225C}"/>
              </a:ext>
              <a:ext uri="{C183D7F6-B498-43B3-948B-1728B52AA6E4}">
                <adec:decorative xmlns:adec="http://schemas.microsoft.com/office/drawing/2017/decorative" val="1"/>
              </a:ext>
            </a:extLst>
          </p:cNvPr>
          <p:cNvSpPr/>
          <p:nvPr userDrawn="1"/>
        </p:nvSpPr>
        <p:spPr>
          <a:xfrm>
            <a:off x="10430005" y="486833"/>
            <a:ext cx="1268929" cy="867851"/>
          </a:xfrm>
          <a:custGeom>
            <a:avLst/>
            <a:gdLst>
              <a:gd name="connsiteX0" fmla="*/ 979 w 195276"/>
              <a:gd name="connsiteY0" fmla="*/ 133489 h 133554"/>
              <a:gd name="connsiteX1" fmla="*/ 120554 w 195276"/>
              <a:gd name="connsiteY1" fmla="*/ 59108 h 133554"/>
              <a:gd name="connsiteX2" fmla="*/ 182583 w 195276"/>
              <a:gd name="connsiteY2" fmla="*/ 59108 h 133554"/>
              <a:gd name="connsiteX3" fmla="*/ 186204 w 195276"/>
              <a:gd name="connsiteY3" fmla="*/ 62729 h 133554"/>
              <a:gd name="connsiteX4" fmla="*/ 186204 w 195276"/>
              <a:gd name="connsiteY4" fmla="*/ 62737 h 133554"/>
              <a:gd name="connsiteX5" fmla="*/ 184512 w 195276"/>
              <a:gd name="connsiteY5" fmla="*/ 65783 h 133554"/>
              <a:gd name="connsiteX6" fmla="*/ 125782 w 195276"/>
              <a:gd name="connsiteY6" fmla="*/ 100994 h 133554"/>
              <a:gd name="connsiteX7" fmla="*/ 120630 w 195276"/>
              <a:gd name="connsiteY7" fmla="*/ 111298 h 133554"/>
              <a:gd name="connsiteX8" fmla="*/ 120571 w 195276"/>
              <a:gd name="connsiteY8" fmla="*/ 133489 h 133554"/>
              <a:gd name="connsiteX9" fmla="*/ 195206 w 195276"/>
              <a:gd name="connsiteY9" fmla="*/ 133489 h 133554"/>
              <a:gd name="connsiteX10" fmla="*/ 195206 w 195276"/>
              <a:gd name="connsiteY10" fmla="*/ 4524 h 133554"/>
              <a:gd name="connsiteX11" fmla="*/ 190642 w 195276"/>
              <a:gd name="connsiteY11" fmla="*/ -66 h 133554"/>
              <a:gd name="connsiteX12" fmla="*/ 190434 w 195276"/>
              <a:gd name="connsiteY12" fmla="*/ -62 h 133554"/>
              <a:gd name="connsiteX13" fmla="*/ 119217 w 195276"/>
              <a:gd name="connsiteY13" fmla="*/ -62 h 133554"/>
              <a:gd name="connsiteX14" fmla="*/ -70 w 195276"/>
              <a:gd name="connsiteY14" fmla="*/ 73998 h 133554"/>
              <a:gd name="connsiteX15" fmla="*/ -70 w 195276"/>
              <a:gd name="connsiteY15" fmla="*/ 133489 h 133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95276" h="133554">
                <a:moveTo>
                  <a:pt x="979" y="133489"/>
                </a:moveTo>
                <a:lnTo>
                  <a:pt x="120554" y="59108"/>
                </a:lnTo>
                <a:lnTo>
                  <a:pt x="182583" y="59108"/>
                </a:lnTo>
                <a:cubicBezTo>
                  <a:pt x="184583" y="59108"/>
                  <a:pt x="186204" y="60729"/>
                  <a:pt x="186204" y="62729"/>
                </a:cubicBezTo>
                <a:cubicBezTo>
                  <a:pt x="186204" y="62731"/>
                  <a:pt x="186204" y="62735"/>
                  <a:pt x="186204" y="62737"/>
                </a:cubicBezTo>
                <a:cubicBezTo>
                  <a:pt x="186305" y="64000"/>
                  <a:pt x="185638" y="65201"/>
                  <a:pt x="184512" y="65783"/>
                </a:cubicBezTo>
                <a:lnTo>
                  <a:pt x="125782" y="100994"/>
                </a:lnTo>
                <a:cubicBezTo>
                  <a:pt x="121967" y="103278"/>
                  <a:pt x="120630" y="107863"/>
                  <a:pt x="120630" y="111298"/>
                </a:cubicBezTo>
                <a:lnTo>
                  <a:pt x="120571" y="133489"/>
                </a:lnTo>
                <a:lnTo>
                  <a:pt x="195206" y="133489"/>
                </a:lnTo>
                <a:lnTo>
                  <a:pt x="195206" y="4524"/>
                </a:lnTo>
                <a:cubicBezTo>
                  <a:pt x="195213" y="1996"/>
                  <a:pt x="193170" y="-59"/>
                  <a:pt x="190642" y="-66"/>
                </a:cubicBezTo>
                <a:cubicBezTo>
                  <a:pt x="190572" y="-66"/>
                  <a:pt x="190504" y="-65"/>
                  <a:pt x="190434" y="-62"/>
                </a:cubicBezTo>
                <a:lnTo>
                  <a:pt x="119217" y="-62"/>
                </a:lnTo>
                <a:lnTo>
                  <a:pt x="-70" y="73998"/>
                </a:lnTo>
                <a:lnTo>
                  <a:pt x="-70" y="133489"/>
                </a:lnTo>
                <a:close/>
              </a:path>
            </a:pathLst>
          </a:custGeom>
          <a:solidFill>
            <a:srgbClr val="000000"/>
          </a:solidFill>
          <a:ln w="841" cap="flat">
            <a:noFill/>
            <a:prstDash val="solid"/>
            <a:miter/>
          </a:ln>
        </p:spPr>
        <p:txBody>
          <a:bodyPr rtlCol="0" anchor="ct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 name="Source Placeholder 4">
            <a:extLst>
              <a:ext uri="{FF2B5EF4-FFF2-40B4-BE49-F238E27FC236}">
                <a16:creationId xmlns:a16="http://schemas.microsoft.com/office/drawing/2014/main" id="{34633426-AD31-4A24-843F-ABC63DD91391}"/>
              </a:ext>
              <a:ext uri="{C183D7F6-B498-43B3-948B-1728B52AA6E4}">
                <adec:decorative xmlns:adec="http://schemas.microsoft.com/office/drawing/2017/decorative" val="1"/>
              </a:ext>
            </a:extLst>
          </p:cNvPr>
          <p:cNvSpPr>
            <a:spLocks noGrp="1"/>
          </p:cNvSpPr>
          <p:nvPr>
            <p:ph type="body" sz="quarter" idx="14" hasCustomPrompt="1"/>
          </p:nvPr>
        </p:nvSpPr>
        <p:spPr>
          <a:xfrm>
            <a:off x="248787" y="6557090"/>
            <a:ext cx="5847213" cy="123111"/>
          </a:xfrm>
        </p:spPr>
        <p:txBody>
          <a:bodyPr wrap="square" lIns="0" tIns="0" rIns="0" bIns="0" anchor="b">
            <a:spAutoFit/>
          </a:bodyPr>
          <a:lstStyle>
            <a:lvl1pPr marL="0" indent="0" algn="l">
              <a:buNone/>
              <a:defRPr sz="800">
                <a:solidFill>
                  <a:schemeClr val="bg1">
                    <a:lumMod val="50000"/>
                  </a:schemeClr>
                </a:solidFill>
              </a:defRPr>
            </a:lvl1pPr>
            <a:lvl5pPr>
              <a:defRPr/>
            </a:lvl5pPr>
          </a:lstStyle>
          <a:p>
            <a:pPr lvl="0"/>
            <a:r>
              <a:rPr lang="en-US"/>
              <a:t>Image credit </a:t>
            </a:r>
          </a:p>
        </p:txBody>
      </p:sp>
      <p:sp>
        <p:nvSpPr>
          <p:cNvPr id="10" name="Text Placeholder 2">
            <a:extLst>
              <a:ext uri="{FF2B5EF4-FFF2-40B4-BE49-F238E27FC236}">
                <a16:creationId xmlns:a16="http://schemas.microsoft.com/office/drawing/2014/main" id="{F76B059C-68C7-4BA1-865C-0BBBAB62CC5B}"/>
              </a:ext>
            </a:extLst>
          </p:cNvPr>
          <p:cNvSpPr>
            <a:spLocks noGrp="1"/>
          </p:cNvSpPr>
          <p:nvPr>
            <p:ph type="body" idx="1"/>
          </p:nvPr>
        </p:nvSpPr>
        <p:spPr>
          <a:xfrm>
            <a:off x="983194" y="3962675"/>
            <a:ext cx="7586133" cy="332399"/>
          </a:xfrm>
        </p:spPr>
        <p:txBody>
          <a:bodyPr>
            <a:spAutoFit/>
          </a:bodyPr>
          <a:lstStyle>
            <a:lvl1pPr marL="0" indent="0">
              <a:lnSpc>
                <a:spcPct val="90000"/>
              </a:lnSpc>
              <a:buNone/>
              <a:defRPr sz="2400">
                <a:solidFill>
                  <a:schemeClr val="tx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7" name="Footer Placeholder 3">
            <a:extLst>
              <a:ext uri="{FF2B5EF4-FFF2-40B4-BE49-F238E27FC236}">
                <a16:creationId xmlns:a16="http://schemas.microsoft.com/office/drawing/2014/main" id="{411FEDFA-5B6E-4759-85ED-8D39F5D2A26E}"/>
              </a:ext>
              <a:ext uri="{C183D7F6-B498-43B3-948B-1728B52AA6E4}">
                <adec:decorative xmlns:adec="http://schemas.microsoft.com/office/drawing/2017/decorative" val="1"/>
              </a:ext>
            </a:extLst>
          </p:cNvPr>
          <p:cNvSpPr>
            <a:spLocks noGrp="1"/>
          </p:cNvSpPr>
          <p:nvPr>
            <p:ph type="ftr" sz="quarter" idx="10"/>
          </p:nvPr>
        </p:nvSpPr>
        <p:spPr/>
        <p:txBody>
          <a:bodyPr/>
          <a:lstStyle>
            <a:lvl1pPr>
              <a:defRPr>
                <a:solidFill>
                  <a:schemeClr val="bg1">
                    <a:lumMod val="50000"/>
                  </a:schemeClr>
                </a:solidFill>
              </a:defRPr>
            </a:lvl1pPr>
          </a:lstStyle>
          <a:p>
            <a:pPr defTabSz="609585"/>
            <a:endParaRPr lang="en-US" dirty="0">
              <a:solidFill>
                <a:srgbClr val="FFFFFF">
                  <a:lumMod val="50000"/>
                </a:srgbClr>
              </a:solidFill>
            </a:endParaRPr>
          </a:p>
        </p:txBody>
      </p:sp>
      <p:sp>
        <p:nvSpPr>
          <p:cNvPr id="2" name="Title 1">
            <a:extLst>
              <a:ext uri="{FF2B5EF4-FFF2-40B4-BE49-F238E27FC236}">
                <a16:creationId xmlns:a16="http://schemas.microsoft.com/office/drawing/2014/main" id="{FE3B0E54-EEB9-4D2B-9BCF-83C16191894C}"/>
              </a:ext>
            </a:extLst>
          </p:cNvPr>
          <p:cNvSpPr>
            <a:spLocks noGrp="1"/>
          </p:cNvSpPr>
          <p:nvPr>
            <p:ph type="title" hasCustomPrompt="1"/>
          </p:nvPr>
        </p:nvSpPr>
        <p:spPr>
          <a:xfrm>
            <a:off x="983192" y="2354239"/>
            <a:ext cx="8327136" cy="1477328"/>
          </a:xfrm>
        </p:spPr>
        <p:txBody>
          <a:bodyPr/>
          <a:lstStyle>
            <a:lvl1pPr>
              <a:defRPr sz="5333"/>
            </a:lvl1pPr>
          </a:lstStyle>
          <a:p>
            <a:r>
              <a:rPr lang="en-US" dirty="0"/>
              <a:t>Divider title can</a:t>
            </a:r>
            <a:br>
              <a:rPr lang="en-US" dirty="0"/>
            </a:br>
            <a:r>
              <a:rPr lang="en-US" dirty="0"/>
              <a:t>extend to two lines</a:t>
            </a:r>
          </a:p>
        </p:txBody>
      </p:sp>
    </p:spTree>
    <p:extLst>
      <p:ext uri="{BB962C8B-B14F-4D97-AF65-F5344CB8AC3E}">
        <p14:creationId xmlns:p14="http://schemas.microsoft.com/office/powerpoint/2010/main" val="36814965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A">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5A0F4208-462B-4E4E-B151-F264970D0438}"/>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71"/>
          <a:stretch/>
        </p:blipFill>
        <p:spPr>
          <a:xfrm rot="5400000">
            <a:off x="5356980" y="22983"/>
            <a:ext cx="6858000" cy="6812039"/>
          </a:xfrm>
          <a:prstGeom prst="rect">
            <a:avLst/>
          </a:prstGeom>
        </p:spPr>
      </p:pic>
      <p:pic>
        <p:nvPicPr>
          <p:cNvPr id="21" name="Graphic 20">
            <a:extLst>
              <a:ext uri="{FF2B5EF4-FFF2-40B4-BE49-F238E27FC236}">
                <a16:creationId xmlns:a16="http://schemas.microsoft.com/office/drawing/2014/main" id="{4FB9A8C5-61C1-4CC8-8ECC-99AB80C77152}"/>
              </a:ext>
              <a:ext uri="{C183D7F6-B498-43B3-948B-1728B52AA6E4}">
                <adec:decorative xmlns:adec="http://schemas.microsoft.com/office/drawing/2017/decorative" val="1"/>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488951" y="495181"/>
            <a:ext cx="1988149" cy="203849"/>
          </a:xfrm>
          <a:prstGeom prst="rect">
            <a:avLst/>
          </a:prstGeom>
        </p:spPr>
      </p:pic>
      <p:sp>
        <p:nvSpPr>
          <p:cNvPr id="3" name="Subtitle 2"/>
          <p:cNvSpPr>
            <a:spLocks noGrp="1"/>
          </p:cNvSpPr>
          <p:nvPr>
            <p:ph type="subTitle" idx="1" hasCustomPrompt="1"/>
          </p:nvPr>
        </p:nvSpPr>
        <p:spPr>
          <a:xfrm>
            <a:off x="488950" y="3976925"/>
            <a:ext cx="7353300" cy="332399"/>
          </a:xfrm>
        </p:spPr>
        <p:txBody>
          <a:bodyPr>
            <a:spAutoFit/>
          </a:bodyPr>
          <a:lstStyle>
            <a:lvl1pPr marL="0" indent="0" algn="l">
              <a:lnSpc>
                <a:spcPct val="90000"/>
              </a:lnSpc>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add subtitle</a:t>
            </a:r>
          </a:p>
        </p:txBody>
      </p:sp>
      <p:sp>
        <p:nvSpPr>
          <p:cNvPr id="6" name="Presenter Name 3">
            <a:extLst>
              <a:ext uri="{FF2B5EF4-FFF2-40B4-BE49-F238E27FC236}">
                <a16:creationId xmlns:a16="http://schemas.microsoft.com/office/drawing/2014/main" id="{C04F57AA-54B2-45D6-A733-72203FE0CF7A}"/>
              </a:ext>
            </a:extLst>
          </p:cNvPr>
          <p:cNvSpPr>
            <a:spLocks noGrp="1"/>
          </p:cNvSpPr>
          <p:nvPr>
            <p:ph type="body" sz="quarter" idx="11" hasCustomPrompt="1"/>
          </p:nvPr>
        </p:nvSpPr>
        <p:spPr>
          <a:xfrm>
            <a:off x="488949" y="5670849"/>
            <a:ext cx="5120643" cy="287259"/>
          </a:xfrm>
        </p:spPr>
        <p:txBody>
          <a:bodyPr wrap="square">
            <a:spAutoFit/>
          </a:bodyPr>
          <a:lstStyle>
            <a:lvl1pPr marL="0" indent="0">
              <a:buNone/>
              <a:defRPr sz="1867"/>
            </a:lvl1pPr>
          </a:lstStyle>
          <a:p>
            <a:pPr lvl="0"/>
            <a:r>
              <a:rPr lang="en-US"/>
              <a:t>Presenter Name</a:t>
            </a:r>
          </a:p>
        </p:txBody>
      </p:sp>
      <p:sp>
        <p:nvSpPr>
          <p:cNvPr id="8" name="Presenter Info 4">
            <a:extLst>
              <a:ext uri="{FF2B5EF4-FFF2-40B4-BE49-F238E27FC236}">
                <a16:creationId xmlns:a16="http://schemas.microsoft.com/office/drawing/2014/main" id="{C2103BC2-100F-4A8E-85B0-54037B4529E7}"/>
              </a:ext>
            </a:extLst>
          </p:cNvPr>
          <p:cNvSpPr>
            <a:spLocks noGrp="1"/>
          </p:cNvSpPr>
          <p:nvPr>
            <p:ph type="body" sz="quarter" idx="12" hasCustomPrompt="1"/>
          </p:nvPr>
        </p:nvSpPr>
        <p:spPr>
          <a:xfrm>
            <a:off x="488949" y="5955099"/>
            <a:ext cx="5120643" cy="225703"/>
          </a:xfrm>
        </p:spPr>
        <p:txBody>
          <a:bodyPr wrap="square">
            <a:spAutoFit/>
          </a:bodyPr>
          <a:lstStyle>
            <a:lvl1pPr marL="0" indent="0">
              <a:buNone/>
              <a:defRPr sz="1467"/>
            </a:lvl1pPr>
          </a:lstStyle>
          <a:p>
            <a:pPr lvl="0"/>
            <a:r>
              <a:rPr lang="en-US"/>
              <a:t>Presenter Title | @socialmedia</a:t>
            </a:r>
          </a:p>
        </p:txBody>
      </p:sp>
      <p:sp>
        <p:nvSpPr>
          <p:cNvPr id="7" name="Footer Placeholder 6">
            <a:extLst>
              <a:ext uri="{FF2B5EF4-FFF2-40B4-BE49-F238E27FC236}">
                <a16:creationId xmlns:a16="http://schemas.microsoft.com/office/drawing/2014/main" id="{379A5025-10DD-4BE9-B14B-87885CBC5125}"/>
              </a:ext>
              <a:ext uri="{C183D7F6-B498-43B3-948B-1728B52AA6E4}">
                <adec:decorative xmlns:adec="http://schemas.microsoft.com/office/drawing/2017/decorative" val="0"/>
              </a:ext>
            </a:extLst>
          </p:cNvPr>
          <p:cNvSpPr>
            <a:spLocks noGrp="1"/>
          </p:cNvSpPr>
          <p:nvPr>
            <p:ph type="ftr" sz="quarter" idx="10"/>
          </p:nvPr>
        </p:nvSpPr>
        <p:spPr/>
        <p:txBody>
          <a:bodyPr/>
          <a:lstStyle/>
          <a:p>
            <a:pPr defTabSz="609585"/>
            <a:endParaRPr lang="en-US" dirty="0">
              <a:solidFill>
                <a:srgbClr val="FFFFFF">
                  <a:lumMod val="65000"/>
                </a:srgbClr>
              </a:solidFill>
            </a:endParaRPr>
          </a:p>
        </p:txBody>
      </p:sp>
      <p:sp>
        <p:nvSpPr>
          <p:cNvPr id="5" name="Copyright Line 5">
            <a:extLst>
              <a:ext uri="{FF2B5EF4-FFF2-40B4-BE49-F238E27FC236}">
                <a16:creationId xmlns:a16="http://schemas.microsoft.com/office/drawing/2014/main" id="{2B8C09F4-8C50-43A4-8553-F7D974ACBC0C}"/>
              </a:ext>
              <a:ext uri="{C183D7F6-B498-43B3-948B-1728B52AA6E4}">
                <adec:decorative xmlns:adec="http://schemas.microsoft.com/office/drawing/2017/decorative" val="0"/>
              </a:ext>
            </a:extLst>
          </p:cNvPr>
          <p:cNvSpPr txBox="1"/>
          <p:nvPr userDrawn="1"/>
        </p:nvSpPr>
        <p:spPr>
          <a:xfrm>
            <a:off x="245534" y="6477000"/>
            <a:ext cx="11743269" cy="203200"/>
          </a:xfrm>
          <a:prstGeom prst="rect">
            <a:avLst/>
          </a:prstGeom>
          <a:noFill/>
        </p:spPr>
        <p:txBody>
          <a:bodyPr wrap="square" lIns="0" tIns="0" rIns="0" bIns="0" rtlCol="0" anchor="b">
            <a:noAutofit/>
          </a:bodyPr>
          <a:lstStyle/>
          <a:p>
            <a:pPr marL="0" marR="0" lvl="0" indent="0" algn="l" defTabSz="609585" rtl="0" eaLnBrk="1" fontAlgn="auto" latinLnBrk="0" hangingPunct="1">
              <a:lnSpc>
                <a:spcPct val="90000"/>
              </a:lnSpc>
              <a:spcBef>
                <a:spcPts val="400"/>
              </a:spcBef>
              <a:spcAft>
                <a:spcPts val="0"/>
              </a:spcAft>
              <a:buClrTx/>
              <a:buSzTx/>
              <a:buFontTx/>
              <a:buNone/>
              <a:tabLst/>
              <a:defRPr/>
            </a:pPr>
            <a:r>
              <a:rPr kumimoji="0" lang="en-US" sz="800" b="0" i="0" u="none" strike="noStrike" kern="1200" cap="none" spc="0" normalizeH="0" baseline="0" noProof="0" dirty="0">
                <a:ln>
                  <a:noFill/>
                </a:ln>
                <a:solidFill>
                  <a:srgbClr val="FFFFFF">
                    <a:lumMod val="65000"/>
                  </a:srgbClr>
                </a:solidFill>
                <a:effectLst/>
                <a:uLnTx/>
                <a:uFillTx/>
                <a:latin typeface="Arial" panose="020B0604020202020204"/>
                <a:ea typeface="+mn-ea"/>
                <a:cs typeface="+mn-cs"/>
              </a:rPr>
              <a:t>© </a:t>
            </a:r>
            <a:fld id="{A7A55D6C-1CDB-4CD7-AAA2-9D100ECD57F0}" type="datetimeyyyy">
              <a:rPr kumimoji="0" lang="en-US" sz="800" b="0" i="0" u="none" strike="noStrike" kern="1200" cap="none" spc="0" normalizeH="0" baseline="0" noProof="0" smtClean="0">
                <a:ln>
                  <a:noFill/>
                </a:ln>
                <a:solidFill>
                  <a:srgbClr val="FFFFFF">
                    <a:lumMod val="65000"/>
                  </a:srgbClr>
                </a:solidFill>
                <a:effectLst/>
                <a:uLnTx/>
                <a:uFillTx/>
                <a:latin typeface="Arial" panose="020B0604020202020204"/>
                <a:ea typeface="+mn-ea"/>
                <a:cs typeface="+mn-cs"/>
              </a:rPr>
              <a:pPr marL="0" marR="0" lvl="0" indent="0" algn="l" defTabSz="609585" rtl="0" eaLnBrk="1" fontAlgn="auto" latinLnBrk="0" hangingPunct="1">
                <a:lnSpc>
                  <a:spcPct val="90000"/>
                </a:lnSpc>
                <a:spcBef>
                  <a:spcPts val="400"/>
                </a:spcBef>
                <a:spcAft>
                  <a:spcPts val="0"/>
                </a:spcAft>
                <a:buClrTx/>
                <a:buSzTx/>
                <a:buFontTx/>
                <a:buNone/>
                <a:tabLst/>
                <a:defRPr/>
              </a:pPr>
              <a:t>2025</a:t>
            </a:fld>
            <a:r>
              <a:rPr kumimoji="0" lang="en-US" sz="800" b="0" i="0" u="none" strike="noStrike" kern="1200" cap="none" spc="0" normalizeH="0" baseline="0" noProof="0" dirty="0">
                <a:ln>
                  <a:noFill/>
                </a:ln>
                <a:solidFill>
                  <a:srgbClr val="FFFFFF">
                    <a:lumMod val="65000"/>
                  </a:srgbClr>
                </a:solidFill>
                <a:effectLst/>
                <a:uLnTx/>
                <a:uFillTx/>
                <a:latin typeface="Arial" panose="020B0604020202020204"/>
                <a:ea typeface="+mn-ea"/>
                <a:cs typeface="+mn-cs"/>
              </a:rPr>
              <a:t> Autodesk. All rights reserved.</a:t>
            </a:r>
          </a:p>
        </p:txBody>
      </p:sp>
      <p:sp>
        <p:nvSpPr>
          <p:cNvPr id="4" name="Title 3">
            <a:extLst>
              <a:ext uri="{FF2B5EF4-FFF2-40B4-BE49-F238E27FC236}">
                <a16:creationId xmlns:a16="http://schemas.microsoft.com/office/drawing/2014/main" id="{F55D68E9-5580-4A00-AD65-557EB47CE195}"/>
              </a:ext>
            </a:extLst>
          </p:cNvPr>
          <p:cNvSpPr>
            <a:spLocks noGrp="1"/>
          </p:cNvSpPr>
          <p:nvPr>
            <p:ph type="title" hasCustomPrompt="1"/>
          </p:nvPr>
        </p:nvSpPr>
        <p:spPr>
          <a:xfrm>
            <a:off x="491321" y="1598502"/>
            <a:ext cx="8316383" cy="2215991"/>
          </a:xfrm>
        </p:spPr>
        <p:txBody>
          <a:bodyPr anchor="b"/>
          <a:lstStyle>
            <a:lvl1pPr>
              <a:defRPr sz="5333"/>
            </a:lvl1pPr>
          </a:lstStyle>
          <a:p>
            <a:r>
              <a:rPr lang="en-US" dirty="0"/>
              <a:t>Presentation title </a:t>
            </a:r>
            <a:br>
              <a:rPr lang="en-US" dirty="0"/>
            </a:br>
            <a:r>
              <a:rPr lang="en-US" dirty="0"/>
              <a:t>extends to two </a:t>
            </a:r>
            <a:br>
              <a:rPr lang="en-US" dirty="0"/>
            </a:br>
            <a:r>
              <a:rPr lang="en-US" dirty="0"/>
              <a:t>or more lines</a:t>
            </a:r>
          </a:p>
        </p:txBody>
      </p:sp>
    </p:spTree>
    <p:extLst>
      <p:ext uri="{BB962C8B-B14F-4D97-AF65-F5344CB8AC3E}">
        <p14:creationId xmlns:p14="http://schemas.microsoft.com/office/powerpoint/2010/main" val="20346043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A">
    <p:spTree>
      <p:nvGrpSpPr>
        <p:cNvPr id="1" name=""/>
        <p:cNvGrpSpPr/>
        <p:nvPr/>
      </p:nvGrpSpPr>
      <p:grpSpPr>
        <a:xfrm>
          <a:off x="0" y="0"/>
          <a:ext cx="0" cy="0"/>
          <a:chOff x="0" y="0"/>
          <a:chExt cx="0" cy="0"/>
        </a:xfrm>
      </p:grpSpPr>
      <p:pic>
        <p:nvPicPr>
          <p:cNvPr id="6" name="Picture Placeholder 6">
            <a:extLst>
              <a:ext uri="{FF2B5EF4-FFF2-40B4-BE49-F238E27FC236}">
                <a16:creationId xmlns:a16="http://schemas.microsoft.com/office/drawing/2014/main" id="{37908172-C31D-4458-B9A0-FDB3AC99AB9B}"/>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00000"/>
          <a:stretch/>
        </p:blipFill>
        <p:spPr>
          <a:xfrm>
            <a:off x="0" y="0"/>
            <a:ext cx="12192000" cy="6858000"/>
          </a:xfrm>
          <a:prstGeom prst="rect">
            <a:avLst/>
          </a:prstGeom>
          <a:solidFill>
            <a:schemeClr val="bg1"/>
          </a:solidFill>
        </p:spPr>
      </p:pic>
      <p:sp>
        <p:nvSpPr>
          <p:cNvPr id="10" name="Graphic 31">
            <a:extLst>
              <a:ext uri="{FF2B5EF4-FFF2-40B4-BE49-F238E27FC236}">
                <a16:creationId xmlns:a16="http://schemas.microsoft.com/office/drawing/2014/main" id="{774255B1-ABD6-4DEC-8067-2B176C87A5FB}"/>
              </a:ext>
              <a:ext uri="{C183D7F6-B498-43B3-948B-1728B52AA6E4}">
                <adec:decorative xmlns:adec="http://schemas.microsoft.com/office/drawing/2017/decorative" val="1"/>
              </a:ext>
            </a:extLst>
          </p:cNvPr>
          <p:cNvSpPr/>
          <p:nvPr userDrawn="1"/>
        </p:nvSpPr>
        <p:spPr>
          <a:xfrm>
            <a:off x="10430005" y="486833"/>
            <a:ext cx="1268929" cy="867851"/>
          </a:xfrm>
          <a:custGeom>
            <a:avLst/>
            <a:gdLst>
              <a:gd name="connsiteX0" fmla="*/ 979 w 195276"/>
              <a:gd name="connsiteY0" fmla="*/ 133489 h 133554"/>
              <a:gd name="connsiteX1" fmla="*/ 120554 w 195276"/>
              <a:gd name="connsiteY1" fmla="*/ 59108 h 133554"/>
              <a:gd name="connsiteX2" fmla="*/ 182583 w 195276"/>
              <a:gd name="connsiteY2" fmla="*/ 59108 h 133554"/>
              <a:gd name="connsiteX3" fmla="*/ 186204 w 195276"/>
              <a:gd name="connsiteY3" fmla="*/ 62729 h 133554"/>
              <a:gd name="connsiteX4" fmla="*/ 186204 w 195276"/>
              <a:gd name="connsiteY4" fmla="*/ 62737 h 133554"/>
              <a:gd name="connsiteX5" fmla="*/ 184512 w 195276"/>
              <a:gd name="connsiteY5" fmla="*/ 65783 h 133554"/>
              <a:gd name="connsiteX6" fmla="*/ 125782 w 195276"/>
              <a:gd name="connsiteY6" fmla="*/ 100994 h 133554"/>
              <a:gd name="connsiteX7" fmla="*/ 120630 w 195276"/>
              <a:gd name="connsiteY7" fmla="*/ 111298 h 133554"/>
              <a:gd name="connsiteX8" fmla="*/ 120571 w 195276"/>
              <a:gd name="connsiteY8" fmla="*/ 133489 h 133554"/>
              <a:gd name="connsiteX9" fmla="*/ 195206 w 195276"/>
              <a:gd name="connsiteY9" fmla="*/ 133489 h 133554"/>
              <a:gd name="connsiteX10" fmla="*/ 195206 w 195276"/>
              <a:gd name="connsiteY10" fmla="*/ 4524 h 133554"/>
              <a:gd name="connsiteX11" fmla="*/ 190642 w 195276"/>
              <a:gd name="connsiteY11" fmla="*/ -66 h 133554"/>
              <a:gd name="connsiteX12" fmla="*/ 190434 w 195276"/>
              <a:gd name="connsiteY12" fmla="*/ -62 h 133554"/>
              <a:gd name="connsiteX13" fmla="*/ 119217 w 195276"/>
              <a:gd name="connsiteY13" fmla="*/ -62 h 133554"/>
              <a:gd name="connsiteX14" fmla="*/ -70 w 195276"/>
              <a:gd name="connsiteY14" fmla="*/ 73998 h 133554"/>
              <a:gd name="connsiteX15" fmla="*/ -70 w 195276"/>
              <a:gd name="connsiteY15" fmla="*/ 133489 h 133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95276" h="133554">
                <a:moveTo>
                  <a:pt x="979" y="133489"/>
                </a:moveTo>
                <a:lnTo>
                  <a:pt x="120554" y="59108"/>
                </a:lnTo>
                <a:lnTo>
                  <a:pt x="182583" y="59108"/>
                </a:lnTo>
                <a:cubicBezTo>
                  <a:pt x="184583" y="59108"/>
                  <a:pt x="186204" y="60729"/>
                  <a:pt x="186204" y="62729"/>
                </a:cubicBezTo>
                <a:cubicBezTo>
                  <a:pt x="186204" y="62731"/>
                  <a:pt x="186204" y="62735"/>
                  <a:pt x="186204" y="62737"/>
                </a:cubicBezTo>
                <a:cubicBezTo>
                  <a:pt x="186305" y="64000"/>
                  <a:pt x="185638" y="65201"/>
                  <a:pt x="184512" y="65783"/>
                </a:cubicBezTo>
                <a:lnTo>
                  <a:pt x="125782" y="100994"/>
                </a:lnTo>
                <a:cubicBezTo>
                  <a:pt x="121967" y="103278"/>
                  <a:pt x="120630" y="107863"/>
                  <a:pt x="120630" y="111298"/>
                </a:cubicBezTo>
                <a:lnTo>
                  <a:pt x="120571" y="133489"/>
                </a:lnTo>
                <a:lnTo>
                  <a:pt x="195206" y="133489"/>
                </a:lnTo>
                <a:lnTo>
                  <a:pt x="195206" y="4524"/>
                </a:lnTo>
                <a:cubicBezTo>
                  <a:pt x="195213" y="1996"/>
                  <a:pt x="193170" y="-59"/>
                  <a:pt x="190642" y="-66"/>
                </a:cubicBezTo>
                <a:cubicBezTo>
                  <a:pt x="190572" y="-66"/>
                  <a:pt x="190504" y="-65"/>
                  <a:pt x="190434" y="-62"/>
                </a:cubicBezTo>
                <a:lnTo>
                  <a:pt x="119217" y="-62"/>
                </a:lnTo>
                <a:lnTo>
                  <a:pt x="-70" y="73998"/>
                </a:lnTo>
                <a:lnTo>
                  <a:pt x="-70" y="133489"/>
                </a:lnTo>
                <a:close/>
              </a:path>
            </a:pathLst>
          </a:custGeom>
          <a:solidFill>
            <a:srgbClr val="000000"/>
          </a:solidFill>
          <a:ln w="841" cap="flat">
            <a:noFill/>
            <a:prstDash val="solid"/>
            <a:miter/>
          </a:ln>
        </p:spPr>
        <p:txBody>
          <a:bodyPr rtlCol="0" anchor="ct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 name="Title 1"/>
          <p:cNvSpPr>
            <a:spLocks noGrp="1"/>
          </p:cNvSpPr>
          <p:nvPr>
            <p:ph type="title"/>
          </p:nvPr>
        </p:nvSpPr>
        <p:spPr>
          <a:xfrm>
            <a:off x="4114800" y="2328672"/>
            <a:ext cx="7584133" cy="1478400"/>
          </a:xfrm>
        </p:spPr>
        <p:txBody>
          <a:bodyPr anchor="b"/>
          <a:lstStyle>
            <a:lvl1pPr>
              <a:lnSpc>
                <a:spcPct val="90000"/>
              </a:lnSpc>
              <a:defRPr sz="5333" b="1" i="0">
                <a:latin typeface="+mj-lt"/>
              </a:defRPr>
            </a:lvl1pPr>
          </a:lstStyle>
          <a:p>
            <a:r>
              <a:rPr lang="en-US"/>
              <a:t>Click to edit Master title style</a:t>
            </a:r>
            <a:endParaRPr lang="en-US" dirty="0"/>
          </a:p>
        </p:txBody>
      </p:sp>
      <p:sp>
        <p:nvSpPr>
          <p:cNvPr id="3" name="Text Placeholder 2"/>
          <p:cNvSpPr>
            <a:spLocks noGrp="1"/>
          </p:cNvSpPr>
          <p:nvPr>
            <p:ph type="body" idx="1"/>
          </p:nvPr>
        </p:nvSpPr>
        <p:spPr>
          <a:xfrm>
            <a:off x="4114800" y="3972202"/>
            <a:ext cx="7586133" cy="332399"/>
          </a:xfrm>
        </p:spPr>
        <p:txBody>
          <a:bodyPr>
            <a:spAutoFit/>
          </a:bodyPr>
          <a:lstStyle>
            <a:lvl1pPr marL="0" indent="0">
              <a:lnSpc>
                <a:spcPct val="90000"/>
              </a:lnSpc>
              <a:buNone/>
              <a:defRPr sz="2400">
                <a:solidFill>
                  <a:schemeClr val="tx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7" name="Footer Placeholder 3">
            <a:extLst>
              <a:ext uri="{FF2B5EF4-FFF2-40B4-BE49-F238E27FC236}">
                <a16:creationId xmlns:a16="http://schemas.microsoft.com/office/drawing/2014/main" id="{411FEDFA-5B6E-4759-85ED-8D39F5D2A26E}"/>
              </a:ext>
              <a:ext uri="{C183D7F6-B498-43B3-948B-1728B52AA6E4}">
                <adec:decorative xmlns:adec="http://schemas.microsoft.com/office/drawing/2017/decorative" val="1"/>
              </a:ext>
            </a:extLst>
          </p:cNvPr>
          <p:cNvSpPr>
            <a:spLocks noGrp="1"/>
          </p:cNvSpPr>
          <p:nvPr>
            <p:ph type="ftr" sz="quarter" idx="10"/>
          </p:nvPr>
        </p:nvSpPr>
        <p:spPr/>
        <p:txBody>
          <a:bodyPr/>
          <a:lstStyle/>
          <a:p>
            <a:pPr defTabSz="609585"/>
            <a:endParaRPr lang="en-US" dirty="0">
              <a:solidFill>
                <a:srgbClr val="FFFFFF">
                  <a:lumMod val="65000"/>
                </a:srgbClr>
              </a:solidFill>
            </a:endParaRPr>
          </a:p>
        </p:txBody>
      </p:sp>
    </p:spTree>
    <p:extLst>
      <p:ext uri="{BB962C8B-B14F-4D97-AF65-F5344CB8AC3E}">
        <p14:creationId xmlns:p14="http://schemas.microsoft.com/office/powerpoint/2010/main" val="21376039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50E09302-A0C4-445D-BF16-53CD11E35311}"/>
              </a:ext>
            </a:extLst>
          </p:cNvPr>
          <p:cNvSpPr>
            <a:spLocks noGrp="1"/>
          </p:cNvSpPr>
          <p:nvPr>
            <p:ph type="body" sz="quarter" idx="13" hasCustomPrompt="1"/>
          </p:nvPr>
        </p:nvSpPr>
        <p:spPr>
          <a:xfrm>
            <a:off x="491320" y="1039285"/>
            <a:ext cx="11209360" cy="328295"/>
          </a:xfrm>
        </p:spPr>
        <p:txBody>
          <a:bodyPr wrap="square" tIns="0">
            <a:spAutoFit/>
          </a:bodyPr>
          <a:lstStyle>
            <a:lvl1pPr marL="0" indent="0">
              <a:buNone/>
              <a:defRPr sz="2133" b="1"/>
            </a:lvl1pPr>
          </a:lstStyle>
          <a:p>
            <a:pPr lvl="0"/>
            <a:r>
              <a:rPr lang="en-US"/>
              <a:t>Subtitle if needed</a:t>
            </a:r>
          </a:p>
        </p:txBody>
      </p:sp>
      <p:sp>
        <p:nvSpPr>
          <p:cNvPr id="5" name="Content Placeholder 2">
            <a:extLst>
              <a:ext uri="{FF2B5EF4-FFF2-40B4-BE49-F238E27FC236}">
                <a16:creationId xmlns:a16="http://schemas.microsoft.com/office/drawing/2014/main" id="{36D2746D-0340-4A15-96B1-30ACF62C6B8F}"/>
              </a:ext>
            </a:extLst>
          </p:cNvPr>
          <p:cNvSpPr>
            <a:spLocks noGrp="1"/>
          </p:cNvSpPr>
          <p:nvPr>
            <p:ph idx="1"/>
          </p:nvPr>
        </p:nvSpPr>
        <p:spPr>
          <a:xfrm>
            <a:off x="491320" y="1584960"/>
            <a:ext cx="11209360" cy="4785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2">
            <a:extLst>
              <a:ext uri="{FF2B5EF4-FFF2-40B4-BE49-F238E27FC236}">
                <a16:creationId xmlns:a16="http://schemas.microsoft.com/office/drawing/2014/main" id="{C6043B2E-964F-4538-9554-6CAD0E4B4868}"/>
              </a:ext>
              <a:ext uri="{C183D7F6-B498-43B3-948B-1728B52AA6E4}">
                <adec:decorative xmlns:adec="http://schemas.microsoft.com/office/drawing/2017/decorative" val="1"/>
              </a:ext>
            </a:extLst>
          </p:cNvPr>
          <p:cNvSpPr>
            <a:spLocks noGrp="1"/>
          </p:cNvSpPr>
          <p:nvPr>
            <p:ph type="ftr" sz="quarter" idx="10"/>
          </p:nvPr>
        </p:nvSpPr>
        <p:spPr/>
        <p:txBody>
          <a:bodyPr/>
          <a:lstStyle/>
          <a:p>
            <a:pPr defTabSz="609585"/>
            <a:endParaRPr lang="en-US" dirty="0">
              <a:solidFill>
                <a:srgbClr val="FFFFFF">
                  <a:lumMod val="65000"/>
                </a:srgbClr>
              </a:solidFill>
            </a:endParaRPr>
          </a:p>
        </p:txBody>
      </p:sp>
      <p:sp>
        <p:nvSpPr>
          <p:cNvPr id="3" name="Title 2">
            <a:extLst>
              <a:ext uri="{FF2B5EF4-FFF2-40B4-BE49-F238E27FC236}">
                <a16:creationId xmlns:a16="http://schemas.microsoft.com/office/drawing/2014/main" id="{6678FD65-4D7B-4F59-9231-5AED356341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832444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3" pos="1512">
          <p15:clr>
            <a:srgbClr val="FDE53C"/>
          </p15:clr>
        </p15:guide>
        <p15:guide id="4" pos="2796">
          <p15:clr>
            <a:srgbClr val="FDE53C"/>
          </p15:clr>
        </p15:guide>
        <p15:guide id="5" pos="2963">
          <p15:clr>
            <a:srgbClr val="FDE53C"/>
          </p15:clr>
        </p15:guide>
        <p15:guide id="6" pos="4245">
          <p15:clr>
            <a:srgbClr val="FDE53C"/>
          </p15:clr>
        </p15:guide>
        <p15:guide id="12" pos="1967">
          <p15:clr>
            <a:srgbClr val="5ACBF0"/>
          </p15:clr>
        </p15:guide>
        <p15:guide id="16" pos="3792">
          <p15:clr>
            <a:srgbClr val="5ACBF0"/>
          </p15:clr>
        </p15:guide>
        <p15:guide id="19" pos="1880">
          <p15:clr>
            <a:srgbClr val="5ACBF0"/>
          </p15:clr>
        </p15:guide>
        <p15:guide id="20" pos="2054">
          <p15:clr>
            <a:srgbClr val="5ACBF0"/>
          </p15:clr>
        </p15:guide>
        <p15:guide id="21" pos="3879">
          <p15:clr>
            <a:srgbClr val="5ACBF0"/>
          </p15:clr>
        </p15:guide>
        <p15:guide id="22" pos="3705">
          <p15:clr>
            <a:srgbClr val="5ACBF0"/>
          </p15:clr>
        </p15:guide>
        <p15:guide id="23" pos="1599">
          <p15:clr>
            <a:srgbClr val="FDE53C"/>
          </p15:clr>
        </p15:guide>
        <p15:guide id="24" pos="1425">
          <p15:clr>
            <a:srgbClr val="FDE53C"/>
          </p15:clr>
        </p15:guide>
        <p15:guide id="25" pos="4334">
          <p15:clr>
            <a:srgbClr val="FDE53C"/>
          </p15:clr>
        </p15:guide>
        <p15:guide id="26" pos="4160">
          <p15:clr>
            <a:srgbClr val="FDE53C"/>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1F35BFC-45DA-41CB-B411-40026E11E6F4}"/>
              </a:ext>
            </a:extLst>
          </p:cNvPr>
          <p:cNvSpPr>
            <a:spLocks noGrp="1"/>
          </p:cNvSpPr>
          <p:nvPr>
            <p:ph idx="1"/>
          </p:nvPr>
        </p:nvSpPr>
        <p:spPr>
          <a:xfrm>
            <a:off x="491320" y="1584960"/>
            <a:ext cx="11209360" cy="4785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2">
            <a:extLst>
              <a:ext uri="{FF2B5EF4-FFF2-40B4-BE49-F238E27FC236}">
                <a16:creationId xmlns:a16="http://schemas.microsoft.com/office/drawing/2014/main" id="{C6043B2E-964F-4538-9554-6CAD0E4B4868}"/>
              </a:ext>
              <a:ext uri="{C183D7F6-B498-43B3-948B-1728B52AA6E4}">
                <adec:decorative xmlns:adec="http://schemas.microsoft.com/office/drawing/2017/decorative" val="1"/>
              </a:ext>
            </a:extLst>
          </p:cNvPr>
          <p:cNvSpPr>
            <a:spLocks noGrp="1"/>
          </p:cNvSpPr>
          <p:nvPr>
            <p:ph type="ftr" sz="quarter" idx="10"/>
          </p:nvPr>
        </p:nvSpPr>
        <p:spPr/>
        <p:txBody>
          <a:bodyPr/>
          <a:lstStyle/>
          <a:p>
            <a:pPr defTabSz="609585"/>
            <a:endParaRPr lang="en-US" dirty="0">
              <a:solidFill>
                <a:srgbClr val="FFFFFF">
                  <a:lumMod val="65000"/>
                </a:srgbClr>
              </a:solidFill>
            </a:endParaRPr>
          </a:p>
        </p:txBody>
      </p:sp>
      <p:sp>
        <p:nvSpPr>
          <p:cNvPr id="3" name="Title 2">
            <a:extLst>
              <a:ext uri="{FF2B5EF4-FFF2-40B4-BE49-F238E27FC236}">
                <a16:creationId xmlns:a16="http://schemas.microsoft.com/office/drawing/2014/main" id="{F32847C4-713E-4EEE-87A3-CB75801A4BA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67101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3" pos="1512">
          <p15:clr>
            <a:srgbClr val="FDE53C"/>
          </p15:clr>
        </p15:guide>
        <p15:guide id="4" pos="2796">
          <p15:clr>
            <a:srgbClr val="FDE53C"/>
          </p15:clr>
        </p15:guide>
        <p15:guide id="5" pos="2963">
          <p15:clr>
            <a:srgbClr val="FDE53C"/>
          </p15:clr>
        </p15:guide>
        <p15:guide id="6" pos="4245">
          <p15:clr>
            <a:srgbClr val="FDE53C"/>
          </p15:clr>
        </p15:guide>
        <p15:guide id="12" pos="1967">
          <p15:clr>
            <a:srgbClr val="5ACBF0"/>
          </p15:clr>
        </p15:guide>
        <p15:guide id="16" pos="3792">
          <p15:clr>
            <a:srgbClr val="5ACBF0"/>
          </p15:clr>
        </p15:guide>
        <p15:guide id="19" pos="1880">
          <p15:clr>
            <a:srgbClr val="5ACBF0"/>
          </p15:clr>
        </p15:guide>
        <p15:guide id="20" pos="2054">
          <p15:clr>
            <a:srgbClr val="5ACBF0"/>
          </p15:clr>
        </p15:guide>
        <p15:guide id="21" pos="3879">
          <p15:clr>
            <a:srgbClr val="5ACBF0"/>
          </p15:clr>
        </p15:guide>
        <p15:guide id="22" pos="3705">
          <p15:clr>
            <a:srgbClr val="5ACBF0"/>
          </p15:clr>
        </p15:guide>
        <p15:guide id="23" pos="1599">
          <p15:clr>
            <a:srgbClr val="FDE53C"/>
          </p15:clr>
        </p15:guide>
        <p15:guide id="24" pos="1425">
          <p15:clr>
            <a:srgbClr val="FDE53C"/>
          </p15:clr>
        </p15:guide>
        <p15:guide id="25" pos="4334">
          <p15:clr>
            <a:srgbClr val="FDE53C"/>
          </p15:clr>
        </p15:guide>
        <p15:guide id="26" pos="4160">
          <p15:clr>
            <a:srgbClr val="FDE53C"/>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Half Image Right">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697B1CF-15D0-4C64-8E93-EB29D3A5531D}"/>
              </a:ext>
            </a:extLst>
          </p:cNvPr>
          <p:cNvSpPr/>
          <p:nvPr userDrawn="1"/>
        </p:nvSpPr>
        <p:spPr>
          <a:xfrm>
            <a:off x="6269568" y="1"/>
            <a:ext cx="5922432" cy="6857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2133" dirty="0" err="1"/>
          </a:p>
        </p:txBody>
      </p:sp>
      <p:sp>
        <p:nvSpPr>
          <p:cNvPr id="9" name="Title 1">
            <a:extLst>
              <a:ext uri="{FF2B5EF4-FFF2-40B4-BE49-F238E27FC236}">
                <a16:creationId xmlns:a16="http://schemas.microsoft.com/office/drawing/2014/main" id="{E9524391-095F-4CD4-BE48-73B0890652AF}"/>
              </a:ext>
            </a:extLst>
          </p:cNvPr>
          <p:cNvSpPr>
            <a:spLocks noGrp="1"/>
          </p:cNvSpPr>
          <p:nvPr>
            <p:ph type="title" hasCustomPrompt="1"/>
          </p:nvPr>
        </p:nvSpPr>
        <p:spPr>
          <a:xfrm>
            <a:off x="490136" y="487681"/>
            <a:ext cx="5430181" cy="531428"/>
          </a:xfrm>
        </p:spPr>
        <p:txBody>
          <a:bodyPr/>
          <a:lstStyle>
            <a:lvl1pPr>
              <a:defRPr b="1" i="0">
                <a:latin typeface="+mj-lt"/>
              </a:defRPr>
            </a:lvl1pPr>
          </a:lstStyle>
          <a:p>
            <a:r>
              <a:rPr lang="en-US" dirty="0"/>
              <a:t>Click to edit title</a:t>
            </a:r>
          </a:p>
        </p:txBody>
      </p:sp>
      <p:sp>
        <p:nvSpPr>
          <p:cNvPr id="10" name="Subtitle 2">
            <a:extLst>
              <a:ext uri="{FF2B5EF4-FFF2-40B4-BE49-F238E27FC236}">
                <a16:creationId xmlns:a16="http://schemas.microsoft.com/office/drawing/2014/main" id="{2894BEB0-D61D-4A64-9596-8FB93E85A09C}"/>
              </a:ext>
            </a:extLst>
          </p:cNvPr>
          <p:cNvSpPr>
            <a:spLocks noGrp="1"/>
          </p:cNvSpPr>
          <p:nvPr>
            <p:ph type="body" sz="quarter" idx="13" hasCustomPrompt="1"/>
          </p:nvPr>
        </p:nvSpPr>
        <p:spPr>
          <a:xfrm>
            <a:off x="490136" y="1039285"/>
            <a:ext cx="5430181" cy="328295"/>
          </a:xfrm>
        </p:spPr>
        <p:txBody>
          <a:bodyPr wrap="square" tIns="0">
            <a:spAutoFit/>
          </a:bodyPr>
          <a:lstStyle>
            <a:lvl1pPr marL="0" indent="0">
              <a:buNone/>
              <a:defRPr sz="2133" b="1"/>
            </a:lvl1pPr>
          </a:lstStyle>
          <a:p>
            <a:pPr lvl="0"/>
            <a:r>
              <a:rPr lang="en-US"/>
              <a:t>Subtitle if needed</a:t>
            </a:r>
          </a:p>
        </p:txBody>
      </p:sp>
      <p:sp>
        <p:nvSpPr>
          <p:cNvPr id="12" name="Content Placeholder 2">
            <a:extLst>
              <a:ext uri="{FF2B5EF4-FFF2-40B4-BE49-F238E27FC236}">
                <a16:creationId xmlns:a16="http://schemas.microsoft.com/office/drawing/2014/main" id="{D986A320-6B07-4EBA-AB8F-5A9D885F7A07}"/>
              </a:ext>
            </a:extLst>
          </p:cNvPr>
          <p:cNvSpPr>
            <a:spLocks noGrp="1"/>
          </p:cNvSpPr>
          <p:nvPr>
            <p:ph idx="1"/>
          </p:nvPr>
        </p:nvSpPr>
        <p:spPr>
          <a:xfrm>
            <a:off x="490136" y="1584960"/>
            <a:ext cx="5430181" cy="4785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a:extLst>
              <a:ext uri="{FF2B5EF4-FFF2-40B4-BE49-F238E27FC236}">
                <a16:creationId xmlns:a16="http://schemas.microsoft.com/office/drawing/2014/main" id="{42B3408E-E337-42A4-A641-A6E7D47A5093}"/>
              </a:ext>
              <a:ext uri="{C183D7F6-B498-43B3-948B-1728B52AA6E4}">
                <adec:decorative xmlns:adec="http://schemas.microsoft.com/office/drawing/2017/decorative" val="1"/>
              </a:ext>
            </a:extLst>
          </p:cNvPr>
          <p:cNvSpPr>
            <a:spLocks noGrp="1"/>
          </p:cNvSpPr>
          <p:nvPr>
            <p:ph type="ftr" sz="quarter" idx="14"/>
          </p:nvPr>
        </p:nvSpPr>
        <p:spPr>
          <a:xfrm>
            <a:off x="488952" y="6477000"/>
            <a:ext cx="5429249" cy="203200"/>
          </a:xfrm>
        </p:spPr>
        <p:txBody>
          <a:bodyPr/>
          <a:lstStyle/>
          <a:p>
            <a:endParaRPr lang="en-US" dirty="0"/>
          </a:p>
        </p:txBody>
      </p:sp>
    </p:spTree>
    <p:extLst>
      <p:ext uri="{BB962C8B-B14F-4D97-AF65-F5344CB8AC3E}">
        <p14:creationId xmlns:p14="http://schemas.microsoft.com/office/powerpoint/2010/main" val="22596775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3" pos="1512">
          <p15:clr>
            <a:srgbClr val="FDE53C"/>
          </p15:clr>
        </p15:guide>
        <p15:guide id="4" pos="2796">
          <p15:clr>
            <a:srgbClr val="FDE53C"/>
          </p15:clr>
        </p15:guide>
        <p15:guide id="5" pos="2963">
          <p15:clr>
            <a:srgbClr val="FDE53C"/>
          </p15:clr>
        </p15:guide>
        <p15:guide id="6" pos="4245">
          <p15:clr>
            <a:srgbClr val="FDE53C"/>
          </p15:clr>
        </p15:guide>
        <p15:guide id="12" pos="1967">
          <p15:clr>
            <a:srgbClr val="5ACBF0"/>
          </p15:clr>
        </p15:guide>
        <p15:guide id="16" pos="3792">
          <p15:clr>
            <a:srgbClr val="5ACBF0"/>
          </p15:clr>
        </p15:guide>
        <p15:guide id="19" pos="1880">
          <p15:clr>
            <a:srgbClr val="5ACBF0"/>
          </p15:clr>
        </p15:guide>
        <p15:guide id="20" pos="2054">
          <p15:clr>
            <a:srgbClr val="5ACBF0"/>
          </p15:clr>
        </p15:guide>
        <p15:guide id="21" pos="3879">
          <p15:clr>
            <a:srgbClr val="5ACBF0"/>
          </p15:clr>
        </p15:guide>
        <p15:guide id="22" pos="3705">
          <p15:clr>
            <a:srgbClr val="5ACBF0"/>
          </p15:clr>
        </p15:guide>
        <p15:guide id="23" pos="1599">
          <p15:clr>
            <a:srgbClr val="FDE53C"/>
          </p15:clr>
        </p15:guide>
        <p15:guide id="24" pos="1425">
          <p15:clr>
            <a:srgbClr val="FDE53C"/>
          </p15:clr>
        </p15:guide>
        <p15:guide id="25" pos="4334">
          <p15:clr>
            <a:srgbClr val="FDE53C"/>
          </p15:clr>
        </p15:guide>
        <p15:guide id="26" pos="4160">
          <p15:clr>
            <a:srgbClr val="FDE53C"/>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eature-Outcome Overview">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697B1CF-15D0-4C64-8E93-EB29D3A5531D}"/>
              </a:ext>
            </a:extLst>
          </p:cNvPr>
          <p:cNvSpPr/>
          <p:nvPr userDrawn="1"/>
        </p:nvSpPr>
        <p:spPr>
          <a:xfrm>
            <a:off x="6269568" y="1"/>
            <a:ext cx="5922432" cy="6857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2133" dirty="0" err="1"/>
          </a:p>
        </p:txBody>
      </p:sp>
      <p:sp>
        <p:nvSpPr>
          <p:cNvPr id="9" name="Title 1">
            <a:extLst>
              <a:ext uri="{FF2B5EF4-FFF2-40B4-BE49-F238E27FC236}">
                <a16:creationId xmlns:a16="http://schemas.microsoft.com/office/drawing/2014/main" id="{E9524391-095F-4CD4-BE48-73B0890652AF}"/>
              </a:ext>
            </a:extLst>
          </p:cNvPr>
          <p:cNvSpPr>
            <a:spLocks noGrp="1"/>
          </p:cNvSpPr>
          <p:nvPr>
            <p:ph type="title" hasCustomPrompt="1"/>
          </p:nvPr>
        </p:nvSpPr>
        <p:spPr>
          <a:xfrm>
            <a:off x="490136" y="487681"/>
            <a:ext cx="5430181" cy="531428"/>
          </a:xfrm>
        </p:spPr>
        <p:txBody>
          <a:bodyPr/>
          <a:lstStyle>
            <a:lvl1pPr>
              <a:defRPr b="1" i="0">
                <a:latin typeface="+mj-lt"/>
              </a:defRPr>
            </a:lvl1pPr>
          </a:lstStyle>
          <a:p>
            <a:r>
              <a:rPr lang="en-US" dirty="0"/>
              <a:t>Click to edit title</a:t>
            </a:r>
          </a:p>
        </p:txBody>
      </p:sp>
      <p:sp>
        <p:nvSpPr>
          <p:cNvPr id="10" name="Subtitle 2">
            <a:extLst>
              <a:ext uri="{FF2B5EF4-FFF2-40B4-BE49-F238E27FC236}">
                <a16:creationId xmlns:a16="http://schemas.microsoft.com/office/drawing/2014/main" id="{2894BEB0-D61D-4A64-9596-8FB93E85A09C}"/>
              </a:ext>
            </a:extLst>
          </p:cNvPr>
          <p:cNvSpPr>
            <a:spLocks noGrp="1"/>
          </p:cNvSpPr>
          <p:nvPr>
            <p:ph type="body" sz="quarter" idx="13" hasCustomPrompt="1"/>
          </p:nvPr>
        </p:nvSpPr>
        <p:spPr>
          <a:xfrm>
            <a:off x="490136" y="1039285"/>
            <a:ext cx="5430181" cy="328295"/>
          </a:xfrm>
        </p:spPr>
        <p:txBody>
          <a:bodyPr wrap="square" tIns="0">
            <a:spAutoFit/>
          </a:bodyPr>
          <a:lstStyle>
            <a:lvl1pPr marL="0" indent="0">
              <a:buNone/>
              <a:defRPr sz="2133" b="1"/>
            </a:lvl1pPr>
          </a:lstStyle>
          <a:p>
            <a:pPr lvl="0"/>
            <a:r>
              <a:rPr lang="en-US"/>
              <a:t>Subtitle if needed</a:t>
            </a:r>
          </a:p>
        </p:txBody>
      </p:sp>
      <p:sp>
        <p:nvSpPr>
          <p:cNvPr id="12" name="Content Placeholder 2">
            <a:extLst>
              <a:ext uri="{FF2B5EF4-FFF2-40B4-BE49-F238E27FC236}">
                <a16:creationId xmlns:a16="http://schemas.microsoft.com/office/drawing/2014/main" id="{D986A320-6B07-4EBA-AB8F-5A9D885F7A07}"/>
              </a:ext>
            </a:extLst>
          </p:cNvPr>
          <p:cNvSpPr>
            <a:spLocks noGrp="1"/>
          </p:cNvSpPr>
          <p:nvPr>
            <p:ph idx="1" hasCustomPrompt="1"/>
          </p:nvPr>
        </p:nvSpPr>
        <p:spPr>
          <a:xfrm>
            <a:off x="490136" y="1584960"/>
            <a:ext cx="5430181" cy="1626659"/>
          </a:xfrm>
        </p:spPr>
        <p:txBody>
          <a:bodyPr/>
          <a:lstStyle>
            <a:lvl1pPr>
              <a:defRPr/>
            </a:lvl1pPr>
          </a:lstStyle>
          <a:p>
            <a:pPr lvl="0"/>
            <a:r>
              <a:rPr lang="en-US" dirty="0"/>
              <a:t>Objective/Scope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a:extLst>
              <a:ext uri="{FF2B5EF4-FFF2-40B4-BE49-F238E27FC236}">
                <a16:creationId xmlns:a16="http://schemas.microsoft.com/office/drawing/2014/main" id="{5E2860E5-502C-428E-86DB-833BA9A32ADE}"/>
              </a:ext>
            </a:extLst>
          </p:cNvPr>
          <p:cNvSpPr>
            <a:spLocks noGrp="1"/>
          </p:cNvSpPr>
          <p:nvPr>
            <p:ph idx="14" hasCustomPrompt="1"/>
          </p:nvPr>
        </p:nvSpPr>
        <p:spPr>
          <a:xfrm>
            <a:off x="490136" y="3646381"/>
            <a:ext cx="5430181" cy="2723939"/>
          </a:xfrm>
        </p:spPr>
        <p:txBody>
          <a:bodyPr/>
          <a:lstStyle>
            <a:lvl1pPr>
              <a:defRPr/>
            </a:lvl1pPr>
          </a:lstStyle>
          <a:p>
            <a:pPr lvl="0"/>
            <a:r>
              <a:rPr lang="en-US" dirty="0"/>
              <a:t>Benefits and outcome options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 name="Straight Connector 2">
            <a:extLst>
              <a:ext uri="{FF2B5EF4-FFF2-40B4-BE49-F238E27FC236}">
                <a16:creationId xmlns:a16="http://schemas.microsoft.com/office/drawing/2014/main" id="{AEEFE123-CF7F-4433-81EA-39BBEAE8D61E}"/>
              </a:ext>
            </a:extLst>
          </p:cNvPr>
          <p:cNvCxnSpPr>
            <a:cxnSpLocks/>
          </p:cNvCxnSpPr>
          <p:nvPr userDrawn="1"/>
        </p:nvCxnSpPr>
        <p:spPr>
          <a:xfrm>
            <a:off x="490136" y="3429000"/>
            <a:ext cx="5430181"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77506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3" pos="1512">
          <p15:clr>
            <a:srgbClr val="FDE53C"/>
          </p15:clr>
        </p15:guide>
        <p15:guide id="4" pos="2796">
          <p15:clr>
            <a:srgbClr val="FDE53C"/>
          </p15:clr>
        </p15:guide>
        <p15:guide id="5" pos="2963">
          <p15:clr>
            <a:srgbClr val="FDE53C"/>
          </p15:clr>
        </p15:guide>
        <p15:guide id="6" pos="4245">
          <p15:clr>
            <a:srgbClr val="FDE53C"/>
          </p15:clr>
        </p15:guide>
        <p15:guide id="12" pos="1967">
          <p15:clr>
            <a:srgbClr val="5ACBF0"/>
          </p15:clr>
        </p15:guide>
        <p15:guide id="16" pos="3792">
          <p15:clr>
            <a:srgbClr val="5ACBF0"/>
          </p15:clr>
        </p15:guide>
        <p15:guide id="19" pos="1880">
          <p15:clr>
            <a:srgbClr val="5ACBF0"/>
          </p15:clr>
        </p15:guide>
        <p15:guide id="20" pos="2054">
          <p15:clr>
            <a:srgbClr val="5ACBF0"/>
          </p15:clr>
        </p15:guide>
        <p15:guide id="21" pos="3879">
          <p15:clr>
            <a:srgbClr val="5ACBF0"/>
          </p15:clr>
        </p15:guide>
        <p15:guide id="22" pos="3705">
          <p15:clr>
            <a:srgbClr val="5ACBF0"/>
          </p15:clr>
        </p15:guide>
        <p15:guide id="23" pos="1599">
          <p15:clr>
            <a:srgbClr val="FDE53C"/>
          </p15:clr>
        </p15:guide>
        <p15:guide id="24" pos="1425">
          <p15:clr>
            <a:srgbClr val="FDE53C"/>
          </p15:clr>
        </p15:guide>
        <p15:guide id="25" pos="4334">
          <p15:clr>
            <a:srgbClr val="FDE53C"/>
          </p15:clr>
        </p15:guide>
        <p15:guide id="26" pos="4160">
          <p15:clr>
            <a:srgbClr val="FDE53C"/>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1320" y="487681"/>
            <a:ext cx="11209360" cy="531428"/>
          </a:xfrm>
          <a:prstGeom prst="rect">
            <a:avLst/>
          </a:prstGeom>
        </p:spPr>
        <p:txBody>
          <a:bodyPr vert="horz" wrap="square" lIns="0" tIns="0" rIns="0" bIns="0" rtlCol="0" anchor="t" anchorCtr="0">
            <a:spAutoFit/>
          </a:bodyPr>
          <a:lstStyle/>
          <a:p>
            <a:r>
              <a:rPr lang="en-US"/>
              <a:t>Click to edit Master title style</a:t>
            </a:r>
          </a:p>
        </p:txBody>
      </p:sp>
      <p:sp>
        <p:nvSpPr>
          <p:cNvPr id="3" name="Text Placeholder 2"/>
          <p:cNvSpPr>
            <a:spLocks noGrp="1"/>
          </p:cNvSpPr>
          <p:nvPr>
            <p:ph type="body" idx="1"/>
          </p:nvPr>
        </p:nvSpPr>
        <p:spPr>
          <a:xfrm>
            <a:off x="491320" y="1584960"/>
            <a:ext cx="11209360" cy="4785360"/>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3"/>
          </p:nvPr>
        </p:nvSpPr>
        <p:spPr>
          <a:xfrm>
            <a:off x="6096001" y="6477000"/>
            <a:ext cx="5848351" cy="203200"/>
          </a:xfrm>
          <a:prstGeom prst="rect">
            <a:avLst/>
          </a:prstGeom>
        </p:spPr>
        <p:txBody>
          <a:bodyPr vert="horz" lIns="0" tIns="0" rIns="0" bIns="0" rtlCol="0" anchor="b"/>
          <a:lstStyle>
            <a:lvl1pPr algn="r">
              <a:defRPr sz="800">
                <a:solidFill>
                  <a:schemeClr val="bg1">
                    <a:lumMod val="65000"/>
                  </a:schemeClr>
                </a:solidFill>
              </a:defRPr>
            </a:lvl1pPr>
          </a:lstStyle>
          <a:p>
            <a:pPr defTabSz="609585"/>
            <a:endParaRPr lang="en-US" dirty="0">
              <a:solidFill>
                <a:srgbClr val="FFFFFF">
                  <a:lumMod val="65000"/>
                </a:srgbClr>
              </a:solidFill>
            </a:endParaRPr>
          </a:p>
        </p:txBody>
      </p:sp>
    </p:spTree>
    <p:extLst>
      <p:ext uri="{BB962C8B-B14F-4D97-AF65-F5344CB8AC3E}">
        <p14:creationId xmlns:p14="http://schemas.microsoft.com/office/powerpoint/2010/main" val="2890652381"/>
      </p:ext>
    </p:extLst>
  </p:cSld>
  <p:clrMap bg1="lt1" tx1="dk1" bg2="lt2" tx2="dk2" accent1="accent1" accent2="accent2" accent3="accent3" accent4="accent4" accent5="accent5" accent6="accent6" hlink="hlink" folHlink="folHlink"/>
  <p:sldLayoutIdLst>
    <p:sldLayoutId id="2147483673" r:id="rId1"/>
    <p:sldLayoutId id="2147483696" r:id="rId2"/>
    <p:sldLayoutId id="2147483675" r:id="rId3"/>
    <p:sldLayoutId id="2147483676" r:id="rId4"/>
    <p:sldLayoutId id="2147483677" r:id="rId5"/>
    <p:sldLayoutId id="2147483678" r:id="rId6"/>
    <p:sldLayoutId id="2147483679" r:id="rId7"/>
    <p:sldLayoutId id="2147483697" r:id="rId8"/>
    <p:sldLayoutId id="2147483698" r:id="rId9"/>
    <p:sldLayoutId id="2147483699" r:id="rId10"/>
    <p:sldLayoutId id="2147483700" r:id="rId11"/>
    <p:sldLayoutId id="2147483680" r:id="rId12"/>
    <p:sldLayoutId id="2147483701" r:id="rId13"/>
    <p:sldLayoutId id="2147483681" r:id="rId14"/>
    <p:sldLayoutId id="2147483682" r:id="rId15"/>
    <p:sldLayoutId id="2147483702" r:id="rId16"/>
    <p:sldLayoutId id="2147483683" r:id="rId17"/>
    <p:sldLayoutId id="2147483684" r:id="rId18"/>
    <p:sldLayoutId id="2147483685" r:id="rId19"/>
    <p:sldLayoutId id="2147483686" r:id="rId20"/>
    <p:sldLayoutId id="2147483687" r:id="rId21"/>
    <p:sldLayoutId id="2147483688" r:id="rId22"/>
    <p:sldLayoutId id="2147483689" r:id="rId23"/>
    <p:sldLayoutId id="2147483690" r:id="rId24"/>
    <p:sldLayoutId id="2147483691" r:id="rId25"/>
    <p:sldLayoutId id="2147483692" r:id="rId26"/>
    <p:sldLayoutId id="2147483693" r:id="rId27"/>
    <p:sldLayoutId id="2147483694" r:id="rId28"/>
    <p:sldLayoutId id="2147483695" r:id="rId29"/>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914377" rtl="0" eaLnBrk="1" latinLnBrk="0" hangingPunct="1">
        <a:lnSpc>
          <a:spcPct val="90000"/>
        </a:lnSpc>
        <a:spcBef>
          <a:spcPct val="0"/>
        </a:spcBef>
        <a:buNone/>
        <a:defRPr sz="3733" b="1" i="0" kern="1200">
          <a:solidFill>
            <a:schemeClr val="tx1"/>
          </a:solidFill>
          <a:latin typeface="+mj-lt"/>
          <a:ea typeface="+mj-ea"/>
          <a:cs typeface="+mj-cs"/>
        </a:defRPr>
      </a:lvl1pPr>
    </p:titleStyle>
    <p:bodyStyle>
      <a:lvl1pPr marL="304792" indent="-304792" algn="l" defTabSz="914377" rtl="0" eaLnBrk="1" latinLnBrk="0" hangingPunct="1">
        <a:lnSpc>
          <a:spcPct val="100000"/>
        </a:lnSpc>
        <a:spcBef>
          <a:spcPts val="2667"/>
        </a:spcBef>
        <a:buClr>
          <a:schemeClr val="tx2"/>
        </a:buClr>
        <a:buFont typeface="Wingdings 2" panose="05020102010507070707" pitchFamily="18" charset="2"/>
        <a:buChar char=""/>
        <a:defRPr sz="2133" kern="1200">
          <a:solidFill>
            <a:schemeClr val="tx1"/>
          </a:solidFill>
          <a:latin typeface="+mn-lt"/>
          <a:ea typeface="+mn-ea"/>
          <a:cs typeface="+mn-cs"/>
        </a:defRPr>
      </a:lvl1pPr>
      <a:lvl2pPr marL="613818" indent="-309026" algn="l" defTabSz="914377" rtl="0" eaLnBrk="1" latinLnBrk="0" hangingPunct="1">
        <a:lnSpc>
          <a:spcPct val="100000"/>
        </a:lnSpc>
        <a:spcBef>
          <a:spcPts val="1067"/>
        </a:spcBef>
        <a:buClr>
          <a:schemeClr val="tx2"/>
        </a:buClr>
        <a:buFont typeface="Courier New" panose="02070309020205020404" pitchFamily="49" charset="0"/>
        <a:buChar char="o"/>
        <a:defRPr sz="1867" kern="1200">
          <a:solidFill>
            <a:schemeClr val="tx1"/>
          </a:solidFill>
          <a:latin typeface="+mn-lt"/>
          <a:ea typeface="+mn-ea"/>
          <a:cs typeface="+mn-cs"/>
        </a:defRPr>
      </a:lvl2pPr>
      <a:lvl3pPr marL="838179" indent="-228594" algn="l" defTabSz="914377" rtl="0" eaLnBrk="1" latinLnBrk="0" hangingPunct="1">
        <a:lnSpc>
          <a:spcPct val="100000"/>
        </a:lnSpc>
        <a:spcBef>
          <a:spcPts val="800"/>
        </a:spcBef>
        <a:buClr>
          <a:schemeClr val="tx2"/>
        </a:buClr>
        <a:buFont typeface="Arial" panose="020B0604020202020204" pitchFamily="34" charset="0"/>
        <a:buChar char="•"/>
        <a:defRPr sz="1600" kern="1200">
          <a:solidFill>
            <a:schemeClr val="tx1"/>
          </a:solidFill>
          <a:latin typeface="+mn-lt"/>
          <a:ea typeface="+mn-ea"/>
          <a:cs typeface="+mn-cs"/>
        </a:defRPr>
      </a:lvl3pPr>
      <a:lvl4pPr marL="1142971" indent="-228594" algn="l" defTabSz="914377" rtl="0" eaLnBrk="1" latinLnBrk="0" hangingPunct="1">
        <a:lnSpc>
          <a:spcPct val="100000"/>
        </a:lnSpc>
        <a:spcBef>
          <a:spcPts val="667"/>
        </a:spcBef>
        <a:buClr>
          <a:schemeClr val="tx2"/>
        </a:buClr>
        <a:buFont typeface="Arial" panose="020B0604020202020204" pitchFamily="34" charset="0"/>
        <a:buChar char="•"/>
        <a:defRPr sz="1467" kern="1200">
          <a:solidFill>
            <a:schemeClr val="tx1"/>
          </a:solidFill>
          <a:latin typeface="+mn-lt"/>
          <a:ea typeface="+mn-ea"/>
          <a:cs typeface="+mn-cs"/>
        </a:defRPr>
      </a:lvl4pPr>
      <a:lvl5pPr marL="1447764" indent="-228594" algn="l" defTabSz="914377" rtl="0" eaLnBrk="1" latinLnBrk="0" hangingPunct="1">
        <a:lnSpc>
          <a:spcPct val="100000"/>
        </a:lnSpc>
        <a:spcBef>
          <a:spcPts val="533"/>
        </a:spcBef>
        <a:buClr>
          <a:schemeClr val="tx2"/>
        </a:buClr>
        <a:buFont typeface="Arial" panose="020B0604020202020204" pitchFamily="34" charset="0"/>
        <a:buChar char="•"/>
        <a:defRPr sz="1467"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880">
          <p15:clr>
            <a:srgbClr val="A4A3A4"/>
          </p15:clr>
        </p15:guide>
        <p15:guide id="3" orient="horz" pos="230">
          <p15:clr>
            <a:srgbClr val="A4A3A4"/>
          </p15:clr>
        </p15:guide>
        <p15:guide id="4" orient="horz" pos="3060">
          <p15:clr>
            <a:srgbClr val="A4A3A4"/>
          </p15:clr>
        </p15:guide>
        <p15:guide id="5" pos="231">
          <p15:clr>
            <a:srgbClr val="A4A3A4"/>
          </p15:clr>
        </p15:guide>
        <p15:guide id="6" pos="5528">
          <p15:clr>
            <a:srgbClr val="A4A3A4"/>
          </p15:clr>
        </p15:guide>
        <p15:guide id="7" pos="116">
          <p15:clr>
            <a:srgbClr val="A4A3A4"/>
          </p15:clr>
        </p15:guide>
        <p15:guide id="8" orient="horz" pos="3156">
          <p15:clr>
            <a:srgbClr val="A4A3A4"/>
          </p15:clr>
        </p15:guide>
        <p15:guide id="9" pos="5643">
          <p15:clr>
            <a:srgbClr val="A4A3A4"/>
          </p15:clr>
        </p15:guide>
        <p15:guide id="10" orient="horz" pos="3011">
          <p15:clr>
            <a:srgbClr val="A4A3A4"/>
          </p15:clr>
        </p15:guide>
        <p15:guide id="11" orient="horz" pos="748">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FB74672-BADB-FF6C-BAB0-5FF2D25155AF}"/>
              </a:ext>
            </a:extLst>
          </p:cNvPr>
          <p:cNvSpPr>
            <a:spLocks noGrp="1"/>
          </p:cNvSpPr>
          <p:nvPr>
            <p:ph type="body" sz="quarter" idx="14"/>
          </p:nvPr>
        </p:nvSpPr>
        <p:spPr/>
        <p:txBody>
          <a:bodyPr/>
          <a:lstStyle/>
          <a:p>
            <a:endParaRPr lang="en-US"/>
          </a:p>
        </p:txBody>
      </p:sp>
      <p:sp>
        <p:nvSpPr>
          <p:cNvPr id="3" name="Subtitle 2">
            <a:extLst>
              <a:ext uri="{FF2B5EF4-FFF2-40B4-BE49-F238E27FC236}">
                <a16:creationId xmlns:a16="http://schemas.microsoft.com/office/drawing/2014/main" id="{E6BC3AF9-6125-4D97-9123-D9ABB5BF4441}"/>
              </a:ext>
            </a:extLst>
          </p:cNvPr>
          <p:cNvSpPr>
            <a:spLocks noGrp="1"/>
          </p:cNvSpPr>
          <p:nvPr>
            <p:ph type="subTitle" idx="1"/>
          </p:nvPr>
        </p:nvSpPr>
        <p:spPr/>
        <p:txBody>
          <a:bodyPr/>
          <a:lstStyle/>
          <a:p>
            <a:r>
              <a:rPr lang="en-US" dirty="0"/>
              <a:t>Autodesk on premise PDM solutions, cloud connected</a:t>
            </a:r>
            <a:endParaRPr lang="en-DE" dirty="0"/>
          </a:p>
        </p:txBody>
      </p:sp>
      <p:sp>
        <p:nvSpPr>
          <p:cNvPr id="4" name="Text Placeholder 3">
            <a:extLst>
              <a:ext uri="{FF2B5EF4-FFF2-40B4-BE49-F238E27FC236}">
                <a16:creationId xmlns:a16="http://schemas.microsoft.com/office/drawing/2014/main" id="{645BC457-E4FF-4020-A22A-7915BD53DF18}"/>
              </a:ext>
            </a:extLst>
          </p:cNvPr>
          <p:cNvSpPr>
            <a:spLocks noGrp="1"/>
          </p:cNvSpPr>
          <p:nvPr>
            <p:ph type="body" sz="quarter" idx="11"/>
          </p:nvPr>
        </p:nvSpPr>
        <p:spPr/>
        <p:txBody>
          <a:bodyPr/>
          <a:lstStyle/>
          <a:p>
            <a:r>
              <a:rPr lang="en-US" dirty="0"/>
              <a:t>Sven Dickmans</a:t>
            </a:r>
            <a:endParaRPr lang="en-DE" dirty="0"/>
          </a:p>
        </p:txBody>
      </p:sp>
      <p:sp>
        <p:nvSpPr>
          <p:cNvPr id="5" name="Text Placeholder 4">
            <a:extLst>
              <a:ext uri="{FF2B5EF4-FFF2-40B4-BE49-F238E27FC236}">
                <a16:creationId xmlns:a16="http://schemas.microsoft.com/office/drawing/2014/main" id="{06DF7268-F4DC-4D03-8CA7-645A0D5C53B0}"/>
              </a:ext>
            </a:extLst>
          </p:cNvPr>
          <p:cNvSpPr>
            <a:spLocks noGrp="1"/>
          </p:cNvSpPr>
          <p:nvPr>
            <p:ph type="body" sz="quarter" idx="12"/>
          </p:nvPr>
        </p:nvSpPr>
        <p:spPr/>
        <p:txBody>
          <a:bodyPr/>
          <a:lstStyle/>
          <a:p>
            <a:r>
              <a:rPr lang="en-US" dirty="0"/>
              <a:t>Solutions Engineer PDM|PLM</a:t>
            </a:r>
            <a:endParaRPr lang="en-DE" dirty="0"/>
          </a:p>
        </p:txBody>
      </p:sp>
      <p:sp>
        <p:nvSpPr>
          <p:cNvPr id="6" name="Title 5">
            <a:extLst>
              <a:ext uri="{FF2B5EF4-FFF2-40B4-BE49-F238E27FC236}">
                <a16:creationId xmlns:a16="http://schemas.microsoft.com/office/drawing/2014/main" id="{D7BC9952-060B-4882-BB73-213B6A940532}"/>
              </a:ext>
            </a:extLst>
          </p:cNvPr>
          <p:cNvSpPr>
            <a:spLocks noGrp="1"/>
          </p:cNvSpPr>
          <p:nvPr>
            <p:ph type="title"/>
          </p:nvPr>
        </p:nvSpPr>
        <p:spPr>
          <a:xfrm>
            <a:off x="2588385" y="2343124"/>
            <a:ext cx="9354828" cy="1477199"/>
          </a:xfrm>
        </p:spPr>
        <p:txBody>
          <a:bodyPr/>
          <a:lstStyle/>
          <a:p>
            <a:r>
              <a:rPr lang="en-US" dirty="0"/>
              <a:t>Technical Sales</a:t>
            </a:r>
            <a:br>
              <a:rPr lang="en-US" dirty="0"/>
            </a:br>
            <a:r>
              <a:rPr lang="en-US" dirty="0"/>
              <a:t>Vault plm Client Extensions</a:t>
            </a:r>
            <a:endParaRPr lang="en-DE" dirty="0"/>
          </a:p>
        </p:txBody>
      </p:sp>
      <p:sp>
        <p:nvSpPr>
          <p:cNvPr id="8" name="Text Placeholder 3">
            <a:extLst>
              <a:ext uri="{FF2B5EF4-FFF2-40B4-BE49-F238E27FC236}">
                <a16:creationId xmlns:a16="http://schemas.microsoft.com/office/drawing/2014/main" id="{D86A5EA8-97BB-C9DD-6EE6-F4CA401BFBFB}"/>
              </a:ext>
            </a:extLst>
          </p:cNvPr>
          <p:cNvSpPr txBox="1">
            <a:spLocks/>
          </p:cNvSpPr>
          <p:nvPr/>
        </p:nvSpPr>
        <p:spPr>
          <a:xfrm>
            <a:off x="7138472" y="5197604"/>
            <a:ext cx="5120643" cy="287259"/>
          </a:xfrm>
          <a:prstGeom prst="rect">
            <a:avLst/>
          </a:prstGeom>
        </p:spPr>
        <p:txBody>
          <a:bodyPr vert="horz" wrap="square" lIns="0" tIns="0" rIns="0" bIns="0" rtlCol="0">
            <a:spAutoFit/>
          </a:bodyPr>
          <a:lstStyle>
            <a:lvl1pPr marL="0" indent="0" algn="l" defTabSz="914377" rtl="0" eaLnBrk="1" latinLnBrk="0" hangingPunct="1">
              <a:lnSpc>
                <a:spcPct val="100000"/>
              </a:lnSpc>
              <a:spcBef>
                <a:spcPts val="2667"/>
              </a:spcBef>
              <a:buClr>
                <a:schemeClr val="tx2"/>
              </a:buClr>
              <a:buFont typeface="Wingdings 2" panose="05020102010507070707" pitchFamily="18" charset="2"/>
              <a:buNone/>
              <a:defRPr sz="1867" kern="1200">
                <a:solidFill>
                  <a:schemeClr val="tx1"/>
                </a:solidFill>
                <a:latin typeface="+mn-lt"/>
                <a:ea typeface="+mn-ea"/>
                <a:cs typeface="+mn-cs"/>
              </a:defRPr>
            </a:lvl1pPr>
            <a:lvl2pPr marL="613818" indent="-309026" algn="l" defTabSz="914377" rtl="0" eaLnBrk="1" latinLnBrk="0" hangingPunct="1">
              <a:lnSpc>
                <a:spcPct val="100000"/>
              </a:lnSpc>
              <a:spcBef>
                <a:spcPts val="1067"/>
              </a:spcBef>
              <a:buClr>
                <a:schemeClr val="tx2"/>
              </a:buClr>
              <a:buFont typeface="Courier New" panose="02070309020205020404" pitchFamily="49" charset="0"/>
              <a:buChar char="o"/>
              <a:defRPr sz="1867" kern="1200">
                <a:solidFill>
                  <a:schemeClr val="tx1"/>
                </a:solidFill>
                <a:latin typeface="+mn-lt"/>
                <a:ea typeface="+mn-ea"/>
                <a:cs typeface="+mn-cs"/>
              </a:defRPr>
            </a:lvl2pPr>
            <a:lvl3pPr marL="838179" indent="-228594" algn="l" defTabSz="914377" rtl="0" eaLnBrk="1" latinLnBrk="0" hangingPunct="1">
              <a:lnSpc>
                <a:spcPct val="100000"/>
              </a:lnSpc>
              <a:spcBef>
                <a:spcPts val="800"/>
              </a:spcBef>
              <a:buClr>
                <a:schemeClr val="tx2"/>
              </a:buClr>
              <a:buFont typeface="Arial" panose="020B0604020202020204" pitchFamily="34" charset="0"/>
              <a:buChar char="•"/>
              <a:defRPr sz="1600" kern="1200">
                <a:solidFill>
                  <a:schemeClr val="tx1"/>
                </a:solidFill>
                <a:latin typeface="+mn-lt"/>
                <a:ea typeface="+mn-ea"/>
                <a:cs typeface="+mn-cs"/>
              </a:defRPr>
            </a:lvl3pPr>
            <a:lvl4pPr marL="1142971" indent="-228594" algn="l" defTabSz="914377" rtl="0" eaLnBrk="1" latinLnBrk="0" hangingPunct="1">
              <a:lnSpc>
                <a:spcPct val="100000"/>
              </a:lnSpc>
              <a:spcBef>
                <a:spcPts val="667"/>
              </a:spcBef>
              <a:buClr>
                <a:schemeClr val="tx2"/>
              </a:buClr>
              <a:buFont typeface="Arial" panose="020B0604020202020204" pitchFamily="34" charset="0"/>
              <a:buChar char="•"/>
              <a:defRPr sz="1467" kern="1200">
                <a:solidFill>
                  <a:schemeClr val="tx1"/>
                </a:solidFill>
                <a:latin typeface="+mn-lt"/>
                <a:ea typeface="+mn-ea"/>
                <a:cs typeface="+mn-cs"/>
              </a:defRPr>
            </a:lvl4pPr>
            <a:lvl5pPr marL="1447764" indent="-228594" algn="l" defTabSz="914377" rtl="0" eaLnBrk="1" latinLnBrk="0" hangingPunct="1">
              <a:lnSpc>
                <a:spcPct val="100000"/>
              </a:lnSpc>
              <a:spcBef>
                <a:spcPts val="533"/>
              </a:spcBef>
              <a:buClr>
                <a:schemeClr val="tx2"/>
              </a:buClr>
              <a:buFont typeface="Arial" panose="020B0604020202020204" pitchFamily="34" charset="0"/>
              <a:buChar char="•"/>
              <a:defRPr sz="1467"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Markus Koechl</a:t>
            </a:r>
            <a:endParaRPr lang="en-DE" dirty="0"/>
          </a:p>
        </p:txBody>
      </p:sp>
      <p:sp>
        <p:nvSpPr>
          <p:cNvPr id="9" name="Text Placeholder 4">
            <a:extLst>
              <a:ext uri="{FF2B5EF4-FFF2-40B4-BE49-F238E27FC236}">
                <a16:creationId xmlns:a16="http://schemas.microsoft.com/office/drawing/2014/main" id="{6402A2A2-4447-3174-D574-ACB15B3733F0}"/>
              </a:ext>
            </a:extLst>
          </p:cNvPr>
          <p:cNvSpPr txBox="1">
            <a:spLocks/>
          </p:cNvSpPr>
          <p:nvPr/>
        </p:nvSpPr>
        <p:spPr>
          <a:xfrm>
            <a:off x="7138472" y="5481854"/>
            <a:ext cx="5120643" cy="225703"/>
          </a:xfrm>
          <a:prstGeom prst="rect">
            <a:avLst/>
          </a:prstGeom>
        </p:spPr>
        <p:txBody>
          <a:bodyPr vert="horz" wrap="square" lIns="0" tIns="0" rIns="0" bIns="0" rtlCol="0">
            <a:spAutoFit/>
          </a:bodyPr>
          <a:lstStyle>
            <a:lvl1pPr marL="0" indent="0" algn="l" defTabSz="914377" rtl="0" eaLnBrk="1" latinLnBrk="0" hangingPunct="1">
              <a:lnSpc>
                <a:spcPct val="100000"/>
              </a:lnSpc>
              <a:spcBef>
                <a:spcPts val="2667"/>
              </a:spcBef>
              <a:buClr>
                <a:schemeClr val="tx2"/>
              </a:buClr>
              <a:buFont typeface="Wingdings 2" panose="05020102010507070707" pitchFamily="18" charset="2"/>
              <a:buNone/>
              <a:defRPr sz="1467" kern="1200">
                <a:solidFill>
                  <a:schemeClr val="tx1"/>
                </a:solidFill>
                <a:latin typeface="+mn-lt"/>
                <a:ea typeface="+mn-ea"/>
                <a:cs typeface="+mn-cs"/>
              </a:defRPr>
            </a:lvl1pPr>
            <a:lvl2pPr marL="613818" indent="-309026" algn="l" defTabSz="914377" rtl="0" eaLnBrk="1" latinLnBrk="0" hangingPunct="1">
              <a:lnSpc>
                <a:spcPct val="100000"/>
              </a:lnSpc>
              <a:spcBef>
                <a:spcPts val="1067"/>
              </a:spcBef>
              <a:buClr>
                <a:schemeClr val="tx2"/>
              </a:buClr>
              <a:buFont typeface="Courier New" panose="02070309020205020404" pitchFamily="49" charset="0"/>
              <a:buChar char="o"/>
              <a:defRPr sz="1867" kern="1200">
                <a:solidFill>
                  <a:schemeClr val="tx1"/>
                </a:solidFill>
                <a:latin typeface="+mn-lt"/>
                <a:ea typeface="+mn-ea"/>
                <a:cs typeface="+mn-cs"/>
              </a:defRPr>
            </a:lvl2pPr>
            <a:lvl3pPr marL="838179" indent="-228594" algn="l" defTabSz="914377" rtl="0" eaLnBrk="1" latinLnBrk="0" hangingPunct="1">
              <a:lnSpc>
                <a:spcPct val="100000"/>
              </a:lnSpc>
              <a:spcBef>
                <a:spcPts val="800"/>
              </a:spcBef>
              <a:buClr>
                <a:schemeClr val="tx2"/>
              </a:buClr>
              <a:buFont typeface="Arial" panose="020B0604020202020204" pitchFamily="34" charset="0"/>
              <a:buChar char="•"/>
              <a:defRPr sz="1600" kern="1200">
                <a:solidFill>
                  <a:schemeClr val="tx1"/>
                </a:solidFill>
                <a:latin typeface="+mn-lt"/>
                <a:ea typeface="+mn-ea"/>
                <a:cs typeface="+mn-cs"/>
              </a:defRPr>
            </a:lvl3pPr>
            <a:lvl4pPr marL="1142971" indent="-228594" algn="l" defTabSz="914377" rtl="0" eaLnBrk="1" latinLnBrk="0" hangingPunct="1">
              <a:lnSpc>
                <a:spcPct val="100000"/>
              </a:lnSpc>
              <a:spcBef>
                <a:spcPts val="667"/>
              </a:spcBef>
              <a:buClr>
                <a:schemeClr val="tx2"/>
              </a:buClr>
              <a:buFont typeface="Arial" panose="020B0604020202020204" pitchFamily="34" charset="0"/>
              <a:buChar char="•"/>
              <a:defRPr sz="1467" kern="1200">
                <a:solidFill>
                  <a:schemeClr val="tx1"/>
                </a:solidFill>
                <a:latin typeface="+mn-lt"/>
                <a:ea typeface="+mn-ea"/>
                <a:cs typeface="+mn-cs"/>
              </a:defRPr>
            </a:lvl4pPr>
            <a:lvl5pPr marL="1447764" indent="-228594" algn="l" defTabSz="914377" rtl="0" eaLnBrk="1" latinLnBrk="0" hangingPunct="1">
              <a:lnSpc>
                <a:spcPct val="100000"/>
              </a:lnSpc>
              <a:spcBef>
                <a:spcPts val="533"/>
              </a:spcBef>
              <a:buClr>
                <a:schemeClr val="tx2"/>
              </a:buClr>
              <a:buFont typeface="Arial" panose="020B0604020202020204" pitchFamily="34" charset="0"/>
              <a:buChar char="•"/>
              <a:defRPr sz="1467"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Solutions Engineer PDM|PLM</a:t>
            </a:r>
            <a:endParaRPr lang="en-DE" dirty="0"/>
          </a:p>
        </p:txBody>
      </p:sp>
    </p:spTree>
    <p:extLst>
      <p:ext uri="{BB962C8B-B14F-4D97-AF65-F5344CB8AC3E}">
        <p14:creationId xmlns:p14="http://schemas.microsoft.com/office/powerpoint/2010/main" val="3899301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18710802-52D6-4FE9-B050-80AB3649C51D}"/>
              </a:ext>
            </a:extLst>
          </p:cNvPr>
          <p:cNvSpPr>
            <a:spLocks noGrp="1"/>
          </p:cNvSpPr>
          <p:nvPr>
            <p:ph type="body" sz="quarter" idx="13"/>
          </p:nvPr>
        </p:nvSpPr>
        <p:spPr/>
        <p:txBody>
          <a:bodyPr/>
          <a:lstStyle/>
          <a:p>
            <a:r>
              <a:rPr lang="en-US" dirty="0"/>
              <a:t>Inventor </a:t>
            </a:r>
            <a:r>
              <a:rPr lang="en-US" dirty="0" err="1"/>
              <a:t>dockable</a:t>
            </a:r>
            <a:r>
              <a:rPr lang="en-US" dirty="0"/>
              <a:t> windows | Vault dock-panels = WebView2 controls</a:t>
            </a:r>
          </a:p>
        </p:txBody>
      </p:sp>
      <p:sp>
        <p:nvSpPr>
          <p:cNvPr id="12" name="Content Placeholder 11">
            <a:extLst>
              <a:ext uri="{FF2B5EF4-FFF2-40B4-BE49-F238E27FC236}">
                <a16:creationId xmlns:a16="http://schemas.microsoft.com/office/drawing/2014/main" id="{C8563C98-672B-9C5A-DF46-BF4181F15529}"/>
              </a:ext>
            </a:extLst>
          </p:cNvPr>
          <p:cNvSpPr>
            <a:spLocks noGrp="1"/>
          </p:cNvSpPr>
          <p:nvPr>
            <p:ph idx="1"/>
          </p:nvPr>
        </p:nvSpPr>
        <p:spPr/>
        <p:txBody>
          <a:bodyPr/>
          <a:lstStyle/>
          <a:p>
            <a:r>
              <a:rPr lang="en-US" dirty="0"/>
              <a:t>WebView2 controls display Fusion Manage UX Extension pages</a:t>
            </a:r>
          </a:p>
          <a:p>
            <a:pPr lvl="1"/>
            <a:r>
              <a:rPr lang="en-US" dirty="0"/>
              <a:t>Optimized layout with host-specific user commands</a:t>
            </a:r>
          </a:p>
          <a:p>
            <a:pPr lvl="1"/>
            <a:r>
              <a:rPr lang="en-US" dirty="0"/>
              <a:t>Messaging for bidirectional host – UXE server communication</a:t>
            </a:r>
          </a:p>
        </p:txBody>
      </p:sp>
      <p:sp>
        <p:nvSpPr>
          <p:cNvPr id="6" name="Title 5">
            <a:extLst>
              <a:ext uri="{FF2B5EF4-FFF2-40B4-BE49-F238E27FC236}">
                <a16:creationId xmlns:a16="http://schemas.microsoft.com/office/drawing/2014/main" id="{2285E48E-947C-2E20-3072-ED2D5F5F9657}"/>
              </a:ext>
            </a:extLst>
          </p:cNvPr>
          <p:cNvSpPr>
            <a:spLocks noGrp="1"/>
          </p:cNvSpPr>
          <p:nvPr>
            <p:ph type="title"/>
          </p:nvPr>
        </p:nvSpPr>
        <p:spPr/>
        <p:txBody>
          <a:bodyPr/>
          <a:lstStyle/>
          <a:p>
            <a:r>
              <a:rPr lang="en-US" dirty="0"/>
              <a:t>How it works…</a:t>
            </a:r>
          </a:p>
        </p:txBody>
      </p:sp>
      <p:pic>
        <p:nvPicPr>
          <p:cNvPr id="11" name="Picture 10">
            <a:extLst>
              <a:ext uri="{FF2B5EF4-FFF2-40B4-BE49-F238E27FC236}">
                <a16:creationId xmlns:a16="http://schemas.microsoft.com/office/drawing/2014/main" id="{C9E02E0B-EC2A-318F-2000-53A4C9FD3878}"/>
              </a:ext>
            </a:extLst>
          </p:cNvPr>
          <p:cNvPicPr>
            <a:picLocks noChangeAspect="1"/>
          </p:cNvPicPr>
          <p:nvPr/>
        </p:nvPicPr>
        <p:blipFill>
          <a:blip r:embed="rId2"/>
          <a:stretch>
            <a:fillRect/>
          </a:stretch>
        </p:blipFill>
        <p:spPr>
          <a:xfrm>
            <a:off x="5021754" y="2871315"/>
            <a:ext cx="1996091" cy="3817296"/>
          </a:xfrm>
          <a:prstGeom prst="rect">
            <a:avLst/>
          </a:prstGeom>
        </p:spPr>
      </p:pic>
      <p:pic>
        <p:nvPicPr>
          <p:cNvPr id="14" name="Picture 13">
            <a:extLst>
              <a:ext uri="{FF2B5EF4-FFF2-40B4-BE49-F238E27FC236}">
                <a16:creationId xmlns:a16="http://schemas.microsoft.com/office/drawing/2014/main" id="{C7621FAB-8002-144F-C381-7795FDCF6A64}"/>
              </a:ext>
            </a:extLst>
          </p:cNvPr>
          <p:cNvPicPr>
            <a:picLocks noChangeAspect="1"/>
          </p:cNvPicPr>
          <p:nvPr/>
        </p:nvPicPr>
        <p:blipFill>
          <a:blip r:embed="rId3"/>
          <a:stretch>
            <a:fillRect/>
          </a:stretch>
        </p:blipFill>
        <p:spPr>
          <a:xfrm>
            <a:off x="7483319" y="3666111"/>
            <a:ext cx="4336630" cy="3022500"/>
          </a:xfrm>
          <a:prstGeom prst="rect">
            <a:avLst/>
          </a:prstGeom>
        </p:spPr>
      </p:pic>
      <p:pic>
        <p:nvPicPr>
          <p:cNvPr id="15" name="Picture 14">
            <a:extLst>
              <a:ext uri="{FF2B5EF4-FFF2-40B4-BE49-F238E27FC236}">
                <a16:creationId xmlns:a16="http://schemas.microsoft.com/office/drawing/2014/main" id="{2A3CCAB7-FD98-C87F-053E-32CE8B4B17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7940" y="3522310"/>
            <a:ext cx="1249567" cy="1249567"/>
          </a:xfrm>
          <a:prstGeom prst="rect">
            <a:avLst/>
          </a:prstGeom>
        </p:spPr>
      </p:pic>
      <p:pic>
        <p:nvPicPr>
          <p:cNvPr id="16" name="Picture 2">
            <a:extLst>
              <a:ext uri="{FF2B5EF4-FFF2-40B4-BE49-F238E27FC236}">
                <a16:creationId xmlns:a16="http://schemas.microsoft.com/office/drawing/2014/main" id="{0C876334-170E-EE57-44B6-EDC80B68A07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2913" y="4880567"/>
            <a:ext cx="1249567" cy="124956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7" name="Arrow: Right 16">
            <a:extLst>
              <a:ext uri="{FF2B5EF4-FFF2-40B4-BE49-F238E27FC236}">
                <a16:creationId xmlns:a16="http://schemas.microsoft.com/office/drawing/2014/main" id="{4D8064EE-0DB6-88C4-9656-582CC1968467}"/>
              </a:ext>
            </a:extLst>
          </p:cNvPr>
          <p:cNvSpPr/>
          <p:nvPr/>
        </p:nvSpPr>
        <p:spPr>
          <a:xfrm>
            <a:off x="2984500" y="3378740"/>
            <a:ext cx="4434462" cy="538264"/>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Send messages</a:t>
            </a:r>
          </a:p>
        </p:txBody>
      </p:sp>
      <p:sp>
        <p:nvSpPr>
          <p:cNvPr id="18" name="Rectangle 17">
            <a:extLst>
              <a:ext uri="{FF2B5EF4-FFF2-40B4-BE49-F238E27FC236}">
                <a16:creationId xmlns:a16="http://schemas.microsoft.com/office/drawing/2014/main" id="{B087EDE3-18B2-4B4D-8E1C-F0BDEE1BC6AF}"/>
              </a:ext>
            </a:extLst>
          </p:cNvPr>
          <p:cNvSpPr/>
          <p:nvPr/>
        </p:nvSpPr>
        <p:spPr>
          <a:xfrm>
            <a:off x="2671864" y="3522310"/>
            <a:ext cx="193367" cy="26078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p>
        </p:txBody>
      </p:sp>
      <p:sp>
        <p:nvSpPr>
          <p:cNvPr id="19" name="Arrow: Left 18">
            <a:extLst>
              <a:ext uri="{FF2B5EF4-FFF2-40B4-BE49-F238E27FC236}">
                <a16:creationId xmlns:a16="http://schemas.microsoft.com/office/drawing/2014/main" id="{D82DED1F-4D5E-E596-43B1-41DAB780F9EE}"/>
              </a:ext>
            </a:extLst>
          </p:cNvPr>
          <p:cNvSpPr/>
          <p:nvPr/>
        </p:nvSpPr>
        <p:spPr>
          <a:xfrm>
            <a:off x="6297039" y="4662791"/>
            <a:ext cx="1121924" cy="468975"/>
          </a:xfrm>
          <a:prstGeom prst="lef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Display</a:t>
            </a:r>
          </a:p>
        </p:txBody>
      </p:sp>
      <p:sp>
        <p:nvSpPr>
          <p:cNvPr id="20" name="Arrow: Left 19">
            <a:extLst>
              <a:ext uri="{FF2B5EF4-FFF2-40B4-BE49-F238E27FC236}">
                <a16:creationId xmlns:a16="http://schemas.microsoft.com/office/drawing/2014/main" id="{4D92DFDB-FF90-1A72-A5B1-74A39B94DFB2}"/>
              </a:ext>
            </a:extLst>
          </p:cNvPr>
          <p:cNvSpPr/>
          <p:nvPr/>
        </p:nvSpPr>
        <p:spPr>
          <a:xfrm>
            <a:off x="2984500" y="5584227"/>
            <a:ext cx="2758060" cy="468975"/>
          </a:xfrm>
          <a:prstGeom prst="lef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Receive messages</a:t>
            </a:r>
          </a:p>
        </p:txBody>
      </p:sp>
      <p:sp>
        <p:nvSpPr>
          <p:cNvPr id="21" name="TextBox 20">
            <a:extLst>
              <a:ext uri="{FF2B5EF4-FFF2-40B4-BE49-F238E27FC236}">
                <a16:creationId xmlns:a16="http://schemas.microsoft.com/office/drawing/2014/main" id="{9BCCA7E2-D1BF-9253-F011-B177F85E656E}"/>
              </a:ext>
            </a:extLst>
          </p:cNvPr>
          <p:cNvSpPr txBox="1"/>
          <p:nvPr/>
        </p:nvSpPr>
        <p:spPr>
          <a:xfrm>
            <a:off x="3195478" y="5925781"/>
            <a:ext cx="2547082" cy="338554"/>
          </a:xfrm>
          <a:prstGeom prst="rect">
            <a:avLst/>
          </a:prstGeom>
        </p:spPr>
        <p:style>
          <a:lnRef idx="1">
            <a:schemeClr val="accent4"/>
          </a:lnRef>
          <a:fillRef idx="2">
            <a:schemeClr val="accent4"/>
          </a:fillRef>
          <a:effectRef idx="1">
            <a:schemeClr val="accent4"/>
          </a:effectRef>
          <a:fontRef idx="minor">
            <a:schemeClr val="dk1"/>
          </a:fontRef>
        </p:style>
        <p:txBody>
          <a:bodyPr wrap="square" lIns="0" tIns="0" rIns="0" bIns="0" rtlCol="0">
            <a:spAutoFit/>
          </a:bodyPr>
          <a:lstStyle/>
          <a:p>
            <a:pPr algn="ctr"/>
            <a:r>
              <a:rPr lang="en-US" sz="1100" dirty="0"/>
              <a:t>Navigation/Selection</a:t>
            </a:r>
            <a:br>
              <a:rPr lang="en-US" sz="1100" dirty="0"/>
            </a:br>
            <a:r>
              <a:rPr lang="en-US" sz="1100" dirty="0"/>
              <a:t>Open or Add Component</a:t>
            </a:r>
          </a:p>
        </p:txBody>
      </p:sp>
      <p:sp>
        <p:nvSpPr>
          <p:cNvPr id="22" name="TextBox 21">
            <a:extLst>
              <a:ext uri="{FF2B5EF4-FFF2-40B4-BE49-F238E27FC236}">
                <a16:creationId xmlns:a16="http://schemas.microsoft.com/office/drawing/2014/main" id="{407DCB68-A349-1DBA-34F4-667FFA596E01}"/>
              </a:ext>
            </a:extLst>
          </p:cNvPr>
          <p:cNvSpPr txBox="1"/>
          <p:nvPr/>
        </p:nvSpPr>
        <p:spPr>
          <a:xfrm>
            <a:off x="2984500" y="3766592"/>
            <a:ext cx="4168572" cy="169277"/>
          </a:xfrm>
          <a:prstGeom prst="rect">
            <a:avLst/>
          </a:prstGeom>
        </p:spPr>
        <p:style>
          <a:lnRef idx="1">
            <a:schemeClr val="accent4"/>
          </a:lnRef>
          <a:fillRef idx="2">
            <a:schemeClr val="accent4"/>
          </a:fillRef>
          <a:effectRef idx="1">
            <a:schemeClr val="accent4"/>
          </a:effectRef>
          <a:fontRef idx="minor">
            <a:schemeClr val="dk1"/>
          </a:fontRef>
        </p:style>
        <p:txBody>
          <a:bodyPr wrap="square" lIns="0" tIns="0" rIns="0" bIns="0" rtlCol="0">
            <a:spAutoFit/>
          </a:bodyPr>
          <a:lstStyle/>
          <a:p>
            <a:pPr algn="ctr"/>
            <a:r>
              <a:rPr lang="en-US" sz="1100" dirty="0"/>
              <a:t>Call </a:t>
            </a:r>
            <a:r>
              <a:rPr lang="en-US" sz="1100" dirty="0" err="1"/>
              <a:t>Url</a:t>
            </a:r>
            <a:endParaRPr lang="en-US" sz="1100" dirty="0"/>
          </a:p>
        </p:txBody>
      </p:sp>
    </p:spTree>
    <p:extLst>
      <p:ext uri="{BB962C8B-B14F-4D97-AF65-F5344CB8AC3E}">
        <p14:creationId xmlns:p14="http://schemas.microsoft.com/office/powerpoint/2010/main" val="24539046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2BE244-36B1-1A68-D556-38FA7493652B}"/>
              </a:ext>
            </a:extLst>
          </p:cNvPr>
          <p:cNvSpPr>
            <a:spLocks noGrp="1"/>
          </p:cNvSpPr>
          <p:nvPr>
            <p:ph idx="1"/>
          </p:nvPr>
        </p:nvSpPr>
        <p:spPr>
          <a:xfrm>
            <a:off x="491319" y="1584960"/>
            <a:ext cx="7588651" cy="4785360"/>
          </a:xfrm>
        </p:spPr>
        <p:txBody>
          <a:bodyPr/>
          <a:lstStyle/>
          <a:p>
            <a:r>
              <a:rPr lang="en-US" dirty="0"/>
              <a:t>Message format</a:t>
            </a:r>
          </a:p>
          <a:p>
            <a:pPr lvl="1"/>
            <a:r>
              <a:rPr lang="en-US" dirty="0"/>
              <a:t>Action; Source; </a:t>
            </a:r>
            <a:r>
              <a:rPr lang="en-US" b="1" dirty="0"/>
              <a:t>FileIterationId</a:t>
            </a:r>
            <a:r>
              <a:rPr lang="en-US" dirty="0"/>
              <a:t>; </a:t>
            </a:r>
            <a:r>
              <a:rPr lang="en-US" b="1" dirty="0" err="1"/>
              <a:t>Filename.Ext</a:t>
            </a:r>
            <a:r>
              <a:rPr lang="en-US" dirty="0"/>
              <a:t>; </a:t>
            </a:r>
            <a:r>
              <a:rPr lang="en-US" b="1" dirty="0"/>
              <a:t>MasterId</a:t>
            </a:r>
          </a:p>
        </p:txBody>
      </p:sp>
      <p:sp>
        <p:nvSpPr>
          <p:cNvPr id="4" name="Content Placeholder 3">
            <a:extLst>
              <a:ext uri="{FF2B5EF4-FFF2-40B4-BE49-F238E27FC236}">
                <a16:creationId xmlns:a16="http://schemas.microsoft.com/office/drawing/2014/main" id="{5779F1B6-49AD-44DC-2518-5DA2518B3FB3}"/>
              </a:ext>
            </a:extLst>
          </p:cNvPr>
          <p:cNvSpPr>
            <a:spLocks noGrp="1"/>
          </p:cNvSpPr>
          <p:nvPr>
            <p:ph idx="11"/>
          </p:nvPr>
        </p:nvSpPr>
        <p:spPr>
          <a:xfrm>
            <a:off x="8620298" y="1584960"/>
            <a:ext cx="3080634" cy="4785360"/>
          </a:xfrm>
        </p:spPr>
        <p:txBody>
          <a:bodyPr/>
          <a:lstStyle/>
          <a:p>
            <a:r>
              <a:rPr lang="en-US" dirty="0"/>
              <a:t>Action Values</a:t>
            </a:r>
          </a:p>
          <a:p>
            <a:pPr lvl="1"/>
            <a:r>
              <a:rPr lang="en-US" dirty="0"/>
              <a:t>openComponent</a:t>
            </a:r>
          </a:p>
          <a:p>
            <a:pPr lvl="1"/>
            <a:r>
              <a:rPr lang="en-US" dirty="0"/>
              <a:t>addComponent</a:t>
            </a:r>
          </a:p>
          <a:p>
            <a:pPr lvl="1"/>
            <a:r>
              <a:rPr lang="en-US" dirty="0"/>
              <a:t>gotoVaultFile</a:t>
            </a:r>
          </a:p>
          <a:p>
            <a:pPr lvl="1"/>
            <a:r>
              <a:rPr lang="en-US" dirty="0"/>
              <a:t>gotoVaultItem</a:t>
            </a:r>
          </a:p>
          <a:p>
            <a:r>
              <a:rPr lang="en-US" dirty="0"/>
              <a:t>Source Values</a:t>
            </a:r>
          </a:p>
          <a:p>
            <a:pPr lvl="1"/>
            <a:r>
              <a:rPr lang="en-US" b="1" dirty="0">
                <a:highlight>
                  <a:srgbClr val="FFFF00"/>
                </a:highlight>
              </a:rPr>
              <a:t>file</a:t>
            </a:r>
            <a:r>
              <a:rPr lang="en-US" dirty="0"/>
              <a:t> | item | plm-item</a:t>
            </a:r>
          </a:p>
        </p:txBody>
      </p:sp>
      <p:sp>
        <p:nvSpPr>
          <p:cNvPr id="2" name="Title 1">
            <a:extLst>
              <a:ext uri="{FF2B5EF4-FFF2-40B4-BE49-F238E27FC236}">
                <a16:creationId xmlns:a16="http://schemas.microsoft.com/office/drawing/2014/main" id="{AC8764CD-1235-861A-C41B-9D6D9C6296BC}"/>
              </a:ext>
            </a:extLst>
          </p:cNvPr>
          <p:cNvSpPr>
            <a:spLocks noGrp="1"/>
          </p:cNvSpPr>
          <p:nvPr>
            <p:ph type="title"/>
          </p:nvPr>
        </p:nvSpPr>
        <p:spPr/>
        <p:txBody>
          <a:bodyPr/>
          <a:lstStyle/>
          <a:p>
            <a:r>
              <a:rPr lang="en-US" dirty="0"/>
              <a:t>WebMessage Parameters</a:t>
            </a:r>
          </a:p>
        </p:txBody>
      </p:sp>
      <p:sp>
        <p:nvSpPr>
          <p:cNvPr id="5" name="Text Placeholder 4">
            <a:extLst>
              <a:ext uri="{FF2B5EF4-FFF2-40B4-BE49-F238E27FC236}">
                <a16:creationId xmlns:a16="http://schemas.microsoft.com/office/drawing/2014/main" id="{640A2A83-C755-A40B-A3D4-BEF6A6AEDD2B}"/>
              </a:ext>
            </a:extLst>
          </p:cNvPr>
          <p:cNvSpPr>
            <a:spLocks noGrp="1"/>
          </p:cNvSpPr>
          <p:nvPr>
            <p:ph type="body" sz="quarter" idx="13"/>
          </p:nvPr>
        </p:nvSpPr>
        <p:spPr/>
        <p:txBody>
          <a:bodyPr/>
          <a:lstStyle/>
          <a:p>
            <a:r>
              <a:rPr lang="en-US" dirty="0"/>
              <a:t>Source = Vault File</a:t>
            </a:r>
          </a:p>
        </p:txBody>
      </p:sp>
      <p:pic>
        <p:nvPicPr>
          <p:cNvPr id="12" name="Picture 11">
            <a:extLst>
              <a:ext uri="{FF2B5EF4-FFF2-40B4-BE49-F238E27FC236}">
                <a16:creationId xmlns:a16="http://schemas.microsoft.com/office/drawing/2014/main" id="{60583252-5718-A98F-01A0-16E2D5E60C12}"/>
              </a:ext>
            </a:extLst>
          </p:cNvPr>
          <p:cNvPicPr>
            <a:picLocks noChangeAspect="1"/>
          </p:cNvPicPr>
          <p:nvPr/>
        </p:nvPicPr>
        <p:blipFill>
          <a:blip r:embed="rId2"/>
          <a:stretch>
            <a:fillRect/>
          </a:stretch>
        </p:blipFill>
        <p:spPr>
          <a:xfrm>
            <a:off x="491068" y="2501889"/>
            <a:ext cx="4580952" cy="3619048"/>
          </a:xfrm>
          <a:prstGeom prst="rect">
            <a:avLst/>
          </a:prstGeom>
        </p:spPr>
      </p:pic>
    </p:spTree>
    <p:extLst>
      <p:ext uri="{BB962C8B-B14F-4D97-AF65-F5344CB8AC3E}">
        <p14:creationId xmlns:p14="http://schemas.microsoft.com/office/powerpoint/2010/main" val="5624376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38A467-410E-5555-7878-B716744368A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8935DA-6B18-C79A-947F-EA0848B7508B}"/>
              </a:ext>
            </a:extLst>
          </p:cNvPr>
          <p:cNvSpPr>
            <a:spLocks noGrp="1"/>
          </p:cNvSpPr>
          <p:nvPr>
            <p:ph idx="1"/>
          </p:nvPr>
        </p:nvSpPr>
        <p:spPr>
          <a:xfrm>
            <a:off x="491319" y="1584960"/>
            <a:ext cx="7588651" cy="4785360"/>
          </a:xfrm>
        </p:spPr>
        <p:txBody>
          <a:bodyPr/>
          <a:lstStyle/>
          <a:p>
            <a:r>
              <a:rPr lang="en-US" dirty="0"/>
              <a:t>Message format</a:t>
            </a:r>
          </a:p>
          <a:p>
            <a:pPr lvl="1"/>
            <a:r>
              <a:rPr lang="en-US" dirty="0"/>
              <a:t>Action; Source; </a:t>
            </a:r>
            <a:r>
              <a:rPr lang="en-US" b="1" dirty="0"/>
              <a:t>ItemRevision(Id)</a:t>
            </a:r>
            <a:r>
              <a:rPr lang="en-US" dirty="0"/>
              <a:t>; </a:t>
            </a:r>
            <a:r>
              <a:rPr lang="en-US" b="1" dirty="0"/>
              <a:t>Number</a:t>
            </a:r>
          </a:p>
        </p:txBody>
      </p:sp>
      <p:sp>
        <p:nvSpPr>
          <p:cNvPr id="4" name="Content Placeholder 3">
            <a:extLst>
              <a:ext uri="{FF2B5EF4-FFF2-40B4-BE49-F238E27FC236}">
                <a16:creationId xmlns:a16="http://schemas.microsoft.com/office/drawing/2014/main" id="{CA3A3B2C-1F03-56FF-9D66-F78D25D244FE}"/>
              </a:ext>
            </a:extLst>
          </p:cNvPr>
          <p:cNvSpPr>
            <a:spLocks noGrp="1"/>
          </p:cNvSpPr>
          <p:nvPr>
            <p:ph idx="11"/>
          </p:nvPr>
        </p:nvSpPr>
        <p:spPr>
          <a:xfrm>
            <a:off x="8620298" y="1584960"/>
            <a:ext cx="3080634" cy="4785360"/>
          </a:xfrm>
        </p:spPr>
        <p:txBody>
          <a:bodyPr/>
          <a:lstStyle/>
          <a:p>
            <a:r>
              <a:rPr lang="en-US" dirty="0"/>
              <a:t>Action Values</a:t>
            </a:r>
          </a:p>
          <a:p>
            <a:pPr lvl="1"/>
            <a:r>
              <a:rPr lang="en-US" dirty="0"/>
              <a:t>openComponent</a:t>
            </a:r>
          </a:p>
          <a:p>
            <a:pPr lvl="1"/>
            <a:r>
              <a:rPr lang="en-US" dirty="0"/>
              <a:t>addComponent</a:t>
            </a:r>
          </a:p>
          <a:p>
            <a:pPr lvl="1"/>
            <a:r>
              <a:rPr lang="en-US" dirty="0"/>
              <a:t>gotoVaultFile</a:t>
            </a:r>
          </a:p>
          <a:p>
            <a:pPr lvl="1"/>
            <a:r>
              <a:rPr lang="en-US" dirty="0"/>
              <a:t>gotoVaultItem</a:t>
            </a:r>
          </a:p>
          <a:p>
            <a:r>
              <a:rPr lang="en-US" dirty="0"/>
              <a:t>Source Values</a:t>
            </a:r>
          </a:p>
          <a:p>
            <a:pPr lvl="1"/>
            <a:r>
              <a:rPr lang="en-US" dirty="0"/>
              <a:t>file | </a:t>
            </a:r>
            <a:r>
              <a:rPr lang="en-US" b="1" dirty="0">
                <a:highlight>
                  <a:srgbClr val="FFFF00"/>
                </a:highlight>
              </a:rPr>
              <a:t>item</a:t>
            </a:r>
            <a:r>
              <a:rPr lang="en-US" dirty="0"/>
              <a:t> | plm-item</a:t>
            </a:r>
          </a:p>
        </p:txBody>
      </p:sp>
      <p:sp>
        <p:nvSpPr>
          <p:cNvPr id="2" name="Title 1">
            <a:extLst>
              <a:ext uri="{FF2B5EF4-FFF2-40B4-BE49-F238E27FC236}">
                <a16:creationId xmlns:a16="http://schemas.microsoft.com/office/drawing/2014/main" id="{0516C7A1-D63A-D8A8-D0B4-51BDDEF8470C}"/>
              </a:ext>
            </a:extLst>
          </p:cNvPr>
          <p:cNvSpPr>
            <a:spLocks noGrp="1"/>
          </p:cNvSpPr>
          <p:nvPr>
            <p:ph type="title"/>
          </p:nvPr>
        </p:nvSpPr>
        <p:spPr/>
        <p:txBody>
          <a:bodyPr/>
          <a:lstStyle/>
          <a:p>
            <a:r>
              <a:rPr lang="en-US" dirty="0"/>
              <a:t>WebMessage Parameters</a:t>
            </a:r>
          </a:p>
        </p:txBody>
      </p:sp>
      <p:sp>
        <p:nvSpPr>
          <p:cNvPr id="5" name="Text Placeholder 4">
            <a:extLst>
              <a:ext uri="{FF2B5EF4-FFF2-40B4-BE49-F238E27FC236}">
                <a16:creationId xmlns:a16="http://schemas.microsoft.com/office/drawing/2014/main" id="{9F8D18F9-B1C1-A26A-4993-4732995BE7D1}"/>
              </a:ext>
            </a:extLst>
          </p:cNvPr>
          <p:cNvSpPr>
            <a:spLocks noGrp="1"/>
          </p:cNvSpPr>
          <p:nvPr>
            <p:ph type="body" sz="quarter" idx="13"/>
          </p:nvPr>
        </p:nvSpPr>
        <p:spPr/>
        <p:txBody>
          <a:bodyPr/>
          <a:lstStyle/>
          <a:p>
            <a:r>
              <a:rPr lang="en-US" dirty="0"/>
              <a:t>Source = Vault Item</a:t>
            </a:r>
          </a:p>
        </p:txBody>
      </p:sp>
      <p:pic>
        <p:nvPicPr>
          <p:cNvPr id="7" name="Picture 6">
            <a:extLst>
              <a:ext uri="{FF2B5EF4-FFF2-40B4-BE49-F238E27FC236}">
                <a16:creationId xmlns:a16="http://schemas.microsoft.com/office/drawing/2014/main" id="{3F071A25-772A-ACB6-FBB8-599F2C999E96}"/>
              </a:ext>
            </a:extLst>
          </p:cNvPr>
          <p:cNvPicPr>
            <a:picLocks noChangeAspect="1"/>
          </p:cNvPicPr>
          <p:nvPr/>
        </p:nvPicPr>
        <p:blipFill>
          <a:blip r:embed="rId2"/>
          <a:stretch>
            <a:fillRect/>
          </a:stretch>
        </p:blipFill>
        <p:spPr>
          <a:xfrm>
            <a:off x="491068" y="2511510"/>
            <a:ext cx="4657143" cy="4076190"/>
          </a:xfrm>
          <a:prstGeom prst="rect">
            <a:avLst/>
          </a:prstGeom>
        </p:spPr>
      </p:pic>
    </p:spTree>
    <p:extLst>
      <p:ext uri="{BB962C8B-B14F-4D97-AF65-F5344CB8AC3E}">
        <p14:creationId xmlns:p14="http://schemas.microsoft.com/office/powerpoint/2010/main" val="35257272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E4CBCE-0BE6-D383-FE6D-2FD775E6EC1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BA15FB-7EFB-7C37-FBF4-44DE207EF304}"/>
              </a:ext>
            </a:extLst>
          </p:cNvPr>
          <p:cNvSpPr>
            <a:spLocks noGrp="1"/>
          </p:cNvSpPr>
          <p:nvPr>
            <p:ph idx="1"/>
          </p:nvPr>
        </p:nvSpPr>
        <p:spPr>
          <a:xfrm>
            <a:off x="491319" y="1584960"/>
            <a:ext cx="7588651" cy="4785360"/>
          </a:xfrm>
        </p:spPr>
        <p:txBody>
          <a:bodyPr/>
          <a:lstStyle/>
          <a:p>
            <a:r>
              <a:rPr lang="en-US" dirty="0"/>
              <a:t>Message format</a:t>
            </a:r>
          </a:p>
          <a:p>
            <a:pPr lvl="1"/>
            <a:r>
              <a:rPr lang="en-US" dirty="0"/>
              <a:t>Action; Source; </a:t>
            </a:r>
            <a:r>
              <a:rPr lang="en-US" b="1" dirty="0"/>
              <a:t>Number</a:t>
            </a:r>
            <a:r>
              <a:rPr lang="en-US" dirty="0"/>
              <a:t>; </a:t>
            </a:r>
            <a:r>
              <a:rPr lang="en-US" b="1" dirty="0"/>
              <a:t>Item Descriptor [Rev]</a:t>
            </a:r>
            <a:r>
              <a:rPr lang="en-US" dirty="0"/>
              <a:t>; </a:t>
            </a:r>
            <a:r>
              <a:rPr lang="en-US" b="1" dirty="0"/>
              <a:t>urn</a:t>
            </a:r>
          </a:p>
        </p:txBody>
      </p:sp>
      <p:sp>
        <p:nvSpPr>
          <p:cNvPr id="4" name="Content Placeholder 3">
            <a:extLst>
              <a:ext uri="{FF2B5EF4-FFF2-40B4-BE49-F238E27FC236}">
                <a16:creationId xmlns:a16="http://schemas.microsoft.com/office/drawing/2014/main" id="{3E851DE2-6E89-77F3-6623-AF3CC73DE665}"/>
              </a:ext>
            </a:extLst>
          </p:cNvPr>
          <p:cNvSpPr>
            <a:spLocks noGrp="1"/>
          </p:cNvSpPr>
          <p:nvPr>
            <p:ph idx="11"/>
          </p:nvPr>
        </p:nvSpPr>
        <p:spPr>
          <a:xfrm>
            <a:off x="8620298" y="1584960"/>
            <a:ext cx="3080634" cy="4785360"/>
          </a:xfrm>
        </p:spPr>
        <p:txBody>
          <a:bodyPr/>
          <a:lstStyle/>
          <a:p>
            <a:r>
              <a:rPr lang="en-US" dirty="0"/>
              <a:t>Action Values</a:t>
            </a:r>
          </a:p>
          <a:p>
            <a:pPr lvl="1"/>
            <a:r>
              <a:rPr lang="en-US" dirty="0"/>
              <a:t>openComponent</a:t>
            </a:r>
          </a:p>
          <a:p>
            <a:pPr lvl="1"/>
            <a:r>
              <a:rPr lang="en-US" dirty="0"/>
              <a:t>addComponent</a:t>
            </a:r>
          </a:p>
          <a:p>
            <a:pPr lvl="1"/>
            <a:r>
              <a:rPr lang="en-US" dirty="0"/>
              <a:t>gotoVaultFile</a:t>
            </a:r>
          </a:p>
          <a:p>
            <a:pPr lvl="1"/>
            <a:r>
              <a:rPr lang="en-US" dirty="0"/>
              <a:t>gotoVaultItem</a:t>
            </a:r>
          </a:p>
          <a:p>
            <a:r>
              <a:rPr lang="en-US" dirty="0"/>
              <a:t>Source Values</a:t>
            </a:r>
          </a:p>
          <a:p>
            <a:pPr lvl="1"/>
            <a:r>
              <a:rPr lang="en-US" dirty="0"/>
              <a:t>file | item | </a:t>
            </a:r>
            <a:r>
              <a:rPr lang="en-US" b="1" dirty="0">
                <a:highlight>
                  <a:srgbClr val="FFFF00"/>
                </a:highlight>
              </a:rPr>
              <a:t>plm-item</a:t>
            </a:r>
          </a:p>
        </p:txBody>
      </p:sp>
      <p:sp>
        <p:nvSpPr>
          <p:cNvPr id="2" name="Title 1">
            <a:extLst>
              <a:ext uri="{FF2B5EF4-FFF2-40B4-BE49-F238E27FC236}">
                <a16:creationId xmlns:a16="http://schemas.microsoft.com/office/drawing/2014/main" id="{AA97C022-3F32-69BF-731F-AB43426ACDA0}"/>
              </a:ext>
            </a:extLst>
          </p:cNvPr>
          <p:cNvSpPr>
            <a:spLocks noGrp="1"/>
          </p:cNvSpPr>
          <p:nvPr>
            <p:ph type="title"/>
          </p:nvPr>
        </p:nvSpPr>
        <p:spPr/>
        <p:txBody>
          <a:bodyPr/>
          <a:lstStyle/>
          <a:p>
            <a:r>
              <a:rPr lang="en-US" dirty="0"/>
              <a:t>WebMessage Parameters</a:t>
            </a:r>
          </a:p>
        </p:txBody>
      </p:sp>
      <p:sp>
        <p:nvSpPr>
          <p:cNvPr id="5" name="Text Placeholder 4">
            <a:extLst>
              <a:ext uri="{FF2B5EF4-FFF2-40B4-BE49-F238E27FC236}">
                <a16:creationId xmlns:a16="http://schemas.microsoft.com/office/drawing/2014/main" id="{137FA7A0-ECDC-4058-86EC-0C13B1CE6B90}"/>
              </a:ext>
            </a:extLst>
          </p:cNvPr>
          <p:cNvSpPr>
            <a:spLocks noGrp="1"/>
          </p:cNvSpPr>
          <p:nvPr>
            <p:ph type="body" sz="quarter" idx="13"/>
          </p:nvPr>
        </p:nvSpPr>
        <p:spPr/>
        <p:txBody>
          <a:bodyPr/>
          <a:lstStyle/>
          <a:p>
            <a:r>
              <a:rPr lang="en-US" dirty="0"/>
              <a:t>Source = Fusion Manage Item</a:t>
            </a:r>
          </a:p>
        </p:txBody>
      </p:sp>
      <p:pic>
        <p:nvPicPr>
          <p:cNvPr id="7" name="Picture 6">
            <a:extLst>
              <a:ext uri="{FF2B5EF4-FFF2-40B4-BE49-F238E27FC236}">
                <a16:creationId xmlns:a16="http://schemas.microsoft.com/office/drawing/2014/main" id="{9B45DDC6-2200-ADFA-718F-2A00A5D80DB9}"/>
              </a:ext>
            </a:extLst>
          </p:cNvPr>
          <p:cNvPicPr>
            <a:picLocks noChangeAspect="1"/>
          </p:cNvPicPr>
          <p:nvPr/>
        </p:nvPicPr>
        <p:blipFill>
          <a:blip r:embed="rId2"/>
          <a:stretch>
            <a:fillRect/>
          </a:stretch>
        </p:blipFill>
        <p:spPr>
          <a:xfrm>
            <a:off x="491068" y="2566182"/>
            <a:ext cx="6867525" cy="3743325"/>
          </a:xfrm>
          <a:prstGeom prst="rect">
            <a:avLst/>
          </a:prstGeom>
        </p:spPr>
      </p:pic>
    </p:spTree>
    <p:extLst>
      <p:ext uri="{BB962C8B-B14F-4D97-AF65-F5344CB8AC3E}">
        <p14:creationId xmlns:p14="http://schemas.microsoft.com/office/powerpoint/2010/main" val="17852286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E7EB174-D180-4C5A-86DF-BA2A7D248947}"/>
              </a:ext>
            </a:extLst>
          </p:cNvPr>
          <p:cNvSpPr>
            <a:spLocks noGrp="1"/>
          </p:cNvSpPr>
          <p:nvPr>
            <p:ph type="title"/>
          </p:nvPr>
        </p:nvSpPr>
        <p:spPr/>
        <p:txBody>
          <a:bodyPr/>
          <a:lstStyle/>
          <a:p>
            <a:r>
              <a:rPr lang="en-US" dirty="0"/>
              <a:t>Summary</a:t>
            </a:r>
            <a:endParaRPr lang="en-DE" dirty="0"/>
          </a:p>
        </p:txBody>
      </p:sp>
      <p:sp>
        <p:nvSpPr>
          <p:cNvPr id="6" name="Text Placeholder 5">
            <a:extLst>
              <a:ext uri="{FF2B5EF4-FFF2-40B4-BE49-F238E27FC236}">
                <a16:creationId xmlns:a16="http://schemas.microsoft.com/office/drawing/2014/main" id="{FA0C6A65-E986-4DD7-A2B3-0CB7AA582716}"/>
              </a:ext>
            </a:extLst>
          </p:cNvPr>
          <p:cNvSpPr>
            <a:spLocks noGrp="1"/>
          </p:cNvSpPr>
          <p:nvPr>
            <p:ph type="body" sz="quarter" idx="13"/>
          </p:nvPr>
        </p:nvSpPr>
        <p:spPr/>
        <p:txBody>
          <a:bodyPr/>
          <a:lstStyle/>
          <a:p>
            <a:endParaRPr lang="en-DE"/>
          </a:p>
        </p:txBody>
      </p:sp>
      <p:sp>
        <p:nvSpPr>
          <p:cNvPr id="4" name="Content Placeholder 3">
            <a:extLst>
              <a:ext uri="{FF2B5EF4-FFF2-40B4-BE49-F238E27FC236}">
                <a16:creationId xmlns:a16="http://schemas.microsoft.com/office/drawing/2014/main" id="{CF8A1B68-602A-4050-82E6-05090EA04415}"/>
              </a:ext>
            </a:extLst>
          </p:cNvPr>
          <p:cNvSpPr>
            <a:spLocks noGrp="1"/>
          </p:cNvSpPr>
          <p:nvPr>
            <p:ph idx="1"/>
          </p:nvPr>
        </p:nvSpPr>
        <p:spPr/>
        <p:txBody>
          <a:bodyPr/>
          <a:lstStyle/>
          <a:p>
            <a:endParaRPr lang="en-DE"/>
          </a:p>
        </p:txBody>
      </p:sp>
      <p:sp>
        <p:nvSpPr>
          <p:cNvPr id="7" name="Picture Placeholder 6">
            <a:extLst>
              <a:ext uri="{FF2B5EF4-FFF2-40B4-BE49-F238E27FC236}">
                <a16:creationId xmlns:a16="http://schemas.microsoft.com/office/drawing/2014/main" id="{23E2195E-1C04-44A2-A5D9-29B726A6E84A}"/>
              </a:ext>
            </a:extLst>
          </p:cNvPr>
          <p:cNvSpPr>
            <a:spLocks noGrp="1"/>
          </p:cNvSpPr>
          <p:nvPr>
            <p:ph type="pic" sz="quarter" idx="15"/>
          </p:nvPr>
        </p:nvSpPr>
        <p:spPr/>
        <p:txBody>
          <a:bodyPr/>
          <a:lstStyle/>
          <a:p>
            <a:endParaRPr lang="en-US"/>
          </a:p>
        </p:txBody>
      </p:sp>
      <p:sp>
        <p:nvSpPr>
          <p:cNvPr id="5" name="Text Placeholder 4">
            <a:extLst>
              <a:ext uri="{FF2B5EF4-FFF2-40B4-BE49-F238E27FC236}">
                <a16:creationId xmlns:a16="http://schemas.microsoft.com/office/drawing/2014/main" id="{B6CBA85F-3564-483C-BE82-C7CCFC08C90A}"/>
              </a:ext>
            </a:extLst>
          </p:cNvPr>
          <p:cNvSpPr>
            <a:spLocks noGrp="1"/>
          </p:cNvSpPr>
          <p:nvPr>
            <p:ph type="body" sz="quarter" idx="12"/>
          </p:nvPr>
        </p:nvSpPr>
        <p:spPr/>
        <p:txBody>
          <a:bodyPr/>
          <a:lstStyle/>
          <a:p>
            <a:endParaRPr lang="en-DE"/>
          </a:p>
        </p:txBody>
      </p:sp>
    </p:spTree>
    <p:extLst>
      <p:ext uri="{BB962C8B-B14F-4D97-AF65-F5344CB8AC3E}">
        <p14:creationId xmlns:p14="http://schemas.microsoft.com/office/powerpoint/2010/main" val="18906055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F39F900-5C63-4D38-A5D8-4B8DDED43E83}"/>
              </a:ext>
            </a:extLst>
          </p:cNvPr>
          <p:cNvSpPr>
            <a:spLocks noGrp="1"/>
          </p:cNvSpPr>
          <p:nvPr>
            <p:ph type="body" sz="quarter" idx="10"/>
          </p:nvPr>
        </p:nvSpPr>
        <p:spPr/>
        <p:txBody>
          <a:bodyPr/>
          <a:lstStyle/>
          <a:p>
            <a:endParaRPr lang="en-DE"/>
          </a:p>
        </p:txBody>
      </p:sp>
    </p:spTree>
    <p:extLst>
      <p:ext uri="{BB962C8B-B14F-4D97-AF65-F5344CB8AC3E}">
        <p14:creationId xmlns:p14="http://schemas.microsoft.com/office/powerpoint/2010/main" val="41860956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D42A1A8-A589-45CF-A98F-53559BAA88F8}"/>
              </a:ext>
            </a:extLst>
          </p:cNvPr>
          <p:cNvSpPr>
            <a:spLocks noGrp="1"/>
          </p:cNvSpPr>
          <p:nvPr>
            <p:ph type="title"/>
          </p:nvPr>
        </p:nvSpPr>
        <p:spPr/>
        <p:txBody>
          <a:bodyPr/>
          <a:lstStyle/>
          <a:p>
            <a:r>
              <a:rPr lang="en-US" dirty="0"/>
              <a:t>Agenda</a:t>
            </a:r>
            <a:endParaRPr lang="en-DE" dirty="0"/>
          </a:p>
        </p:txBody>
      </p:sp>
      <p:sp>
        <p:nvSpPr>
          <p:cNvPr id="3" name="Text Placeholder 2">
            <a:extLst>
              <a:ext uri="{FF2B5EF4-FFF2-40B4-BE49-F238E27FC236}">
                <a16:creationId xmlns:a16="http://schemas.microsoft.com/office/drawing/2014/main" id="{C85F817B-9598-A3BD-75B6-580FECB6DD62}"/>
              </a:ext>
            </a:extLst>
          </p:cNvPr>
          <p:cNvSpPr>
            <a:spLocks noGrp="1"/>
          </p:cNvSpPr>
          <p:nvPr>
            <p:ph type="body" sz="quarter" idx="13"/>
          </p:nvPr>
        </p:nvSpPr>
        <p:spPr>
          <a:xfrm>
            <a:off x="6271684" y="1039285"/>
            <a:ext cx="5719278" cy="328295"/>
          </a:xfrm>
        </p:spPr>
        <p:txBody>
          <a:bodyPr/>
          <a:lstStyle/>
          <a:p>
            <a:r>
              <a:rPr lang="en-US" dirty="0"/>
              <a:t>Vault plm extensions for Vault and Inventor</a:t>
            </a:r>
          </a:p>
        </p:txBody>
      </p:sp>
      <p:sp>
        <p:nvSpPr>
          <p:cNvPr id="2" name="Content Placeholder 1">
            <a:extLst>
              <a:ext uri="{FF2B5EF4-FFF2-40B4-BE49-F238E27FC236}">
                <a16:creationId xmlns:a16="http://schemas.microsoft.com/office/drawing/2014/main" id="{7672E3D9-2905-832C-B0EF-920730412EB3}"/>
              </a:ext>
            </a:extLst>
          </p:cNvPr>
          <p:cNvSpPr>
            <a:spLocks noGrp="1"/>
          </p:cNvSpPr>
          <p:nvPr>
            <p:ph idx="1"/>
          </p:nvPr>
        </p:nvSpPr>
        <p:spPr/>
        <p:txBody>
          <a:bodyPr>
            <a:normAutofit/>
          </a:bodyPr>
          <a:lstStyle/>
          <a:p>
            <a:r>
              <a:rPr lang="en-US" dirty="0"/>
              <a:t>Positioning and outcome options</a:t>
            </a:r>
          </a:p>
          <a:p>
            <a:r>
              <a:rPr lang="en-US" dirty="0"/>
              <a:t>Use case - engineering task sample</a:t>
            </a:r>
          </a:p>
          <a:p>
            <a:pPr lvl="1"/>
            <a:r>
              <a:rPr lang="en-US" dirty="0"/>
              <a:t>PDM-centric workflow option</a:t>
            </a:r>
          </a:p>
          <a:p>
            <a:pPr lvl="1"/>
            <a:r>
              <a:rPr lang="en-US" dirty="0"/>
              <a:t>CAD-centric workflow option</a:t>
            </a:r>
          </a:p>
          <a:p>
            <a:r>
              <a:rPr lang="en-US" dirty="0"/>
              <a:t>Installation</a:t>
            </a:r>
          </a:p>
          <a:p>
            <a:pPr lvl="1"/>
            <a:r>
              <a:rPr lang="en-US" dirty="0"/>
              <a:t>MSI Installer</a:t>
            </a:r>
          </a:p>
          <a:p>
            <a:pPr lvl="1"/>
            <a:r>
              <a:rPr lang="en-US" dirty="0"/>
              <a:t>Individual configuration settings</a:t>
            </a:r>
          </a:p>
          <a:p>
            <a:r>
              <a:rPr lang="en-US" dirty="0"/>
              <a:t>Looking behind the scenes</a:t>
            </a:r>
          </a:p>
          <a:p>
            <a:pPr lvl="1"/>
            <a:endParaRPr lang="en-US" dirty="0"/>
          </a:p>
        </p:txBody>
      </p:sp>
      <p:pic>
        <p:nvPicPr>
          <p:cNvPr id="6" name="Picture 5">
            <a:extLst>
              <a:ext uri="{FF2B5EF4-FFF2-40B4-BE49-F238E27FC236}">
                <a16:creationId xmlns:a16="http://schemas.microsoft.com/office/drawing/2014/main" id="{A554F64C-51A9-5963-020F-73F137F049E3}"/>
              </a:ext>
            </a:extLst>
          </p:cNvPr>
          <p:cNvPicPr>
            <a:picLocks noChangeAspect="1"/>
          </p:cNvPicPr>
          <p:nvPr/>
        </p:nvPicPr>
        <p:blipFill>
          <a:blip r:embed="rId2"/>
          <a:stretch>
            <a:fillRect/>
          </a:stretch>
        </p:blipFill>
        <p:spPr>
          <a:xfrm>
            <a:off x="183677" y="1509339"/>
            <a:ext cx="2566008" cy="3428270"/>
          </a:xfrm>
          <a:prstGeom prst="rect">
            <a:avLst/>
          </a:prstGeom>
          <a:ln>
            <a:noFill/>
          </a:ln>
          <a:effectLst>
            <a:outerShdw blurRad="292100" dist="139700" dir="2700000" algn="tl" rotWithShape="0">
              <a:srgbClr val="333333">
                <a:alpha val="65000"/>
              </a:srgbClr>
            </a:outerShdw>
          </a:effectLst>
        </p:spPr>
      </p:pic>
      <p:pic>
        <p:nvPicPr>
          <p:cNvPr id="4" name="Picture 3">
            <a:extLst>
              <a:ext uri="{FF2B5EF4-FFF2-40B4-BE49-F238E27FC236}">
                <a16:creationId xmlns:a16="http://schemas.microsoft.com/office/drawing/2014/main" id="{D025C3E4-5F71-DE6D-4964-175021B4959C}"/>
              </a:ext>
            </a:extLst>
          </p:cNvPr>
          <p:cNvPicPr>
            <a:picLocks noChangeAspect="1"/>
          </p:cNvPicPr>
          <p:nvPr/>
        </p:nvPicPr>
        <p:blipFill>
          <a:blip r:embed="rId3"/>
          <a:stretch>
            <a:fillRect/>
          </a:stretch>
        </p:blipFill>
        <p:spPr>
          <a:xfrm>
            <a:off x="3119742" y="1509339"/>
            <a:ext cx="2637816" cy="4378561"/>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B35D36C6-9EB9-0855-0366-755C59030FC0}"/>
              </a:ext>
            </a:extLst>
          </p:cNvPr>
          <p:cNvPicPr>
            <a:picLocks noChangeAspect="1"/>
          </p:cNvPicPr>
          <p:nvPr/>
        </p:nvPicPr>
        <p:blipFill>
          <a:blip r:embed="rId4"/>
          <a:stretch>
            <a:fillRect/>
          </a:stretch>
        </p:blipFill>
        <p:spPr>
          <a:xfrm>
            <a:off x="943280" y="3095646"/>
            <a:ext cx="2637816" cy="35242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470660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BF8BDA1-3CB6-580A-A38F-CA6D32BE3483}"/>
              </a:ext>
            </a:extLst>
          </p:cNvPr>
          <p:cNvSpPr>
            <a:spLocks noGrp="1"/>
          </p:cNvSpPr>
          <p:nvPr>
            <p:ph type="title"/>
          </p:nvPr>
        </p:nvSpPr>
        <p:spPr/>
        <p:txBody>
          <a:bodyPr/>
          <a:lstStyle/>
          <a:p>
            <a:r>
              <a:rPr lang="en-US" dirty="0"/>
              <a:t>Vault plm Extensions</a:t>
            </a:r>
          </a:p>
        </p:txBody>
      </p:sp>
      <p:sp>
        <p:nvSpPr>
          <p:cNvPr id="7" name="Text Placeholder 6">
            <a:extLst>
              <a:ext uri="{FF2B5EF4-FFF2-40B4-BE49-F238E27FC236}">
                <a16:creationId xmlns:a16="http://schemas.microsoft.com/office/drawing/2014/main" id="{E749CDCA-D641-0002-8D84-F915ACC80AEE}"/>
              </a:ext>
            </a:extLst>
          </p:cNvPr>
          <p:cNvSpPr>
            <a:spLocks noGrp="1"/>
          </p:cNvSpPr>
          <p:nvPr>
            <p:ph type="body" sz="quarter" idx="13"/>
          </p:nvPr>
        </p:nvSpPr>
        <p:spPr/>
        <p:txBody>
          <a:bodyPr/>
          <a:lstStyle/>
          <a:p>
            <a:r>
              <a:rPr lang="en-US" dirty="0"/>
              <a:t>Positioning and outcome options</a:t>
            </a:r>
          </a:p>
        </p:txBody>
      </p:sp>
      <p:sp>
        <p:nvSpPr>
          <p:cNvPr id="6" name="Content Placeholder 5">
            <a:extLst>
              <a:ext uri="{FF2B5EF4-FFF2-40B4-BE49-F238E27FC236}">
                <a16:creationId xmlns:a16="http://schemas.microsoft.com/office/drawing/2014/main" id="{FDED2B63-EF4C-F54A-50BD-E752BB3D9E1B}"/>
              </a:ext>
            </a:extLst>
          </p:cNvPr>
          <p:cNvSpPr>
            <a:spLocks noGrp="1"/>
          </p:cNvSpPr>
          <p:nvPr>
            <p:ph idx="1"/>
          </p:nvPr>
        </p:nvSpPr>
        <p:spPr/>
        <p:txBody>
          <a:bodyPr>
            <a:normAutofit fontScale="85000" lnSpcReduction="20000"/>
          </a:bodyPr>
          <a:lstStyle/>
          <a:p>
            <a:pPr marL="0" indent="0">
              <a:buNone/>
            </a:pPr>
            <a:r>
              <a:rPr lang="en-US" dirty="0"/>
              <a:t>The default user interface of the cloud-based PLM system Fusion Manage does not interact with the engineers’ CAD and PDM toolsets. Engineering users want to follow up on their working list of engineering tasks – aka Fusion Manage Dashboard “My Outstanding Work” in the context of their primary tools.</a:t>
            </a:r>
          </a:p>
        </p:txBody>
      </p:sp>
      <p:sp>
        <p:nvSpPr>
          <p:cNvPr id="8" name="Content Placeholder 7">
            <a:extLst>
              <a:ext uri="{FF2B5EF4-FFF2-40B4-BE49-F238E27FC236}">
                <a16:creationId xmlns:a16="http://schemas.microsoft.com/office/drawing/2014/main" id="{54D100FF-7362-C900-A333-14FBB395FEB9}"/>
              </a:ext>
            </a:extLst>
          </p:cNvPr>
          <p:cNvSpPr>
            <a:spLocks noGrp="1"/>
          </p:cNvSpPr>
          <p:nvPr>
            <p:ph idx="14"/>
          </p:nvPr>
        </p:nvSpPr>
        <p:spPr/>
        <p:txBody>
          <a:bodyPr>
            <a:normAutofit fontScale="77500" lnSpcReduction="20000"/>
          </a:bodyPr>
          <a:lstStyle/>
          <a:p>
            <a:r>
              <a:rPr lang="en-US" dirty="0"/>
              <a:t>The Technical Sales Vault plm extensions integrate optimized Fusion Manage views into Vault and Inventor clients, providing access to</a:t>
            </a:r>
          </a:p>
          <a:p>
            <a:pPr lvl="1"/>
            <a:r>
              <a:rPr lang="en-US" dirty="0"/>
              <a:t>Engineering tasks</a:t>
            </a:r>
          </a:p>
          <a:p>
            <a:pPr lvl="1"/>
            <a:r>
              <a:rPr lang="en-US" dirty="0"/>
              <a:t>Item Details and Item BOMs</a:t>
            </a:r>
          </a:p>
          <a:p>
            <a:pPr lvl="1"/>
            <a:r>
              <a:rPr lang="en-US" dirty="0"/>
              <a:t>PDM/PLM Search</a:t>
            </a:r>
          </a:p>
          <a:p>
            <a:pPr lvl="1"/>
            <a:r>
              <a:rPr lang="en-US" dirty="0"/>
              <a:t>Product- or Project Workspace(s)</a:t>
            </a:r>
          </a:p>
          <a:p>
            <a:r>
              <a:rPr lang="en-US" dirty="0"/>
              <a:t>Extended user commands allow completing plm workflows within the CAD/PDM desktop applications</a:t>
            </a:r>
          </a:p>
          <a:p>
            <a:pPr lvl="1"/>
            <a:endParaRPr lang="en-US" dirty="0"/>
          </a:p>
        </p:txBody>
      </p:sp>
      <p:pic>
        <p:nvPicPr>
          <p:cNvPr id="9" name="Picture 8">
            <a:extLst>
              <a:ext uri="{FF2B5EF4-FFF2-40B4-BE49-F238E27FC236}">
                <a16:creationId xmlns:a16="http://schemas.microsoft.com/office/drawing/2014/main" id="{974C11C0-3317-694B-7980-395F7B5B947B}"/>
              </a:ext>
            </a:extLst>
          </p:cNvPr>
          <p:cNvPicPr>
            <a:picLocks noChangeAspect="1"/>
          </p:cNvPicPr>
          <p:nvPr/>
        </p:nvPicPr>
        <p:blipFill>
          <a:blip r:embed="rId2"/>
          <a:stretch>
            <a:fillRect/>
          </a:stretch>
        </p:blipFill>
        <p:spPr>
          <a:xfrm>
            <a:off x="6402962" y="2956431"/>
            <a:ext cx="4366746" cy="2328931"/>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53A2C8D4-7FA2-30D9-E34D-F3100071E234}"/>
              </a:ext>
            </a:extLst>
          </p:cNvPr>
          <p:cNvPicPr>
            <a:picLocks noChangeAspect="1"/>
          </p:cNvPicPr>
          <p:nvPr/>
        </p:nvPicPr>
        <p:blipFill>
          <a:blip r:embed="rId3"/>
          <a:stretch>
            <a:fillRect/>
          </a:stretch>
        </p:blipFill>
        <p:spPr>
          <a:xfrm>
            <a:off x="7305262" y="153892"/>
            <a:ext cx="3608234" cy="2569146"/>
          </a:xfrm>
          <a:prstGeom prst="rect">
            <a:avLst/>
          </a:prstGeom>
          <a:ln>
            <a:noFill/>
          </a:ln>
          <a:effectLst>
            <a:outerShdw blurRad="292100" dist="139700" dir="2700000" algn="tl" rotWithShape="0">
              <a:srgbClr val="333333">
                <a:alpha val="65000"/>
              </a:srgbClr>
            </a:outerShdw>
          </a:effectLst>
        </p:spPr>
      </p:pic>
      <p:pic>
        <p:nvPicPr>
          <p:cNvPr id="13" name="Picture 12">
            <a:extLst>
              <a:ext uri="{FF2B5EF4-FFF2-40B4-BE49-F238E27FC236}">
                <a16:creationId xmlns:a16="http://schemas.microsoft.com/office/drawing/2014/main" id="{45ED9338-2A84-9A1D-8C94-816F595816A3}"/>
              </a:ext>
            </a:extLst>
          </p:cNvPr>
          <p:cNvPicPr>
            <a:picLocks noChangeAspect="1"/>
          </p:cNvPicPr>
          <p:nvPr/>
        </p:nvPicPr>
        <p:blipFill>
          <a:blip r:embed="rId4"/>
          <a:stretch>
            <a:fillRect/>
          </a:stretch>
        </p:blipFill>
        <p:spPr>
          <a:xfrm>
            <a:off x="7042825" y="4493163"/>
            <a:ext cx="4993532" cy="2130045"/>
          </a:xfrm>
          <a:prstGeom prst="rect">
            <a:avLst/>
          </a:prstGeom>
          <a:ln>
            <a:noFill/>
          </a:ln>
          <a:effectLst>
            <a:outerShdw blurRad="292100" dist="139700" dir="2700000" algn="tl" rotWithShape="0">
              <a:srgbClr val="333333">
                <a:alpha val="65000"/>
              </a:srgbClr>
            </a:outerShdw>
          </a:effectLst>
        </p:spPr>
      </p:pic>
      <p:sp>
        <p:nvSpPr>
          <p:cNvPr id="14" name="Arrow: Down 13">
            <a:extLst>
              <a:ext uri="{FF2B5EF4-FFF2-40B4-BE49-F238E27FC236}">
                <a16:creationId xmlns:a16="http://schemas.microsoft.com/office/drawing/2014/main" id="{5967B2FC-830E-7AC6-CC0F-807E0709F154}"/>
              </a:ext>
            </a:extLst>
          </p:cNvPr>
          <p:cNvSpPr/>
          <p:nvPr/>
        </p:nvSpPr>
        <p:spPr>
          <a:xfrm>
            <a:off x="8651839" y="2343553"/>
            <a:ext cx="915080" cy="612878"/>
          </a:xfrm>
          <a:prstGeom prst="downArrow">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err="1"/>
          </a:p>
        </p:txBody>
      </p:sp>
      <p:sp>
        <p:nvSpPr>
          <p:cNvPr id="15" name="Arrow: Down 14">
            <a:extLst>
              <a:ext uri="{FF2B5EF4-FFF2-40B4-BE49-F238E27FC236}">
                <a16:creationId xmlns:a16="http://schemas.microsoft.com/office/drawing/2014/main" id="{7E5B30FB-E10A-5D70-B8E2-38B2CB12E75A}"/>
              </a:ext>
            </a:extLst>
          </p:cNvPr>
          <p:cNvSpPr/>
          <p:nvPr/>
        </p:nvSpPr>
        <p:spPr>
          <a:xfrm>
            <a:off x="7305262" y="3320374"/>
            <a:ext cx="340678" cy="233464"/>
          </a:xfrm>
          <a:prstGeom prst="downArrow">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err="1"/>
          </a:p>
        </p:txBody>
      </p:sp>
      <p:sp>
        <p:nvSpPr>
          <p:cNvPr id="16" name="Arrow: Down 15">
            <a:extLst>
              <a:ext uri="{FF2B5EF4-FFF2-40B4-BE49-F238E27FC236}">
                <a16:creationId xmlns:a16="http://schemas.microsoft.com/office/drawing/2014/main" id="{820AA5B3-FB20-1738-7C5B-A0481E08F430}"/>
              </a:ext>
            </a:extLst>
          </p:cNvPr>
          <p:cNvSpPr/>
          <p:nvPr/>
        </p:nvSpPr>
        <p:spPr>
          <a:xfrm>
            <a:off x="11062354" y="4624286"/>
            <a:ext cx="340678" cy="233464"/>
          </a:xfrm>
          <a:prstGeom prst="downArrow">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err="1"/>
          </a:p>
        </p:txBody>
      </p:sp>
      <p:sp>
        <p:nvSpPr>
          <p:cNvPr id="17" name="Arrow: Down 16">
            <a:extLst>
              <a:ext uri="{FF2B5EF4-FFF2-40B4-BE49-F238E27FC236}">
                <a16:creationId xmlns:a16="http://schemas.microsoft.com/office/drawing/2014/main" id="{E9A06AAB-C4A2-0EE9-DCD2-7C6BD3860D38}"/>
              </a:ext>
            </a:extLst>
          </p:cNvPr>
          <p:cNvSpPr/>
          <p:nvPr/>
        </p:nvSpPr>
        <p:spPr>
          <a:xfrm>
            <a:off x="10142496" y="3041765"/>
            <a:ext cx="340678" cy="233464"/>
          </a:xfrm>
          <a:prstGeom prst="downArrow">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err="1"/>
          </a:p>
        </p:txBody>
      </p:sp>
      <p:sp>
        <p:nvSpPr>
          <p:cNvPr id="18" name="Arrow: Down 17">
            <a:extLst>
              <a:ext uri="{FF2B5EF4-FFF2-40B4-BE49-F238E27FC236}">
                <a16:creationId xmlns:a16="http://schemas.microsoft.com/office/drawing/2014/main" id="{AA7275F0-4CCB-710C-6E5C-B647AE5120E4}"/>
              </a:ext>
            </a:extLst>
          </p:cNvPr>
          <p:cNvSpPr/>
          <p:nvPr/>
        </p:nvSpPr>
        <p:spPr>
          <a:xfrm>
            <a:off x="9918760" y="4565526"/>
            <a:ext cx="340678" cy="233464"/>
          </a:xfrm>
          <a:prstGeom prst="downArrow">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err="1"/>
          </a:p>
        </p:txBody>
      </p:sp>
    </p:spTree>
    <p:extLst>
      <p:ext uri="{BB962C8B-B14F-4D97-AF65-F5344CB8AC3E}">
        <p14:creationId xmlns:p14="http://schemas.microsoft.com/office/powerpoint/2010/main" val="16983664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21A56-0052-B4D6-23AC-B57352AD94F6}"/>
              </a:ext>
            </a:extLst>
          </p:cNvPr>
          <p:cNvSpPr>
            <a:spLocks noGrp="1"/>
          </p:cNvSpPr>
          <p:nvPr>
            <p:ph type="title"/>
          </p:nvPr>
        </p:nvSpPr>
        <p:spPr/>
        <p:txBody>
          <a:bodyPr/>
          <a:lstStyle/>
          <a:p>
            <a:r>
              <a:rPr lang="en-US" dirty="0"/>
              <a:t>Use Case Sample</a:t>
            </a:r>
          </a:p>
        </p:txBody>
      </p:sp>
      <p:sp>
        <p:nvSpPr>
          <p:cNvPr id="3" name="Text Placeholder 2">
            <a:extLst>
              <a:ext uri="{FF2B5EF4-FFF2-40B4-BE49-F238E27FC236}">
                <a16:creationId xmlns:a16="http://schemas.microsoft.com/office/drawing/2014/main" id="{367E14EE-B00E-6362-1F08-27EF585A3B6C}"/>
              </a:ext>
            </a:extLst>
          </p:cNvPr>
          <p:cNvSpPr>
            <a:spLocks noGrp="1"/>
          </p:cNvSpPr>
          <p:nvPr>
            <p:ph type="body" sz="quarter" idx="13"/>
          </p:nvPr>
        </p:nvSpPr>
        <p:spPr/>
        <p:txBody>
          <a:bodyPr/>
          <a:lstStyle/>
          <a:p>
            <a:r>
              <a:rPr lang="en-US" dirty="0"/>
              <a:t>Preparing a change evaluation</a:t>
            </a:r>
          </a:p>
        </p:txBody>
      </p:sp>
      <p:sp>
        <p:nvSpPr>
          <p:cNvPr id="4" name="Content Placeholder 3">
            <a:extLst>
              <a:ext uri="{FF2B5EF4-FFF2-40B4-BE49-F238E27FC236}">
                <a16:creationId xmlns:a16="http://schemas.microsoft.com/office/drawing/2014/main" id="{9DFCCD1A-284B-6F91-FA8B-C2448B03A293}"/>
              </a:ext>
            </a:extLst>
          </p:cNvPr>
          <p:cNvSpPr>
            <a:spLocks noGrp="1"/>
          </p:cNvSpPr>
          <p:nvPr>
            <p:ph idx="1"/>
          </p:nvPr>
        </p:nvSpPr>
        <p:spPr/>
        <p:txBody>
          <a:bodyPr/>
          <a:lstStyle/>
          <a:p>
            <a:r>
              <a:rPr lang="en-US" dirty="0"/>
              <a:t>The engineer drafts a new assembly configuration to prepare extended evaluations on a design change targeting problems in the operational plant.</a:t>
            </a:r>
          </a:p>
        </p:txBody>
      </p:sp>
      <p:sp>
        <p:nvSpPr>
          <p:cNvPr id="5" name="Content Placeholder 4">
            <a:extLst>
              <a:ext uri="{FF2B5EF4-FFF2-40B4-BE49-F238E27FC236}">
                <a16:creationId xmlns:a16="http://schemas.microsoft.com/office/drawing/2014/main" id="{F5A0535D-DD4E-3D36-B845-AE68036FAF71}"/>
              </a:ext>
            </a:extLst>
          </p:cNvPr>
          <p:cNvSpPr>
            <a:spLocks noGrp="1"/>
          </p:cNvSpPr>
          <p:nvPr>
            <p:ph idx="14"/>
          </p:nvPr>
        </p:nvSpPr>
        <p:spPr/>
        <p:txBody>
          <a:bodyPr>
            <a:normAutofit fontScale="92500" lnSpcReduction="10000"/>
          </a:bodyPr>
          <a:lstStyle/>
          <a:p>
            <a:r>
              <a:rPr lang="en-US" dirty="0"/>
              <a:t>The engineer’s task is embedded in Fusion Manage processes.</a:t>
            </a:r>
          </a:p>
          <a:p>
            <a:pPr lvl="1"/>
            <a:r>
              <a:rPr lang="en-US" dirty="0"/>
              <a:t>The task linked affected items and suggested a path for the problem resolution.</a:t>
            </a:r>
          </a:p>
          <a:p>
            <a:pPr lvl="1"/>
            <a:r>
              <a:rPr lang="en-US" dirty="0"/>
              <a:t>Real-world scenarios require extended investigations, reviews, and approvals, before a design revision is implemented</a:t>
            </a:r>
          </a:p>
          <a:p>
            <a:pPr lvl="1"/>
            <a:r>
              <a:rPr lang="en-US" dirty="0"/>
              <a:t>The engineer embeds the initial draft into the Fusion Manage workflow</a:t>
            </a:r>
          </a:p>
        </p:txBody>
      </p:sp>
      <p:pic>
        <p:nvPicPr>
          <p:cNvPr id="7" name="Picture 6">
            <a:extLst>
              <a:ext uri="{FF2B5EF4-FFF2-40B4-BE49-F238E27FC236}">
                <a16:creationId xmlns:a16="http://schemas.microsoft.com/office/drawing/2014/main" id="{A25FF957-E59F-0C18-8697-5D1F662415B3}"/>
              </a:ext>
            </a:extLst>
          </p:cNvPr>
          <p:cNvPicPr>
            <a:picLocks noChangeAspect="1"/>
          </p:cNvPicPr>
          <p:nvPr/>
        </p:nvPicPr>
        <p:blipFill>
          <a:blip r:embed="rId2"/>
          <a:stretch>
            <a:fillRect/>
          </a:stretch>
        </p:blipFill>
        <p:spPr>
          <a:xfrm>
            <a:off x="6831342" y="538262"/>
            <a:ext cx="1817022" cy="2436567"/>
          </a:xfrm>
          <a:prstGeom prst="rect">
            <a:avLst/>
          </a:prstGeom>
        </p:spPr>
      </p:pic>
      <p:sp>
        <p:nvSpPr>
          <p:cNvPr id="8" name="Arrow: Right 7">
            <a:extLst>
              <a:ext uri="{FF2B5EF4-FFF2-40B4-BE49-F238E27FC236}">
                <a16:creationId xmlns:a16="http://schemas.microsoft.com/office/drawing/2014/main" id="{F23FDA04-95E5-6BF2-488C-598EB28C8E11}"/>
              </a:ext>
            </a:extLst>
          </p:cNvPr>
          <p:cNvSpPr/>
          <p:nvPr/>
        </p:nvSpPr>
        <p:spPr>
          <a:xfrm>
            <a:off x="8735437" y="1193260"/>
            <a:ext cx="732817" cy="1128408"/>
          </a:xfrm>
          <a:prstGeom prst="rightArrow">
            <a:avLst/>
          </a:prstGeom>
          <a:solidFill>
            <a:srgbClr val="16DA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p>
        </p:txBody>
      </p:sp>
      <p:pic>
        <p:nvPicPr>
          <p:cNvPr id="10" name="Picture 9">
            <a:extLst>
              <a:ext uri="{FF2B5EF4-FFF2-40B4-BE49-F238E27FC236}">
                <a16:creationId xmlns:a16="http://schemas.microsoft.com/office/drawing/2014/main" id="{46FC718B-DC7A-2334-484A-BC8E6F5C90ED}"/>
              </a:ext>
            </a:extLst>
          </p:cNvPr>
          <p:cNvPicPr>
            <a:picLocks noChangeAspect="1"/>
          </p:cNvPicPr>
          <p:nvPr/>
        </p:nvPicPr>
        <p:blipFill>
          <a:blip r:embed="rId3"/>
          <a:stretch>
            <a:fillRect/>
          </a:stretch>
        </p:blipFill>
        <p:spPr>
          <a:xfrm>
            <a:off x="9555327" y="538262"/>
            <a:ext cx="1573251" cy="2436567"/>
          </a:xfrm>
          <a:prstGeom prst="rect">
            <a:avLst/>
          </a:prstGeom>
        </p:spPr>
      </p:pic>
      <p:pic>
        <p:nvPicPr>
          <p:cNvPr id="12" name="Picture 11">
            <a:extLst>
              <a:ext uri="{FF2B5EF4-FFF2-40B4-BE49-F238E27FC236}">
                <a16:creationId xmlns:a16="http://schemas.microsoft.com/office/drawing/2014/main" id="{269C3AAA-0D75-E889-81C8-AA1876DE0AE7}"/>
              </a:ext>
            </a:extLst>
          </p:cNvPr>
          <p:cNvPicPr>
            <a:picLocks noChangeAspect="1"/>
          </p:cNvPicPr>
          <p:nvPr/>
        </p:nvPicPr>
        <p:blipFill>
          <a:blip r:embed="rId4"/>
          <a:stretch>
            <a:fillRect/>
          </a:stretch>
        </p:blipFill>
        <p:spPr>
          <a:xfrm>
            <a:off x="6831342" y="3790462"/>
            <a:ext cx="5029918" cy="2472487"/>
          </a:xfrm>
          <a:prstGeom prst="rect">
            <a:avLst/>
          </a:prstGeom>
        </p:spPr>
      </p:pic>
      <p:sp>
        <p:nvSpPr>
          <p:cNvPr id="13" name="Arrow: Right 12">
            <a:extLst>
              <a:ext uri="{FF2B5EF4-FFF2-40B4-BE49-F238E27FC236}">
                <a16:creationId xmlns:a16="http://schemas.microsoft.com/office/drawing/2014/main" id="{6626B935-DB52-1F1E-14FD-2052D4ECEFA4}"/>
              </a:ext>
            </a:extLst>
          </p:cNvPr>
          <p:cNvSpPr/>
          <p:nvPr/>
        </p:nvSpPr>
        <p:spPr>
          <a:xfrm rot="5400000">
            <a:off x="9975543" y="2869743"/>
            <a:ext cx="732817" cy="1128408"/>
          </a:xfrm>
          <a:prstGeom prst="rightArrow">
            <a:avLst/>
          </a:prstGeom>
          <a:solidFill>
            <a:srgbClr val="05A7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p>
        </p:txBody>
      </p:sp>
    </p:spTree>
    <p:extLst>
      <p:ext uri="{BB962C8B-B14F-4D97-AF65-F5344CB8AC3E}">
        <p14:creationId xmlns:p14="http://schemas.microsoft.com/office/powerpoint/2010/main" val="38087864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A823EFD7-9BED-8B81-04AB-148EBB0C040C}"/>
              </a:ext>
            </a:extLst>
          </p:cNvPr>
          <p:cNvSpPr>
            <a:spLocks noGrp="1"/>
          </p:cNvSpPr>
          <p:nvPr>
            <p:ph idx="1"/>
          </p:nvPr>
        </p:nvSpPr>
        <p:spPr/>
        <p:txBody>
          <a:bodyPr/>
          <a:lstStyle/>
          <a:p>
            <a:endParaRPr lang="en-US"/>
          </a:p>
        </p:txBody>
      </p:sp>
      <p:sp>
        <p:nvSpPr>
          <p:cNvPr id="6" name="Title 5">
            <a:extLst>
              <a:ext uri="{FF2B5EF4-FFF2-40B4-BE49-F238E27FC236}">
                <a16:creationId xmlns:a16="http://schemas.microsoft.com/office/drawing/2014/main" id="{4241C09A-D0C6-A41E-6F20-4DFD9CB0AF2A}"/>
              </a:ext>
            </a:extLst>
          </p:cNvPr>
          <p:cNvSpPr>
            <a:spLocks noGrp="1"/>
          </p:cNvSpPr>
          <p:nvPr>
            <p:ph type="title"/>
          </p:nvPr>
        </p:nvSpPr>
        <p:spPr/>
        <p:txBody>
          <a:bodyPr/>
          <a:lstStyle/>
          <a:p>
            <a:r>
              <a:rPr lang="en-US" dirty="0"/>
              <a:t>Use Case Demonstration – PDM-centric option</a:t>
            </a:r>
          </a:p>
        </p:txBody>
      </p:sp>
    </p:spTree>
    <p:extLst>
      <p:ext uri="{BB962C8B-B14F-4D97-AF65-F5344CB8AC3E}">
        <p14:creationId xmlns:p14="http://schemas.microsoft.com/office/powerpoint/2010/main" val="16773500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0BE400-4592-0952-8909-E075A2DA4699}"/>
            </a:ext>
          </a:extLst>
        </p:cNvPr>
        <p:cNvGrpSpPr/>
        <p:nvPr/>
      </p:nvGrpSpPr>
      <p:grpSpPr>
        <a:xfrm>
          <a:off x="0" y="0"/>
          <a:ext cx="0" cy="0"/>
          <a:chOff x="0" y="0"/>
          <a:chExt cx="0" cy="0"/>
        </a:xfrm>
      </p:grpSpPr>
      <p:sp>
        <p:nvSpPr>
          <p:cNvPr id="7" name="Content Placeholder 6">
            <a:extLst>
              <a:ext uri="{FF2B5EF4-FFF2-40B4-BE49-F238E27FC236}">
                <a16:creationId xmlns:a16="http://schemas.microsoft.com/office/drawing/2014/main" id="{DFC3FE8A-1483-33CF-1B4C-6134C4DBEDA5}"/>
              </a:ext>
            </a:extLst>
          </p:cNvPr>
          <p:cNvSpPr>
            <a:spLocks noGrp="1"/>
          </p:cNvSpPr>
          <p:nvPr>
            <p:ph idx="1"/>
          </p:nvPr>
        </p:nvSpPr>
        <p:spPr/>
        <p:txBody>
          <a:bodyPr/>
          <a:lstStyle/>
          <a:p>
            <a:endParaRPr lang="en-US"/>
          </a:p>
        </p:txBody>
      </p:sp>
      <p:sp>
        <p:nvSpPr>
          <p:cNvPr id="6" name="Title 5">
            <a:extLst>
              <a:ext uri="{FF2B5EF4-FFF2-40B4-BE49-F238E27FC236}">
                <a16:creationId xmlns:a16="http://schemas.microsoft.com/office/drawing/2014/main" id="{2A264C2D-2498-BA9A-697A-2CBBA08470E2}"/>
              </a:ext>
            </a:extLst>
          </p:cNvPr>
          <p:cNvSpPr>
            <a:spLocks noGrp="1"/>
          </p:cNvSpPr>
          <p:nvPr>
            <p:ph type="title"/>
          </p:nvPr>
        </p:nvSpPr>
        <p:spPr/>
        <p:txBody>
          <a:bodyPr/>
          <a:lstStyle/>
          <a:p>
            <a:r>
              <a:rPr lang="en-US" dirty="0"/>
              <a:t>Use Case Demonstration – CAD-centric option</a:t>
            </a:r>
          </a:p>
        </p:txBody>
      </p:sp>
    </p:spTree>
    <p:extLst>
      <p:ext uri="{BB962C8B-B14F-4D97-AF65-F5344CB8AC3E}">
        <p14:creationId xmlns:p14="http://schemas.microsoft.com/office/powerpoint/2010/main" val="936878194"/>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316FC-F268-4927-3982-7EEBC2A49803}"/>
              </a:ext>
            </a:extLst>
          </p:cNvPr>
          <p:cNvSpPr>
            <a:spLocks noGrp="1"/>
          </p:cNvSpPr>
          <p:nvPr>
            <p:ph type="title"/>
          </p:nvPr>
        </p:nvSpPr>
        <p:spPr/>
        <p:txBody>
          <a:bodyPr/>
          <a:lstStyle/>
          <a:p>
            <a:r>
              <a:rPr lang="en-US" dirty="0"/>
              <a:t>Installation</a:t>
            </a:r>
          </a:p>
        </p:txBody>
      </p:sp>
      <p:sp>
        <p:nvSpPr>
          <p:cNvPr id="3" name="Text Placeholder 2">
            <a:extLst>
              <a:ext uri="{FF2B5EF4-FFF2-40B4-BE49-F238E27FC236}">
                <a16:creationId xmlns:a16="http://schemas.microsoft.com/office/drawing/2014/main" id="{1D270F9E-1884-98E4-1B35-7375EDF65CF8}"/>
              </a:ext>
            </a:extLst>
          </p:cNvPr>
          <p:cNvSpPr>
            <a:spLocks noGrp="1"/>
          </p:cNvSpPr>
          <p:nvPr>
            <p:ph type="body" sz="quarter" idx="13"/>
          </p:nvPr>
        </p:nvSpPr>
        <p:spPr/>
        <p:txBody>
          <a:bodyPr/>
          <a:lstStyle/>
          <a:p>
            <a:r>
              <a:rPr lang="en-US" dirty="0"/>
              <a:t>Prerequisites</a:t>
            </a:r>
          </a:p>
        </p:txBody>
      </p:sp>
      <p:sp>
        <p:nvSpPr>
          <p:cNvPr id="4" name="Content Placeholder 3">
            <a:extLst>
              <a:ext uri="{FF2B5EF4-FFF2-40B4-BE49-F238E27FC236}">
                <a16:creationId xmlns:a16="http://schemas.microsoft.com/office/drawing/2014/main" id="{0C3A8DE8-344A-6F81-BB2C-0F8E3BD48CB2}"/>
              </a:ext>
            </a:extLst>
          </p:cNvPr>
          <p:cNvSpPr>
            <a:spLocks noGrp="1"/>
          </p:cNvSpPr>
          <p:nvPr>
            <p:ph idx="1"/>
          </p:nvPr>
        </p:nvSpPr>
        <p:spPr/>
        <p:txBody>
          <a:bodyPr/>
          <a:lstStyle/>
          <a:p>
            <a:r>
              <a:rPr lang="en-US" dirty="0"/>
              <a:t>Vault Professional 2026 | Inventor 2026</a:t>
            </a:r>
          </a:p>
          <a:p>
            <a:pPr lvl="1"/>
            <a:r>
              <a:rPr lang="en-US" dirty="0"/>
              <a:t>[Recommended]: PDMC-Sample Vault </a:t>
            </a:r>
          </a:p>
          <a:p>
            <a:r>
              <a:rPr lang="en-US" dirty="0"/>
              <a:t>Fusion Manage tenant with administrative access</a:t>
            </a:r>
          </a:p>
          <a:p>
            <a:r>
              <a:rPr lang="en-US" dirty="0"/>
              <a:t>Fusion Manage UX Extension server</a:t>
            </a:r>
          </a:p>
          <a:p>
            <a:pPr marL="0" indent="0">
              <a:buNone/>
            </a:pPr>
            <a:endParaRPr lang="en-US" dirty="0"/>
          </a:p>
        </p:txBody>
      </p:sp>
    </p:spTree>
    <p:extLst>
      <p:ext uri="{BB962C8B-B14F-4D97-AF65-F5344CB8AC3E}">
        <p14:creationId xmlns:p14="http://schemas.microsoft.com/office/powerpoint/2010/main" val="30292158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957B93-2D22-1E07-174D-C51BC29935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2AFA37-25C5-73BA-9A97-15D7B38D53FD}"/>
              </a:ext>
            </a:extLst>
          </p:cNvPr>
          <p:cNvSpPr>
            <a:spLocks noGrp="1"/>
          </p:cNvSpPr>
          <p:nvPr>
            <p:ph type="title"/>
          </p:nvPr>
        </p:nvSpPr>
        <p:spPr/>
        <p:txBody>
          <a:bodyPr/>
          <a:lstStyle/>
          <a:p>
            <a:r>
              <a:rPr lang="en-US" dirty="0"/>
              <a:t>Installation</a:t>
            </a:r>
          </a:p>
        </p:txBody>
      </p:sp>
      <p:sp>
        <p:nvSpPr>
          <p:cNvPr id="3" name="Text Placeholder 2">
            <a:extLst>
              <a:ext uri="{FF2B5EF4-FFF2-40B4-BE49-F238E27FC236}">
                <a16:creationId xmlns:a16="http://schemas.microsoft.com/office/drawing/2014/main" id="{B6C9867B-CD8E-AE3D-2B7B-22B4D1369427}"/>
              </a:ext>
            </a:extLst>
          </p:cNvPr>
          <p:cNvSpPr>
            <a:spLocks noGrp="1"/>
          </p:cNvSpPr>
          <p:nvPr>
            <p:ph type="body" sz="quarter" idx="13"/>
          </p:nvPr>
        </p:nvSpPr>
        <p:spPr/>
        <p:txBody>
          <a:bodyPr/>
          <a:lstStyle/>
          <a:p>
            <a:endParaRPr lang="en-US"/>
          </a:p>
        </p:txBody>
      </p:sp>
      <p:sp>
        <p:nvSpPr>
          <p:cNvPr id="4" name="Content Placeholder 3">
            <a:extLst>
              <a:ext uri="{FF2B5EF4-FFF2-40B4-BE49-F238E27FC236}">
                <a16:creationId xmlns:a16="http://schemas.microsoft.com/office/drawing/2014/main" id="{B3E0DD45-2589-8A93-E59D-E53A5924B0A1}"/>
              </a:ext>
            </a:extLst>
          </p:cNvPr>
          <p:cNvSpPr>
            <a:spLocks noGrp="1"/>
          </p:cNvSpPr>
          <p:nvPr>
            <p:ph idx="1"/>
          </p:nvPr>
        </p:nvSpPr>
        <p:spPr/>
        <p:txBody>
          <a:bodyPr/>
          <a:lstStyle/>
          <a:p>
            <a:endParaRPr lang="en-US"/>
          </a:p>
        </p:txBody>
      </p:sp>
      <p:pic>
        <p:nvPicPr>
          <p:cNvPr id="8" name="Picture 7">
            <a:extLst>
              <a:ext uri="{FF2B5EF4-FFF2-40B4-BE49-F238E27FC236}">
                <a16:creationId xmlns:a16="http://schemas.microsoft.com/office/drawing/2014/main" id="{7AC74F71-3B0D-8A2D-15D6-BDDA2A5A7E96}"/>
              </a:ext>
            </a:extLst>
          </p:cNvPr>
          <p:cNvPicPr>
            <a:picLocks noChangeAspect="1"/>
          </p:cNvPicPr>
          <p:nvPr/>
        </p:nvPicPr>
        <p:blipFill>
          <a:blip r:embed="rId2"/>
          <a:stretch>
            <a:fillRect/>
          </a:stretch>
        </p:blipFill>
        <p:spPr>
          <a:xfrm>
            <a:off x="490135" y="487681"/>
            <a:ext cx="4963839" cy="1361229"/>
          </a:xfrm>
          <a:prstGeom prst="rect">
            <a:avLst/>
          </a:prstGeom>
        </p:spPr>
      </p:pic>
    </p:spTree>
    <p:extLst>
      <p:ext uri="{BB962C8B-B14F-4D97-AF65-F5344CB8AC3E}">
        <p14:creationId xmlns:p14="http://schemas.microsoft.com/office/powerpoint/2010/main" val="259132279"/>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67C87-29C4-082E-2238-5EDDCF4D7588}"/>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29CDADFA-BB99-4545-FEF8-E9061B1B2B61}"/>
              </a:ext>
            </a:extLst>
          </p:cNvPr>
          <p:cNvSpPr>
            <a:spLocks noGrp="1"/>
          </p:cNvSpPr>
          <p:nvPr>
            <p:ph type="body" sz="quarter" idx="13"/>
          </p:nvPr>
        </p:nvSpPr>
        <p:spPr/>
        <p:txBody>
          <a:bodyPr/>
          <a:lstStyle/>
          <a:p>
            <a:endParaRPr lang="en-US"/>
          </a:p>
        </p:txBody>
      </p:sp>
      <p:sp>
        <p:nvSpPr>
          <p:cNvPr id="4" name="Content Placeholder 3">
            <a:extLst>
              <a:ext uri="{FF2B5EF4-FFF2-40B4-BE49-F238E27FC236}">
                <a16:creationId xmlns:a16="http://schemas.microsoft.com/office/drawing/2014/main" id="{6C935330-4284-F36E-790F-D104B178B7E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824272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Autodesk Theme">
  <a:themeElements>
    <a:clrScheme name="Autodesk New Brand 22">
      <a:dk1>
        <a:srgbClr val="000000"/>
      </a:dk1>
      <a:lt1>
        <a:srgbClr val="FFFFFF"/>
      </a:lt1>
      <a:dk2>
        <a:srgbClr val="666666"/>
      </a:dk2>
      <a:lt2>
        <a:srgbClr val="CCCCCC"/>
      </a:lt2>
      <a:accent1>
        <a:srgbClr val="2BC275"/>
      </a:accent1>
      <a:accent2>
        <a:srgbClr val="5F60FF"/>
      </a:accent2>
      <a:accent3>
        <a:srgbClr val="D74E26"/>
      </a:accent3>
      <a:accent4>
        <a:srgbClr val="FFC31A"/>
      </a:accent4>
      <a:accent5>
        <a:srgbClr val="37A5CC"/>
      </a:accent5>
      <a:accent6>
        <a:srgbClr val="E51050"/>
      </a:accent6>
      <a:hlink>
        <a:srgbClr val="000000"/>
      </a:hlink>
      <a:folHlink>
        <a:srgbClr val="66666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3175">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a:defRPr sz="1600" dirty="0" err="1" smtClean="0"/>
        </a:defPPr>
      </a:lstStyle>
    </a:txDef>
  </a:objectDefaults>
  <a:extraClrSchemeLst/>
  <a:extLst>
    <a:ext uri="{05A4C25C-085E-4340-85A3-A5531E510DB2}">
      <thm15:themeFamily xmlns:thm15="http://schemas.microsoft.com/office/thememl/2012/main" name="Autodesk Vault (MKoe).potx" id="{80E46181-C042-4175-A909-500C6C4BAC85}" vid="{B8E57BB9-EC0F-47E7-BC4D-0DDEBF4E9449}"/>
    </a:ext>
  </a:extLst>
</a:theme>
</file>

<file path=docProps/app.xml><?xml version="1.0" encoding="utf-8"?>
<Properties xmlns="http://schemas.openxmlformats.org/officeDocument/2006/extended-properties" xmlns:vt="http://schemas.openxmlformats.org/officeDocument/2006/docPropsVTypes">
  <Template>Autodesk Vault (MKoe)</Template>
  <TotalTime>0</TotalTime>
  <Words>441</Words>
  <Application>Microsoft Office PowerPoint</Application>
  <PresentationFormat>Widescreen</PresentationFormat>
  <Paragraphs>85</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Courier New</vt:lpstr>
      <vt:lpstr>Wingdings 2</vt:lpstr>
      <vt:lpstr>Autodesk Theme</vt:lpstr>
      <vt:lpstr>Technical Sales Vault plm Client Extensions</vt:lpstr>
      <vt:lpstr>Agenda</vt:lpstr>
      <vt:lpstr>Vault plm Extensions</vt:lpstr>
      <vt:lpstr>Use Case Sample</vt:lpstr>
      <vt:lpstr>Use Case Demonstration – PDM-centric option</vt:lpstr>
      <vt:lpstr>Use Case Demonstration – CAD-centric option</vt:lpstr>
      <vt:lpstr>Installation</vt:lpstr>
      <vt:lpstr>Installation</vt:lpstr>
      <vt:lpstr>PowerPoint Presentation</vt:lpstr>
      <vt:lpstr>How it works…</vt:lpstr>
      <vt:lpstr>WebMessage Parameters</vt:lpstr>
      <vt:lpstr>WebMessage Parameters</vt:lpstr>
      <vt:lpstr>WebMessage Parameters</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Markus Koechl</dc:creator>
  <cp:lastModifiedBy>Markus Koechl</cp:lastModifiedBy>
  <cp:revision>9</cp:revision>
  <dcterms:created xsi:type="dcterms:W3CDTF">2025-05-23T22:29:05Z</dcterms:created>
  <dcterms:modified xsi:type="dcterms:W3CDTF">2025-08-21T17:04:36Z</dcterms:modified>
</cp:coreProperties>
</file>