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32" r:id="rId3"/>
    <p:sldId id="2810" r:id="rId4"/>
    <p:sldId id="2818" r:id="rId5"/>
    <p:sldId id="2820" r:id="rId6"/>
    <p:sldId id="2821" r:id="rId7"/>
    <p:sldId id="2833" r:id="rId8"/>
    <p:sldId id="2823" r:id="rId9"/>
    <p:sldId id="2834" r:id="rId10"/>
    <p:sldId id="2836" r:id="rId11"/>
    <p:sldId id="2837" r:id="rId12"/>
    <p:sldId id="2838" r:id="rId13"/>
    <p:sldId id="2839" r:id="rId14"/>
    <p:sldId id="2840" r:id="rId15"/>
    <p:sldId id="2841" r:id="rId16"/>
    <p:sldId id="26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58A8"/>
    <a:srgbClr val="41AEE0"/>
    <a:srgbClr val="DD2222"/>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524CA-9AA0-463D-BF3F-BF848EC27963}" v="1235" dt="2019-02-22T21:21:54.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snapToGrid="0">
      <p:cViewPr varScale="1">
        <p:scale>
          <a:sx n="148" d="100"/>
          <a:sy n="148" d="100"/>
        </p:scale>
        <p:origin x="432" y="12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oechl" userId="a95362e8-b09b-4f5e-a2eb-e7ee2ac46313" providerId="ADAL" clId="{5F8524CA-9AA0-463D-BF3F-BF848EC27963}"/>
    <pc:docChg chg="undo custSel addSld delSld modSld">
      <pc:chgData name="Markus Koechl" userId="a95362e8-b09b-4f5e-a2eb-e7ee2ac46313" providerId="ADAL" clId="{5F8524CA-9AA0-463D-BF3F-BF848EC27963}" dt="2019-02-22T21:21:54.039" v="1231" actId="6549"/>
      <pc:docMkLst>
        <pc:docMk/>
      </pc:docMkLst>
      <pc:sldChg chg="del">
        <pc:chgData name="Markus Koechl" userId="a95362e8-b09b-4f5e-a2eb-e7ee2ac46313" providerId="ADAL" clId="{5F8524CA-9AA0-463D-BF3F-BF848EC27963}" dt="2019-02-22T21:20:46.419" v="1198" actId="2696"/>
        <pc:sldMkLst>
          <pc:docMk/>
          <pc:sldMk cId="2089137565" sldId="258"/>
        </pc:sldMkLst>
      </pc:sldChg>
      <pc:sldChg chg="del">
        <pc:chgData name="Markus Koechl" userId="a95362e8-b09b-4f5e-a2eb-e7ee2ac46313" providerId="ADAL" clId="{5F8524CA-9AA0-463D-BF3F-BF848EC27963}" dt="2019-02-22T21:20:46.405" v="1197" actId="2696"/>
        <pc:sldMkLst>
          <pc:docMk/>
          <pc:sldMk cId="2071658282" sldId="259"/>
        </pc:sldMkLst>
      </pc:sldChg>
      <pc:sldChg chg="del">
        <pc:chgData name="Markus Koechl" userId="a95362e8-b09b-4f5e-a2eb-e7ee2ac46313" providerId="ADAL" clId="{5F8524CA-9AA0-463D-BF3F-BF848EC27963}" dt="2019-02-22T21:20:46.472" v="1202" actId="2696"/>
        <pc:sldMkLst>
          <pc:docMk/>
          <pc:sldMk cId="949326281" sldId="260"/>
        </pc:sldMkLst>
      </pc:sldChg>
      <pc:sldChg chg="del">
        <pc:chgData name="Markus Koechl" userId="a95362e8-b09b-4f5e-a2eb-e7ee2ac46313" providerId="ADAL" clId="{5F8524CA-9AA0-463D-BF3F-BF848EC27963}" dt="2019-02-22T21:20:46.492" v="1203" actId="2696"/>
        <pc:sldMkLst>
          <pc:docMk/>
          <pc:sldMk cId="725278362" sldId="261"/>
        </pc:sldMkLst>
      </pc:sldChg>
      <pc:sldChg chg="del">
        <pc:chgData name="Markus Koechl" userId="a95362e8-b09b-4f5e-a2eb-e7ee2ac46313" providerId="ADAL" clId="{5F8524CA-9AA0-463D-BF3F-BF848EC27963}" dt="2019-02-22T21:20:46.512" v="1204" actId="2696"/>
        <pc:sldMkLst>
          <pc:docMk/>
          <pc:sldMk cId="1128671521" sldId="262"/>
        </pc:sldMkLst>
      </pc:sldChg>
      <pc:sldChg chg="del">
        <pc:chgData name="Markus Koechl" userId="a95362e8-b09b-4f5e-a2eb-e7ee2ac46313" providerId="ADAL" clId="{5F8524CA-9AA0-463D-BF3F-BF848EC27963}" dt="2019-02-22T21:20:46.367" v="1194" actId="2696"/>
        <pc:sldMkLst>
          <pc:docMk/>
          <pc:sldMk cId="1369720728" sldId="263"/>
        </pc:sldMkLst>
      </pc:sldChg>
      <pc:sldChg chg="del">
        <pc:chgData name="Markus Koechl" userId="a95362e8-b09b-4f5e-a2eb-e7ee2ac46313" providerId="ADAL" clId="{5F8524CA-9AA0-463D-BF3F-BF848EC27963}" dt="2019-02-22T21:20:46.386" v="1196" actId="2696"/>
        <pc:sldMkLst>
          <pc:docMk/>
          <pc:sldMk cId="2007827274" sldId="265"/>
        </pc:sldMkLst>
      </pc:sldChg>
      <pc:sldChg chg="del">
        <pc:chgData name="Markus Koechl" userId="a95362e8-b09b-4f5e-a2eb-e7ee2ac46313" providerId="ADAL" clId="{5F8524CA-9AA0-463D-BF3F-BF848EC27963}" dt="2019-02-22T21:20:46.429" v="1199" actId="2696"/>
        <pc:sldMkLst>
          <pc:docMk/>
          <pc:sldMk cId="1967919350" sldId="266"/>
        </pc:sldMkLst>
      </pc:sldChg>
      <pc:sldChg chg="del">
        <pc:chgData name="Markus Koechl" userId="a95362e8-b09b-4f5e-a2eb-e7ee2ac46313" providerId="ADAL" clId="{5F8524CA-9AA0-463D-BF3F-BF848EC27963}" dt="2019-02-22T21:20:46.439" v="1200" actId="2696"/>
        <pc:sldMkLst>
          <pc:docMk/>
          <pc:sldMk cId="249681520" sldId="270"/>
        </pc:sldMkLst>
      </pc:sldChg>
      <pc:sldChg chg="del">
        <pc:chgData name="Markus Koechl" userId="a95362e8-b09b-4f5e-a2eb-e7ee2ac46313" providerId="ADAL" clId="{5F8524CA-9AA0-463D-BF3F-BF848EC27963}" dt="2019-02-22T21:20:46.454" v="1201" actId="2696"/>
        <pc:sldMkLst>
          <pc:docMk/>
          <pc:sldMk cId="234341574" sldId="271"/>
        </pc:sldMkLst>
      </pc:sldChg>
      <pc:sldChg chg="del">
        <pc:chgData name="Markus Koechl" userId="a95362e8-b09b-4f5e-a2eb-e7ee2ac46313" providerId="ADAL" clId="{5F8524CA-9AA0-463D-BF3F-BF848EC27963}" dt="2019-02-22T21:20:46.539" v="1205" actId="2696"/>
        <pc:sldMkLst>
          <pc:docMk/>
          <pc:sldMk cId="1011988000" sldId="272"/>
        </pc:sldMkLst>
      </pc:sldChg>
      <pc:sldChg chg="del">
        <pc:chgData name="Markus Koechl" userId="a95362e8-b09b-4f5e-a2eb-e7ee2ac46313" providerId="ADAL" clId="{5F8524CA-9AA0-463D-BF3F-BF848EC27963}" dt="2019-02-22T21:20:46.566" v="1206" actId="2696"/>
        <pc:sldMkLst>
          <pc:docMk/>
          <pc:sldMk cId="1461720660" sldId="273"/>
        </pc:sldMkLst>
      </pc:sldChg>
      <pc:sldChg chg="del">
        <pc:chgData name="Markus Koechl" userId="a95362e8-b09b-4f5e-a2eb-e7ee2ac46313" providerId="ADAL" clId="{5F8524CA-9AA0-463D-BF3F-BF848EC27963}" dt="2019-02-22T21:20:46.580" v="1207" actId="2696"/>
        <pc:sldMkLst>
          <pc:docMk/>
          <pc:sldMk cId="1400116580" sldId="274"/>
        </pc:sldMkLst>
      </pc:sldChg>
      <pc:sldChg chg="del">
        <pc:chgData name="Markus Koechl" userId="a95362e8-b09b-4f5e-a2eb-e7ee2ac46313" providerId="ADAL" clId="{5F8524CA-9AA0-463D-BF3F-BF848EC27963}" dt="2019-02-22T21:20:46.595" v="1208" actId="2696"/>
        <pc:sldMkLst>
          <pc:docMk/>
          <pc:sldMk cId="1563805689" sldId="275"/>
        </pc:sldMkLst>
      </pc:sldChg>
      <pc:sldChg chg="del">
        <pc:chgData name="Markus Koechl" userId="a95362e8-b09b-4f5e-a2eb-e7ee2ac46313" providerId="ADAL" clId="{5F8524CA-9AA0-463D-BF3F-BF848EC27963}" dt="2019-02-22T21:20:46.375" v="1195" actId="2696"/>
        <pc:sldMkLst>
          <pc:docMk/>
          <pc:sldMk cId="1479510986" sldId="278"/>
        </pc:sldMkLst>
      </pc:sldChg>
      <pc:sldChg chg="del">
        <pc:chgData name="Markus Koechl" userId="a95362e8-b09b-4f5e-a2eb-e7ee2ac46313" providerId="ADAL" clId="{5F8524CA-9AA0-463D-BF3F-BF848EC27963}" dt="2019-02-22T21:20:46.605" v="1209" actId="2696"/>
        <pc:sldMkLst>
          <pc:docMk/>
          <pc:sldMk cId="1219088790" sldId="279"/>
        </pc:sldMkLst>
      </pc:sldChg>
      <pc:sldChg chg="modSp">
        <pc:chgData name="Markus Koechl" userId="a95362e8-b09b-4f5e-a2eb-e7ee2ac46313" providerId="ADAL" clId="{5F8524CA-9AA0-463D-BF3F-BF848EC27963}" dt="2019-02-22T20:57:51.733" v="268" actId="6549"/>
        <pc:sldMkLst>
          <pc:docMk/>
          <pc:sldMk cId="3719774368" sldId="2823"/>
        </pc:sldMkLst>
        <pc:spChg chg="mod">
          <ac:chgData name="Markus Koechl" userId="a95362e8-b09b-4f5e-a2eb-e7ee2ac46313" providerId="ADAL" clId="{5F8524CA-9AA0-463D-BF3F-BF848EC27963}" dt="2019-02-22T20:57:51.733" v="268" actId="6549"/>
          <ac:spMkLst>
            <pc:docMk/>
            <pc:sldMk cId="3719774368" sldId="2823"/>
            <ac:spMk id="2" creationId="{8D9F4376-2B49-4C12-9371-BE9362FEBEF5}"/>
          </ac:spMkLst>
        </pc:spChg>
      </pc:sldChg>
      <pc:sldChg chg="del">
        <pc:chgData name="Markus Koechl" userId="a95362e8-b09b-4f5e-a2eb-e7ee2ac46313" providerId="ADAL" clId="{5F8524CA-9AA0-463D-BF3F-BF848EC27963}" dt="2019-02-22T21:20:37.592" v="1192" actId="2696"/>
        <pc:sldMkLst>
          <pc:docMk/>
          <pc:sldMk cId="2653892543" sldId="2825"/>
        </pc:sldMkLst>
      </pc:sldChg>
      <pc:sldChg chg="del">
        <pc:chgData name="Markus Koechl" userId="a95362e8-b09b-4f5e-a2eb-e7ee2ac46313" providerId="ADAL" clId="{5F8524CA-9AA0-463D-BF3F-BF848EC27963}" dt="2019-02-22T21:20:37.603" v="1193" actId="2696"/>
        <pc:sldMkLst>
          <pc:docMk/>
          <pc:sldMk cId="821247070" sldId="2831"/>
        </pc:sldMkLst>
      </pc:sldChg>
      <pc:sldChg chg="addSp delSp modSp">
        <pc:chgData name="Markus Koechl" userId="a95362e8-b09b-4f5e-a2eb-e7ee2ac46313" providerId="ADAL" clId="{5F8524CA-9AA0-463D-BF3F-BF848EC27963}" dt="2019-02-22T20:57:21.502" v="265" actId="14100"/>
        <pc:sldMkLst>
          <pc:docMk/>
          <pc:sldMk cId="633028494" sldId="2834"/>
        </pc:sldMkLst>
        <pc:spChg chg="mod">
          <ac:chgData name="Markus Koechl" userId="a95362e8-b09b-4f5e-a2eb-e7ee2ac46313" providerId="ADAL" clId="{5F8524CA-9AA0-463D-BF3F-BF848EC27963}" dt="2019-02-22T20:57:21.502" v="265" actId="14100"/>
          <ac:spMkLst>
            <pc:docMk/>
            <pc:sldMk cId="633028494" sldId="2834"/>
            <ac:spMk id="3" creationId="{EA785651-53E8-41C3-89BA-BBE09702E9DB}"/>
          </ac:spMkLst>
        </pc:spChg>
        <pc:spChg chg="del">
          <ac:chgData name="Markus Koechl" userId="a95362e8-b09b-4f5e-a2eb-e7ee2ac46313" providerId="ADAL" clId="{5F8524CA-9AA0-463D-BF3F-BF848EC27963}" dt="2019-02-22T20:52:34.377" v="2" actId="478"/>
          <ac:spMkLst>
            <pc:docMk/>
            <pc:sldMk cId="633028494" sldId="2834"/>
            <ac:spMk id="10" creationId="{8F4FDCC0-0FDA-4537-946E-37C7127DD4B2}"/>
          </ac:spMkLst>
        </pc:spChg>
        <pc:picChg chg="add mod">
          <ac:chgData name="Markus Koechl" userId="a95362e8-b09b-4f5e-a2eb-e7ee2ac46313" providerId="ADAL" clId="{5F8524CA-9AA0-463D-BF3F-BF848EC27963}" dt="2019-02-22T20:52:28.761" v="1" actId="1076"/>
          <ac:picMkLst>
            <pc:docMk/>
            <pc:sldMk cId="633028494" sldId="2834"/>
            <ac:picMk id="11" creationId="{01917A97-6DED-4DA4-A343-D8FE019624BE}"/>
          </ac:picMkLst>
        </pc:picChg>
      </pc:sldChg>
      <pc:sldChg chg="del">
        <pc:chgData name="Markus Koechl" userId="a95362e8-b09b-4f5e-a2eb-e7ee2ac46313" providerId="ADAL" clId="{5F8524CA-9AA0-463D-BF3F-BF848EC27963}" dt="2019-02-22T21:01:24.366" v="433" actId="2696"/>
        <pc:sldMkLst>
          <pc:docMk/>
          <pc:sldMk cId="1061405727" sldId="2835"/>
        </pc:sldMkLst>
      </pc:sldChg>
      <pc:sldChg chg="addSp delSp modSp addAnim delAnim">
        <pc:chgData name="Markus Koechl" userId="a95362e8-b09b-4f5e-a2eb-e7ee2ac46313" providerId="ADAL" clId="{5F8524CA-9AA0-463D-BF3F-BF848EC27963}" dt="2019-02-22T21:15:15.742" v="867" actId="207"/>
        <pc:sldMkLst>
          <pc:docMk/>
          <pc:sldMk cId="3042881752" sldId="2836"/>
        </pc:sldMkLst>
        <pc:spChg chg="add mod">
          <ac:chgData name="Markus Koechl" userId="a95362e8-b09b-4f5e-a2eb-e7ee2ac46313" providerId="ADAL" clId="{5F8524CA-9AA0-463D-BF3F-BF848EC27963}" dt="2019-02-22T21:03:46.953" v="553" actId="20577"/>
          <ac:spMkLst>
            <pc:docMk/>
            <pc:sldMk cId="3042881752" sldId="2836"/>
            <ac:spMk id="3" creationId="{34C83149-FA34-4DF6-9823-37AC66A0A261}"/>
          </ac:spMkLst>
        </pc:spChg>
        <pc:spChg chg="mod">
          <ac:chgData name="Markus Koechl" userId="a95362e8-b09b-4f5e-a2eb-e7ee2ac46313" providerId="ADAL" clId="{5F8524CA-9AA0-463D-BF3F-BF848EC27963}" dt="2019-02-22T21:15:15.742" v="867" actId="207"/>
          <ac:spMkLst>
            <pc:docMk/>
            <pc:sldMk cId="3042881752" sldId="2836"/>
            <ac:spMk id="4" creationId="{559AC36F-0422-4100-ABAA-2107C135390B}"/>
          </ac:spMkLst>
        </pc:spChg>
        <pc:spChg chg="del">
          <ac:chgData name="Markus Koechl" userId="a95362e8-b09b-4f5e-a2eb-e7ee2ac46313" providerId="ADAL" clId="{5F8524CA-9AA0-463D-BF3F-BF848EC27963}" dt="2019-02-22T21:00:11.578" v="344" actId="478"/>
          <ac:spMkLst>
            <pc:docMk/>
            <pc:sldMk cId="3042881752" sldId="2836"/>
            <ac:spMk id="5" creationId="{9EEC2ACA-CB54-4AF2-9714-9A1C53381810}"/>
          </ac:spMkLst>
        </pc:spChg>
        <pc:spChg chg="add del mod">
          <ac:chgData name="Markus Koechl" userId="a95362e8-b09b-4f5e-a2eb-e7ee2ac46313" providerId="ADAL" clId="{5F8524CA-9AA0-463D-BF3F-BF848EC27963}" dt="2019-02-22T21:00:20.163" v="345" actId="478"/>
          <ac:spMkLst>
            <pc:docMk/>
            <pc:sldMk cId="3042881752" sldId="2836"/>
            <ac:spMk id="6" creationId="{AB7CF4A9-AEFA-4663-BDC0-77AAC91F2F01}"/>
          </ac:spMkLst>
        </pc:spChg>
        <pc:spChg chg="del mod">
          <ac:chgData name="Markus Koechl" userId="a95362e8-b09b-4f5e-a2eb-e7ee2ac46313" providerId="ADAL" clId="{5F8524CA-9AA0-463D-BF3F-BF848EC27963}" dt="2019-02-22T20:58:50.971" v="273" actId="478"/>
          <ac:spMkLst>
            <pc:docMk/>
            <pc:sldMk cId="3042881752" sldId="2836"/>
            <ac:spMk id="25" creationId="{79A4554A-3829-4323-BF5C-7FF5F07ECAD9}"/>
          </ac:spMkLst>
        </pc:spChg>
        <pc:spChg chg="del">
          <ac:chgData name="Markus Koechl" userId="a95362e8-b09b-4f5e-a2eb-e7ee2ac46313" providerId="ADAL" clId="{5F8524CA-9AA0-463D-BF3F-BF848EC27963}" dt="2019-02-22T20:59:23.564" v="337" actId="478"/>
          <ac:spMkLst>
            <pc:docMk/>
            <pc:sldMk cId="3042881752" sldId="2836"/>
            <ac:spMk id="26" creationId="{02F81975-D47F-427D-B9E3-F3AB64FD8427}"/>
          </ac:spMkLst>
        </pc:spChg>
        <pc:picChg chg="mod">
          <ac:chgData name="Markus Koechl" userId="a95362e8-b09b-4f5e-a2eb-e7ee2ac46313" providerId="ADAL" clId="{5F8524CA-9AA0-463D-BF3F-BF848EC27963}" dt="2019-02-22T20:59:58.699" v="342" actId="14100"/>
          <ac:picMkLst>
            <pc:docMk/>
            <pc:sldMk cId="3042881752" sldId="2836"/>
            <ac:picMk id="8194" creationId="{E72D2590-4CCB-4EF6-9C42-8DC25F7AE42C}"/>
          </ac:picMkLst>
        </pc:picChg>
        <pc:picChg chg="add del mod">
          <ac:chgData name="Markus Koechl" userId="a95362e8-b09b-4f5e-a2eb-e7ee2ac46313" providerId="ADAL" clId="{5F8524CA-9AA0-463D-BF3F-BF848EC27963}" dt="2019-02-22T21:00:04.671" v="343" actId="1076"/>
          <ac:picMkLst>
            <pc:docMk/>
            <pc:sldMk cId="3042881752" sldId="2836"/>
            <ac:picMk id="8196" creationId="{FFD4CD1F-ED63-402D-A2BE-278945E841FF}"/>
          </ac:picMkLst>
        </pc:picChg>
      </pc:sldChg>
      <pc:sldChg chg="addSp delSp modSp add delAnim modAnim">
        <pc:chgData name="Markus Koechl" userId="a95362e8-b09b-4f5e-a2eb-e7ee2ac46313" providerId="ADAL" clId="{5F8524CA-9AA0-463D-BF3F-BF848EC27963}" dt="2019-02-22T21:15:10.703" v="866" actId="207"/>
        <pc:sldMkLst>
          <pc:docMk/>
          <pc:sldMk cId="2922161124" sldId="2837"/>
        </pc:sldMkLst>
        <pc:spChg chg="mod">
          <ac:chgData name="Markus Koechl" userId="a95362e8-b09b-4f5e-a2eb-e7ee2ac46313" providerId="ADAL" clId="{5F8524CA-9AA0-463D-BF3F-BF848EC27963}" dt="2019-02-22T21:05:49.339" v="657" actId="20577"/>
          <ac:spMkLst>
            <pc:docMk/>
            <pc:sldMk cId="2922161124" sldId="2837"/>
            <ac:spMk id="3" creationId="{34C83149-FA34-4DF6-9823-37AC66A0A261}"/>
          </ac:spMkLst>
        </pc:spChg>
        <pc:spChg chg="mod">
          <ac:chgData name="Markus Koechl" userId="a95362e8-b09b-4f5e-a2eb-e7ee2ac46313" providerId="ADAL" clId="{5F8524CA-9AA0-463D-BF3F-BF848EC27963}" dt="2019-02-22T21:15:10.703" v="866" actId="207"/>
          <ac:spMkLst>
            <pc:docMk/>
            <pc:sldMk cId="2922161124" sldId="2837"/>
            <ac:spMk id="4" creationId="{559AC36F-0422-4100-ABAA-2107C135390B}"/>
          </ac:spMkLst>
        </pc:spChg>
        <pc:picChg chg="add mod">
          <ac:chgData name="Markus Koechl" userId="a95362e8-b09b-4f5e-a2eb-e7ee2ac46313" providerId="ADAL" clId="{5F8524CA-9AA0-463D-BF3F-BF848EC27963}" dt="2019-02-22T21:06:03.231" v="660" actId="1076"/>
          <ac:picMkLst>
            <pc:docMk/>
            <pc:sldMk cId="2922161124" sldId="2837"/>
            <ac:picMk id="7" creationId="{906147BA-BEA9-471B-873B-EF0E694A9BC0}"/>
          </ac:picMkLst>
        </pc:picChg>
        <pc:picChg chg="del">
          <ac:chgData name="Markus Koechl" userId="a95362e8-b09b-4f5e-a2eb-e7ee2ac46313" providerId="ADAL" clId="{5F8524CA-9AA0-463D-BF3F-BF848EC27963}" dt="2019-02-22T21:05:05.073" v="617" actId="478"/>
          <ac:picMkLst>
            <pc:docMk/>
            <pc:sldMk cId="2922161124" sldId="2837"/>
            <ac:picMk id="8194" creationId="{E72D2590-4CCB-4EF6-9C42-8DC25F7AE42C}"/>
          </ac:picMkLst>
        </pc:picChg>
        <pc:picChg chg="del">
          <ac:chgData name="Markus Koechl" userId="a95362e8-b09b-4f5e-a2eb-e7ee2ac46313" providerId="ADAL" clId="{5F8524CA-9AA0-463D-BF3F-BF848EC27963}" dt="2019-02-22T21:05:05.073" v="617" actId="478"/>
          <ac:picMkLst>
            <pc:docMk/>
            <pc:sldMk cId="2922161124" sldId="2837"/>
            <ac:picMk id="8196" creationId="{FFD4CD1F-ED63-402D-A2BE-278945E841FF}"/>
          </ac:picMkLst>
        </pc:picChg>
      </pc:sldChg>
      <pc:sldChg chg="addSp delSp modSp add delAnim modAnim">
        <pc:chgData name="Markus Koechl" userId="a95362e8-b09b-4f5e-a2eb-e7ee2ac46313" providerId="ADAL" clId="{5F8524CA-9AA0-463D-BF3F-BF848EC27963}" dt="2019-02-22T21:15:05.440" v="865" actId="207"/>
        <pc:sldMkLst>
          <pc:docMk/>
          <pc:sldMk cId="2049987286" sldId="2838"/>
        </pc:sldMkLst>
        <pc:spChg chg="mod">
          <ac:chgData name="Markus Koechl" userId="a95362e8-b09b-4f5e-a2eb-e7ee2ac46313" providerId="ADAL" clId="{5F8524CA-9AA0-463D-BF3F-BF848EC27963}" dt="2019-02-22T21:09:31.674" v="781" actId="1076"/>
          <ac:spMkLst>
            <pc:docMk/>
            <pc:sldMk cId="2049987286" sldId="2838"/>
            <ac:spMk id="3" creationId="{34C83149-FA34-4DF6-9823-37AC66A0A261}"/>
          </ac:spMkLst>
        </pc:spChg>
        <pc:spChg chg="mod">
          <ac:chgData name="Markus Koechl" userId="a95362e8-b09b-4f5e-a2eb-e7ee2ac46313" providerId="ADAL" clId="{5F8524CA-9AA0-463D-BF3F-BF848EC27963}" dt="2019-02-22T21:15:05.440" v="865" actId="207"/>
          <ac:spMkLst>
            <pc:docMk/>
            <pc:sldMk cId="2049987286" sldId="2838"/>
            <ac:spMk id="4" creationId="{559AC36F-0422-4100-ABAA-2107C135390B}"/>
          </ac:spMkLst>
        </pc:spChg>
        <pc:spChg chg="add mod">
          <ac:chgData name="Markus Koechl" userId="a95362e8-b09b-4f5e-a2eb-e7ee2ac46313" providerId="ADAL" clId="{5F8524CA-9AA0-463D-BF3F-BF848EC27963}" dt="2019-02-22T21:13:22.369" v="802" actId="11529"/>
          <ac:spMkLst>
            <pc:docMk/>
            <pc:sldMk cId="2049987286" sldId="2838"/>
            <ac:spMk id="12" creationId="{F166C2F0-6A0D-4C0A-8603-B5DDD12F1E01}"/>
          </ac:spMkLst>
        </pc:spChg>
        <pc:picChg chg="add mod">
          <ac:chgData name="Markus Koechl" userId="a95362e8-b09b-4f5e-a2eb-e7ee2ac46313" providerId="ADAL" clId="{5F8524CA-9AA0-463D-BF3F-BF848EC27963}" dt="2019-02-22T21:13:32.411" v="804" actId="1076"/>
          <ac:picMkLst>
            <pc:docMk/>
            <pc:sldMk cId="2049987286" sldId="2838"/>
            <ac:picMk id="5" creationId="{94BCBC81-F71B-461C-B26E-81C9901090F0}"/>
          </ac:picMkLst>
        </pc:picChg>
        <pc:picChg chg="add mod">
          <ac:chgData name="Markus Koechl" userId="a95362e8-b09b-4f5e-a2eb-e7ee2ac46313" providerId="ADAL" clId="{5F8524CA-9AA0-463D-BF3F-BF848EC27963}" dt="2019-02-22T21:12:27.542" v="799" actId="1076"/>
          <ac:picMkLst>
            <pc:docMk/>
            <pc:sldMk cId="2049987286" sldId="2838"/>
            <ac:picMk id="6" creationId="{83A43E5D-492E-430B-89BB-578D9C299DA8}"/>
          </ac:picMkLst>
        </pc:picChg>
        <pc:picChg chg="del">
          <ac:chgData name="Markus Koechl" userId="a95362e8-b09b-4f5e-a2eb-e7ee2ac46313" providerId="ADAL" clId="{5F8524CA-9AA0-463D-BF3F-BF848EC27963}" dt="2019-02-22T21:07:18.728" v="743" actId="478"/>
          <ac:picMkLst>
            <pc:docMk/>
            <pc:sldMk cId="2049987286" sldId="2838"/>
            <ac:picMk id="7" creationId="{906147BA-BEA9-471B-873B-EF0E694A9BC0}"/>
          </ac:picMkLst>
        </pc:picChg>
        <pc:picChg chg="add mod">
          <ac:chgData name="Markus Koechl" userId="a95362e8-b09b-4f5e-a2eb-e7ee2ac46313" providerId="ADAL" clId="{5F8524CA-9AA0-463D-BF3F-BF848EC27963}" dt="2019-02-22T21:11:29.268" v="796" actId="1076"/>
          <ac:picMkLst>
            <pc:docMk/>
            <pc:sldMk cId="2049987286" sldId="2838"/>
            <ac:picMk id="8" creationId="{441E19E3-1BD4-42CD-AA53-031B04191F66}"/>
          </ac:picMkLst>
        </pc:picChg>
        <pc:picChg chg="add del mod">
          <ac:chgData name="Markus Koechl" userId="a95362e8-b09b-4f5e-a2eb-e7ee2ac46313" providerId="ADAL" clId="{5F8524CA-9AA0-463D-BF3F-BF848EC27963}" dt="2019-02-22T21:10:46.364" v="792" actId="478"/>
          <ac:picMkLst>
            <pc:docMk/>
            <pc:sldMk cId="2049987286" sldId="2838"/>
            <ac:picMk id="1026" creationId="{18B84274-C351-467F-8074-F976DEBDB93F}"/>
          </ac:picMkLst>
        </pc:picChg>
        <pc:cxnChg chg="add mod">
          <ac:chgData name="Markus Koechl" userId="a95362e8-b09b-4f5e-a2eb-e7ee2ac46313" providerId="ADAL" clId="{5F8524CA-9AA0-463D-BF3F-BF848EC27963}" dt="2019-02-22T21:13:06.335" v="801" actId="14100"/>
          <ac:cxnSpMkLst>
            <pc:docMk/>
            <pc:sldMk cId="2049987286" sldId="2838"/>
            <ac:cxnSpMk id="10" creationId="{35623025-AB67-4708-8D89-0855FCF941C0}"/>
          </ac:cxnSpMkLst>
        </pc:cxnChg>
      </pc:sldChg>
      <pc:sldChg chg="addSp delSp modSp add delAnim modAnim">
        <pc:chgData name="Markus Koechl" userId="a95362e8-b09b-4f5e-a2eb-e7ee2ac46313" providerId="ADAL" clId="{5F8524CA-9AA0-463D-BF3F-BF848EC27963}" dt="2019-02-22T21:14:56.403" v="864" actId="207"/>
        <pc:sldMkLst>
          <pc:docMk/>
          <pc:sldMk cId="257493266" sldId="2839"/>
        </pc:sldMkLst>
        <pc:spChg chg="mod">
          <ac:chgData name="Markus Koechl" userId="a95362e8-b09b-4f5e-a2eb-e7ee2ac46313" providerId="ADAL" clId="{5F8524CA-9AA0-463D-BF3F-BF848EC27963}" dt="2019-02-22T21:14:12.426" v="854" actId="20577"/>
          <ac:spMkLst>
            <pc:docMk/>
            <pc:sldMk cId="257493266" sldId="2839"/>
            <ac:spMk id="3" creationId="{34C83149-FA34-4DF6-9823-37AC66A0A261}"/>
          </ac:spMkLst>
        </pc:spChg>
        <pc:spChg chg="mod">
          <ac:chgData name="Markus Koechl" userId="a95362e8-b09b-4f5e-a2eb-e7ee2ac46313" providerId="ADAL" clId="{5F8524CA-9AA0-463D-BF3F-BF848EC27963}" dt="2019-02-22T21:14:56.403" v="864" actId="207"/>
          <ac:spMkLst>
            <pc:docMk/>
            <pc:sldMk cId="257493266" sldId="2839"/>
            <ac:spMk id="4" creationId="{559AC36F-0422-4100-ABAA-2107C135390B}"/>
          </ac:spMkLst>
        </pc:spChg>
        <pc:spChg chg="del">
          <ac:chgData name="Markus Koechl" userId="a95362e8-b09b-4f5e-a2eb-e7ee2ac46313" providerId="ADAL" clId="{5F8524CA-9AA0-463D-BF3F-BF848EC27963}" dt="2019-02-22T21:14:22.881" v="859" actId="478"/>
          <ac:spMkLst>
            <pc:docMk/>
            <pc:sldMk cId="257493266" sldId="2839"/>
            <ac:spMk id="12" creationId="{F166C2F0-6A0D-4C0A-8603-B5DDD12F1E01}"/>
          </ac:spMkLst>
        </pc:spChg>
        <pc:picChg chg="del">
          <ac:chgData name="Markus Koechl" userId="a95362e8-b09b-4f5e-a2eb-e7ee2ac46313" providerId="ADAL" clId="{5F8524CA-9AA0-463D-BF3F-BF848EC27963}" dt="2019-02-22T21:14:18.718" v="855" actId="478"/>
          <ac:picMkLst>
            <pc:docMk/>
            <pc:sldMk cId="257493266" sldId="2839"/>
            <ac:picMk id="5" creationId="{94BCBC81-F71B-461C-B26E-81C9901090F0}"/>
          </ac:picMkLst>
        </pc:picChg>
        <pc:picChg chg="del">
          <ac:chgData name="Markus Koechl" userId="a95362e8-b09b-4f5e-a2eb-e7ee2ac46313" providerId="ADAL" clId="{5F8524CA-9AA0-463D-BF3F-BF848EC27963}" dt="2019-02-22T21:14:20.289" v="857" actId="478"/>
          <ac:picMkLst>
            <pc:docMk/>
            <pc:sldMk cId="257493266" sldId="2839"/>
            <ac:picMk id="6" creationId="{83A43E5D-492E-430B-89BB-578D9C299DA8}"/>
          </ac:picMkLst>
        </pc:picChg>
        <pc:picChg chg="del">
          <ac:chgData name="Markus Koechl" userId="a95362e8-b09b-4f5e-a2eb-e7ee2ac46313" providerId="ADAL" clId="{5F8524CA-9AA0-463D-BF3F-BF848EC27963}" dt="2019-02-22T21:14:19.435" v="856" actId="478"/>
          <ac:picMkLst>
            <pc:docMk/>
            <pc:sldMk cId="257493266" sldId="2839"/>
            <ac:picMk id="8" creationId="{441E19E3-1BD4-42CD-AA53-031B04191F66}"/>
          </ac:picMkLst>
        </pc:picChg>
        <pc:picChg chg="add mod">
          <ac:chgData name="Markus Koechl" userId="a95362e8-b09b-4f5e-a2eb-e7ee2ac46313" providerId="ADAL" clId="{5F8524CA-9AA0-463D-BF3F-BF848EC27963}" dt="2019-02-22T21:14:47.823" v="863" actId="1076"/>
          <ac:picMkLst>
            <pc:docMk/>
            <pc:sldMk cId="257493266" sldId="2839"/>
            <ac:picMk id="11" creationId="{6E6DCC7D-6633-4380-B1E3-CE434017E2CF}"/>
          </ac:picMkLst>
        </pc:picChg>
        <pc:cxnChg chg="del mod">
          <ac:chgData name="Markus Koechl" userId="a95362e8-b09b-4f5e-a2eb-e7ee2ac46313" providerId="ADAL" clId="{5F8524CA-9AA0-463D-BF3F-BF848EC27963}" dt="2019-02-22T21:14:21.710" v="858" actId="478"/>
          <ac:cxnSpMkLst>
            <pc:docMk/>
            <pc:sldMk cId="257493266" sldId="2839"/>
            <ac:cxnSpMk id="10" creationId="{35623025-AB67-4708-8D89-0855FCF941C0}"/>
          </ac:cxnSpMkLst>
        </pc:cxnChg>
      </pc:sldChg>
      <pc:sldChg chg="addSp delSp modSp add delAnim modAnim">
        <pc:chgData name="Markus Koechl" userId="a95362e8-b09b-4f5e-a2eb-e7ee2ac46313" providerId="ADAL" clId="{5F8524CA-9AA0-463D-BF3F-BF848EC27963}" dt="2019-02-22T21:20:26.572" v="1191" actId="207"/>
        <pc:sldMkLst>
          <pc:docMk/>
          <pc:sldMk cId="3362039724" sldId="2840"/>
        </pc:sldMkLst>
        <pc:spChg chg="mod">
          <ac:chgData name="Markus Koechl" userId="a95362e8-b09b-4f5e-a2eb-e7ee2ac46313" providerId="ADAL" clId="{5F8524CA-9AA0-463D-BF3F-BF848EC27963}" dt="2019-02-22T21:20:01.510" v="1190" actId="20577"/>
          <ac:spMkLst>
            <pc:docMk/>
            <pc:sldMk cId="3362039724" sldId="2840"/>
            <ac:spMk id="3" creationId="{34C83149-FA34-4DF6-9823-37AC66A0A261}"/>
          </ac:spMkLst>
        </pc:spChg>
        <pc:spChg chg="mod">
          <ac:chgData name="Markus Koechl" userId="a95362e8-b09b-4f5e-a2eb-e7ee2ac46313" providerId="ADAL" clId="{5F8524CA-9AA0-463D-BF3F-BF848EC27963}" dt="2019-02-22T21:20:26.572" v="1191" actId="207"/>
          <ac:spMkLst>
            <pc:docMk/>
            <pc:sldMk cId="3362039724" sldId="2840"/>
            <ac:spMk id="4" creationId="{559AC36F-0422-4100-ABAA-2107C135390B}"/>
          </ac:spMkLst>
        </pc:spChg>
        <pc:picChg chg="add mod">
          <ac:chgData name="Markus Koechl" userId="a95362e8-b09b-4f5e-a2eb-e7ee2ac46313" providerId="ADAL" clId="{5F8524CA-9AA0-463D-BF3F-BF848EC27963}" dt="2019-02-22T21:19:22.670" v="1167" actId="1076"/>
          <ac:picMkLst>
            <pc:docMk/>
            <pc:sldMk cId="3362039724" sldId="2840"/>
            <ac:picMk id="6" creationId="{A8E71114-69D3-4442-A029-9B5997544A46}"/>
          </ac:picMkLst>
        </pc:picChg>
        <pc:picChg chg="del">
          <ac:chgData name="Markus Koechl" userId="a95362e8-b09b-4f5e-a2eb-e7ee2ac46313" providerId="ADAL" clId="{5F8524CA-9AA0-463D-BF3F-BF848EC27963}" dt="2019-02-22T21:17:56.062" v="1102" actId="478"/>
          <ac:picMkLst>
            <pc:docMk/>
            <pc:sldMk cId="3362039724" sldId="2840"/>
            <ac:picMk id="11" creationId="{6E6DCC7D-6633-4380-B1E3-CE434017E2CF}"/>
          </ac:picMkLst>
        </pc:picChg>
      </pc:sldChg>
      <pc:sldChg chg="modSp">
        <pc:chgData name="Markus Koechl" userId="a95362e8-b09b-4f5e-a2eb-e7ee2ac46313" providerId="ADAL" clId="{5F8524CA-9AA0-463D-BF3F-BF848EC27963}" dt="2019-02-22T21:21:54.039" v="1231" actId="6549"/>
        <pc:sldMkLst>
          <pc:docMk/>
          <pc:sldMk cId="2904313288" sldId="2841"/>
        </pc:sldMkLst>
        <pc:spChg chg="mod">
          <ac:chgData name="Markus Koechl" userId="a95362e8-b09b-4f5e-a2eb-e7ee2ac46313" providerId="ADAL" clId="{5F8524CA-9AA0-463D-BF3F-BF848EC27963}" dt="2019-02-22T21:21:47.742" v="1229" actId="14"/>
          <ac:spMkLst>
            <pc:docMk/>
            <pc:sldMk cId="2904313288" sldId="2841"/>
            <ac:spMk id="3" creationId="{E194A5F4-8DD6-47D6-BBCC-A4D0E1386C5F}"/>
          </ac:spMkLst>
        </pc:spChg>
        <pc:spChg chg="mod">
          <ac:chgData name="Markus Koechl" userId="a95362e8-b09b-4f5e-a2eb-e7ee2ac46313" providerId="ADAL" clId="{5F8524CA-9AA0-463D-BF3F-BF848EC27963}" dt="2019-02-22T21:21:43.050" v="1227" actId="5793"/>
          <ac:spMkLst>
            <pc:docMk/>
            <pc:sldMk cId="2904313288" sldId="2841"/>
            <ac:spMk id="4" creationId="{559AC36F-0422-4100-ABAA-2107C135390B}"/>
          </ac:spMkLst>
        </pc:spChg>
        <pc:spChg chg="mod">
          <ac:chgData name="Markus Koechl" userId="a95362e8-b09b-4f5e-a2eb-e7ee2ac46313" providerId="ADAL" clId="{5F8524CA-9AA0-463D-BF3F-BF848EC27963}" dt="2019-02-22T21:21:54.039" v="1231" actId="6549"/>
          <ac:spMkLst>
            <pc:docMk/>
            <pc:sldMk cId="2904313288" sldId="2841"/>
            <ac:spMk id="6" creationId="{8BCFBD94-CC1B-4A56-A5BE-F2D7361079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cs typeface="Arial" charset="0"/>
              </a:defRPr>
            </a:lvl1pPr>
          </a:lstStyle>
          <a:p>
            <a:fld id="{4AA9FAFC-2319-504C-A7E6-C27BB7BBEBBC}" type="datetimeFigureOut">
              <a:rPr lang="mr-IN"/>
              <a:pPr/>
              <a:t>22-02-2019</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8E2C8280-5F62-3D48-BBB9-576BF0EE92F4}" type="slidenum">
              <a:rPr lang="uk-UA"/>
              <a:pPr/>
              <a:t>‹#›</a:t>
            </a:fld>
            <a:endParaRPr lang="uk-UA"/>
          </a:p>
        </p:txBody>
      </p:sp>
    </p:spTree>
    <p:extLst>
      <p:ext uri="{BB962C8B-B14F-4D97-AF65-F5344CB8AC3E}">
        <p14:creationId xmlns:p14="http://schemas.microsoft.com/office/powerpoint/2010/main" val="866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lp-staging.autodesk.com/view/VAULT/2020/ENU/?guid=GUID-F5356B61-194B-45BF-8B92-31C299A37206"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charset="0"/>
                <a:ea typeface="+mn-ea"/>
                <a:cs typeface="+mn-cs"/>
              </a:rPr>
              <a:t>Numbering Schemes let you configure how files, items, and change orders are named when they are added to a Vault. Vault 2020 introduces a new capability to introduce a numbering scheme provider User-Defined Number Generator. This will allow you to create you own provider based on rules in your company or derived from other business systems.</a:t>
            </a:r>
            <a:endParaRPr lang="de-DE"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following enhancements have been made to the </a:t>
            </a:r>
            <a:r>
              <a:rPr lang="en-US" sz="1200" b="0" i="0" u="sng" kern="1200" dirty="0">
                <a:solidFill>
                  <a:schemeClr val="tx1"/>
                </a:solidFill>
                <a:effectLst/>
                <a:latin typeface="Arial" charset="0"/>
                <a:ea typeface="+mn-ea"/>
                <a:cs typeface="+mn-cs"/>
                <a:hlinkClick r:id="rId3"/>
              </a:rPr>
              <a:t>numbering scheme</a:t>
            </a:r>
            <a:r>
              <a:rPr lang="en-US" sz="1200" b="0" i="0" kern="1200" dirty="0">
                <a:solidFill>
                  <a:schemeClr val="tx1"/>
                </a:solidFill>
                <a:effectLst/>
                <a:latin typeface="Arial" charset="0"/>
                <a:ea typeface="+mn-ea"/>
                <a:cs typeface="+mn-cs"/>
              </a:rPr>
              <a:t>:</a:t>
            </a:r>
            <a:endParaRPr lang="de-DE" sz="1200" b="0" i="0" kern="1200" dirty="0">
              <a:solidFill>
                <a:schemeClr val="tx1"/>
              </a:solidFill>
              <a:effectLst/>
              <a:latin typeface="Arial"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For replication environment the Simple number Generator will continue to generate a number from the corresponding workgroup you are logged in as it was before while the Centralized Number Generator will always generate numbers from the publisher whether I log into the publisher or a workgroup.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There is a new capability to introduce a numbering scheme provider User-Defined Number Generator. This enables you to create you own provider based on rules in your company or derived from other business systems. You also have an option to select Centralized Number Generator for replication environment.</a:t>
            </a:r>
            <a:endParaRPr lang="de-DE" sz="1200" b="0" i="0" kern="1200" dirty="0">
              <a:solidFill>
                <a:schemeClr val="tx1"/>
              </a:solidFill>
              <a:effectLst/>
              <a:latin typeface="Arial" charset="0"/>
              <a:ea typeface="+mn-ea"/>
              <a:cs typeface="+mn-cs"/>
            </a:endParaRPr>
          </a:p>
          <a:p>
            <a:pPr marL="171450" indent="-171450">
              <a:buFont typeface="Arial" panose="020B0604020202020204" pitchFamily="34" charset="0"/>
              <a:buChar char="•"/>
            </a:pPr>
            <a:endParaRPr lang="de-DE" sz="1200" b="0" i="0" kern="1200" dirty="0">
              <a:solidFill>
                <a:schemeClr val="tx1"/>
              </a:solidFill>
              <a:effectLst/>
              <a:latin typeface="Arial" charset="0"/>
              <a:ea typeface="+mn-ea"/>
              <a:cs typeface="+mn-cs"/>
            </a:endParaRPr>
          </a:p>
          <a:p>
            <a:endParaRPr lang="de-DE"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5"/>
          </p:nvPr>
        </p:nvSpPr>
        <p:spPr/>
        <p:txBody>
          <a:bodyPr/>
          <a:lstStyle/>
          <a:p>
            <a:fld id="{8E2C8280-5F62-3D48-BBB9-576BF0EE92F4}" type="slidenum">
              <a:rPr lang="uk-UA" smtClean="0"/>
              <a:pPr/>
              <a:t>3</a:t>
            </a:fld>
            <a:endParaRPr lang="uk-UA"/>
          </a:p>
        </p:txBody>
      </p:sp>
    </p:spTree>
    <p:extLst>
      <p:ext uri="{BB962C8B-B14F-4D97-AF65-F5344CB8AC3E}">
        <p14:creationId xmlns:p14="http://schemas.microsoft.com/office/powerpoint/2010/main" val="1221010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9" name="Freeform 28"/>
          <p:cNvSpPr/>
          <p:nvPr userDrawn="1"/>
        </p:nvSpPr>
        <p:spPr>
          <a:xfrm flipV="1">
            <a:off x="0" y="1200150"/>
            <a:ext cx="7385194" cy="2667000"/>
          </a:xfrm>
          <a:custGeom>
            <a:avLst/>
            <a:gdLst>
              <a:gd name="connsiteX0" fmla="*/ 0 w 7385194"/>
              <a:gd name="connsiteY0" fmla="*/ 2667000 h 2667000"/>
              <a:gd name="connsiteX1" fmla="*/ 7385194 w 7385194"/>
              <a:gd name="connsiteY1" fmla="*/ 2667000 h 2667000"/>
              <a:gd name="connsiteX2" fmla="*/ 6285274 w 7385194"/>
              <a:gd name="connsiteY2" fmla="*/ 0 h 2667000"/>
              <a:gd name="connsiteX3" fmla="*/ 0 w 7385194"/>
              <a:gd name="connsiteY3" fmla="*/ 0 h 2667000"/>
            </a:gdLst>
            <a:ahLst/>
            <a:cxnLst>
              <a:cxn ang="0">
                <a:pos x="connsiteX0" y="connsiteY0"/>
              </a:cxn>
              <a:cxn ang="0">
                <a:pos x="connsiteX1" y="connsiteY1"/>
              </a:cxn>
              <a:cxn ang="0">
                <a:pos x="connsiteX2" y="connsiteY2"/>
              </a:cxn>
              <a:cxn ang="0">
                <a:pos x="connsiteX3" y="connsiteY3"/>
              </a:cxn>
            </a:cxnLst>
            <a:rect l="l" t="t" r="r" b="b"/>
            <a:pathLst>
              <a:path w="7385194" h="2667000">
                <a:moveTo>
                  <a:pt x="0" y="2667000"/>
                </a:moveTo>
                <a:lnTo>
                  <a:pt x="7385194" y="2667000"/>
                </a:lnTo>
                <a:lnTo>
                  <a:pt x="6285274"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ctrTitle" hasCustomPrompt="1"/>
          </p:nvPr>
        </p:nvSpPr>
        <p:spPr>
          <a:xfrm>
            <a:off x="457200" y="1657350"/>
            <a:ext cx="6400800" cy="685800"/>
          </a:xfrm>
        </p:spPr>
        <p:txBody>
          <a:bodyPr anchor="t"/>
          <a:lstStyle>
            <a:lvl1pPr marL="0" marR="0" indent="0" algn="l" defTabSz="685800" rtl="0" eaLnBrk="1" fontAlgn="auto" latinLnBrk="0" hangingPunct="1">
              <a:lnSpc>
                <a:spcPct val="90000"/>
              </a:lnSpc>
              <a:spcBef>
                <a:spcPct val="0"/>
              </a:spcBef>
              <a:spcAft>
                <a:spcPts val="0"/>
              </a:spcAft>
              <a:buClrTx/>
              <a:buSzTx/>
              <a:buFontTx/>
              <a:buNone/>
              <a:tabLst/>
              <a:defRPr sz="2400">
                <a:solidFill>
                  <a:schemeClr val="tx1"/>
                </a:solidFill>
              </a:defRPr>
            </a:lvl1pPr>
          </a:lstStyle>
          <a:p>
            <a:r>
              <a:rPr lang="en-US"/>
              <a:t>Title slide option A: </a:t>
            </a:r>
            <a:br>
              <a:rPr lang="en-US"/>
            </a:br>
            <a:r>
              <a:rPr lang="en-US"/>
              <a:t>Main title can extend over one or two lines</a:t>
            </a:r>
          </a:p>
        </p:txBody>
      </p:sp>
      <p:sp>
        <p:nvSpPr>
          <p:cNvPr id="3" name="Subtitle 2"/>
          <p:cNvSpPr>
            <a:spLocks noGrp="1"/>
          </p:cNvSpPr>
          <p:nvPr>
            <p:ph type="subTitle" idx="1" hasCustomPrompt="1"/>
          </p:nvPr>
        </p:nvSpPr>
        <p:spPr>
          <a:xfrm>
            <a:off x="457200" y="2647950"/>
            <a:ext cx="60960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 Name</a:t>
            </a:r>
          </a:p>
        </p:txBody>
      </p:sp>
      <p:sp>
        <p:nvSpPr>
          <p:cNvPr id="39" name="Text Placeholder 38"/>
          <p:cNvSpPr>
            <a:spLocks noGrp="1"/>
          </p:cNvSpPr>
          <p:nvPr>
            <p:ph type="body" sz="quarter" idx="10" hasCustomPrompt="1"/>
          </p:nvPr>
        </p:nvSpPr>
        <p:spPr>
          <a:xfrm>
            <a:off x="457200" y="2952750"/>
            <a:ext cx="6096000" cy="228600"/>
          </a:xfrm>
        </p:spPr>
        <p:txBody>
          <a:bodyPr/>
          <a:lstStyle>
            <a:lvl1pPr marL="0" indent="0">
              <a:spcBef>
                <a:spcPts val="0"/>
              </a:spcBef>
              <a:buNone/>
              <a:defRPr sz="1200"/>
            </a:lvl1pPr>
          </a:lstStyle>
          <a:p>
            <a:pPr lvl="0"/>
            <a:r>
              <a:rPr lang="en-US"/>
              <a:t>Presenter Title | @socialmedia</a:t>
            </a:r>
          </a:p>
        </p:txBody>
      </p:sp>
      <p:sp>
        <p:nvSpPr>
          <p:cNvPr id="9" name="TextBox 8"/>
          <p:cNvSpPr txBox="1"/>
          <p:nvPr userDrawn="1"/>
        </p:nvSpPr>
        <p:spPr>
          <a:xfrm>
            <a:off x="152400" y="4857750"/>
            <a:ext cx="1295400" cy="152400"/>
          </a:xfrm>
          <a:prstGeom prst="rect">
            <a:avLst/>
          </a:prstGeom>
          <a:noFill/>
        </p:spPr>
        <p:txBody>
          <a:bodyPr wrap="none" lIns="0" tIns="0" rIns="0" bIns="0" rtlCol="0" anchor="b">
            <a:noAutofit/>
          </a:bodyPr>
          <a:lstStyle/>
          <a:p>
            <a:pPr>
              <a:lnSpc>
                <a:spcPct val="90000"/>
              </a:lnSpc>
            </a:pPr>
            <a:r>
              <a:rPr lang="sk-SK" sz="700">
                <a:solidFill>
                  <a:schemeClr val="bg2"/>
                </a:solidFill>
              </a:rPr>
              <a:t>© 2018 Autodesk, Inc.</a:t>
            </a:r>
          </a:p>
        </p:txBody>
      </p:sp>
      <p:pic>
        <p:nvPicPr>
          <p:cNvPr id="11" name="Picture 10"/>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57200" y="3559662"/>
            <a:ext cx="1295400" cy="220071"/>
          </a:xfrm>
          <a:prstGeom prst="rect">
            <a:avLst/>
          </a:prstGeom>
        </p:spPr>
      </p:pic>
    </p:spTree>
    <p:extLst>
      <p:ext uri="{BB962C8B-B14F-4D97-AF65-F5344CB8AC3E}">
        <p14:creationId xmlns:p14="http://schemas.microsoft.com/office/powerpoint/2010/main" val="2101905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p:spPr>
        <p:txBody>
          <a:bodyPr anchor="ctr"/>
          <a:lstStyle>
            <a:lvl1pPr marL="0" indent="0" algn="ctr">
              <a:buNone/>
              <a:defRPr/>
            </a:lvl1pPr>
          </a:lstStyle>
          <a:p>
            <a:r>
              <a:rPr lang="en-US"/>
              <a:t>Click icon to add picture</a:t>
            </a:r>
          </a:p>
        </p:txBody>
      </p:sp>
      <p:sp>
        <p:nvSpPr>
          <p:cNvPr id="2" name="Title 1"/>
          <p:cNvSpPr>
            <a:spLocks noGrp="1"/>
          </p:cNvSpPr>
          <p:nvPr>
            <p:ph type="title" hasCustomPrompt="1"/>
          </p:nvPr>
        </p:nvSpPr>
        <p:spPr>
          <a:xfrm>
            <a:off x="152400" y="4857750"/>
            <a:ext cx="6400800" cy="152400"/>
          </a:xfrm>
        </p:spPr>
        <p:txBody>
          <a:bodyPr anchor="b"/>
          <a:lstStyle>
            <a:lvl1pPr>
              <a:spcBef>
                <a:spcPts val="0"/>
              </a:spcBef>
              <a:defRPr lang="en-US" sz="900" b="0" i="0" dirty="0">
                <a:solidFill>
                  <a:schemeClr val="tx1"/>
                </a:solidFill>
                <a:latin typeface="Arial" charset="0"/>
                <a:ea typeface="+mn-ea"/>
                <a:cs typeface="Arial" charset="0"/>
              </a:defRPr>
            </a:lvl1pPr>
          </a:lstStyle>
          <a:p>
            <a:pPr marL="0" lvl="0" indent="0">
              <a:spcBef>
                <a:spcPts val="750"/>
              </a:spcBef>
              <a:buFont typeface="Arial" panose="020B0604020202020204" pitchFamily="34" charset="0"/>
            </a:pPr>
            <a:r>
              <a:rPr lang="en-US"/>
              <a:t>Replace this copy with image credit when applicable.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086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828800" y="1504950"/>
            <a:ext cx="5486400" cy="1682480"/>
          </a:xfrm>
          <a:prstGeom prst="rect">
            <a:avLst/>
          </a:prstGeom>
        </p:spPr>
      </p:pic>
      <p:sp>
        <p:nvSpPr>
          <p:cNvPr id="6" name="TextBox 5"/>
          <p:cNvSpPr txBox="1"/>
          <p:nvPr userDrawn="1"/>
        </p:nvSpPr>
        <p:spPr>
          <a:xfrm>
            <a:off x="152400" y="4705350"/>
            <a:ext cx="8839202" cy="304800"/>
          </a:xfrm>
          <a:prstGeom prst="rect">
            <a:avLst/>
          </a:prstGeom>
          <a:noFill/>
        </p:spPr>
        <p:txBody>
          <a:bodyPr wrap="square" lIns="0" tIns="0" rIns="0" bIns="0" rtlCol="0" anchor="b">
            <a:noAutofit/>
          </a:bodyPr>
          <a:lstStyle/>
          <a:p>
            <a:pPr>
              <a:lnSpc>
                <a:spcPct val="90000"/>
              </a:lnSpc>
              <a:spcBef>
                <a:spcPts val="300"/>
              </a:spcBef>
            </a:pPr>
            <a:r>
              <a:rPr lang="en-US" sz="600">
                <a:solidFill>
                  <a:schemeClr val="bg2">
                    <a:lumMod val="65000"/>
                  </a:schemeClr>
                </a:solidFill>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a:lnSpc>
                <a:spcPct val="90000"/>
              </a:lnSpc>
              <a:spcBef>
                <a:spcPts val="300"/>
              </a:spcBef>
            </a:pPr>
            <a:r>
              <a:rPr lang="en-US" sz="600">
                <a:solidFill>
                  <a:schemeClr val="bg2">
                    <a:lumMod val="65000"/>
                  </a:schemeClr>
                </a:solidFill>
              </a:rPr>
              <a:t>© 2018 Autodesk. All rights reserved.</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A">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Freeform 9"/>
          <p:cNvSpPr/>
          <p:nvPr userDrawn="1"/>
        </p:nvSpPr>
        <p:spPr>
          <a:xfrm flipV="1">
            <a:off x="0" y="1200150"/>
            <a:ext cx="7385194" cy="2667000"/>
          </a:xfrm>
          <a:custGeom>
            <a:avLst/>
            <a:gdLst>
              <a:gd name="connsiteX0" fmla="*/ 0 w 7385194"/>
              <a:gd name="connsiteY0" fmla="*/ 2667000 h 2667000"/>
              <a:gd name="connsiteX1" fmla="*/ 7385194 w 7385194"/>
              <a:gd name="connsiteY1" fmla="*/ 2667000 h 2667000"/>
              <a:gd name="connsiteX2" fmla="*/ 6285274 w 7385194"/>
              <a:gd name="connsiteY2" fmla="*/ 0 h 2667000"/>
              <a:gd name="connsiteX3" fmla="*/ 0 w 7385194"/>
              <a:gd name="connsiteY3" fmla="*/ 0 h 2667000"/>
            </a:gdLst>
            <a:ahLst/>
            <a:cxnLst>
              <a:cxn ang="0">
                <a:pos x="connsiteX0" y="connsiteY0"/>
              </a:cxn>
              <a:cxn ang="0">
                <a:pos x="connsiteX1" y="connsiteY1"/>
              </a:cxn>
              <a:cxn ang="0">
                <a:pos x="connsiteX2" y="connsiteY2"/>
              </a:cxn>
              <a:cxn ang="0">
                <a:pos x="connsiteX3" y="connsiteY3"/>
              </a:cxn>
            </a:cxnLst>
            <a:rect l="l" t="t" r="r" b="b"/>
            <a:pathLst>
              <a:path w="7385194" h="2667000">
                <a:moveTo>
                  <a:pt x="0" y="2667000"/>
                </a:moveTo>
                <a:lnTo>
                  <a:pt x="7385194" y="2667000"/>
                </a:lnTo>
                <a:lnTo>
                  <a:pt x="6285274"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title" hasCustomPrompt="1"/>
          </p:nvPr>
        </p:nvSpPr>
        <p:spPr>
          <a:xfrm>
            <a:off x="457200" y="2114550"/>
            <a:ext cx="6248400" cy="685800"/>
          </a:xfrm>
        </p:spPr>
        <p:txBody>
          <a:bodyPr vert="horz" lIns="0" tIns="0" rIns="0" bIns="0" rtlCol="0" anchor="t">
            <a:noAutofit/>
          </a:bodyPr>
          <a:lstStyle>
            <a:lvl1pPr>
              <a:defRPr lang="en-US" sz="2400" dirty="0">
                <a:solidFill>
                  <a:schemeClr val="tx1"/>
                </a:solidFill>
              </a:defRPr>
            </a:lvl1pPr>
          </a:lstStyle>
          <a:p>
            <a:pPr marL="0" marR="0" lvl="0" indent="0" fontAlgn="auto">
              <a:spcAft>
                <a:spcPts val="0"/>
              </a:spcAft>
              <a:buClrTx/>
              <a:buSzTx/>
              <a:buFontTx/>
              <a:tabLst/>
            </a:pPr>
            <a:r>
              <a:rPr lang="en-US"/>
              <a:t>Section/chapter title slide option A:</a:t>
            </a:r>
            <a:br>
              <a:rPr lang="en-US"/>
            </a:br>
            <a:r>
              <a:rPr lang="en-US"/>
              <a:t>Title can extend over one or two lines</a:t>
            </a:r>
          </a:p>
        </p:txBody>
      </p:sp>
    </p:spTree>
    <p:extLst>
      <p:ext uri="{BB962C8B-B14F-4D97-AF65-F5344CB8AC3E}">
        <p14:creationId xmlns:p14="http://schemas.microsoft.com/office/powerpoint/2010/main" val="1780675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B">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Freeform 7"/>
          <p:cNvSpPr/>
          <p:nvPr userDrawn="1"/>
        </p:nvSpPr>
        <p:spPr>
          <a:xfrm flipV="1">
            <a:off x="0" y="0"/>
            <a:ext cx="7880158" cy="5143500"/>
          </a:xfrm>
          <a:custGeom>
            <a:avLst/>
            <a:gdLst>
              <a:gd name="connsiteX0" fmla="*/ 0 w 7880158"/>
              <a:gd name="connsiteY0" fmla="*/ 5143500 h 5143500"/>
              <a:gd name="connsiteX1" fmla="*/ 7880158 w 7880158"/>
              <a:gd name="connsiteY1" fmla="*/ 5143500 h 5143500"/>
              <a:gd name="connsiteX2" fmla="*/ 5758883 w 7880158"/>
              <a:gd name="connsiteY2" fmla="*/ 0 h 5143500"/>
              <a:gd name="connsiteX3" fmla="*/ 0 w 7880158"/>
              <a:gd name="connsiteY3" fmla="*/ 0 h 5143500"/>
            </a:gdLst>
            <a:ahLst/>
            <a:cxnLst>
              <a:cxn ang="0">
                <a:pos x="connsiteX0" y="connsiteY0"/>
              </a:cxn>
              <a:cxn ang="0">
                <a:pos x="connsiteX1" y="connsiteY1"/>
              </a:cxn>
              <a:cxn ang="0">
                <a:pos x="connsiteX2" y="connsiteY2"/>
              </a:cxn>
              <a:cxn ang="0">
                <a:pos x="connsiteX3" y="connsiteY3"/>
              </a:cxn>
            </a:cxnLst>
            <a:rect l="l" t="t" r="r" b="b"/>
            <a:pathLst>
              <a:path w="7880158" h="5143500">
                <a:moveTo>
                  <a:pt x="0" y="5143500"/>
                </a:moveTo>
                <a:lnTo>
                  <a:pt x="7880158" y="5143500"/>
                </a:lnTo>
                <a:lnTo>
                  <a:pt x="5758883"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ctrTitle" hasCustomPrompt="1"/>
          </p:nvPr>
        </p:nvSpPr>
        <p:spPr>
          <a:xfrm>
            <a:off x="457200" y="1657350"/>
            <a:ext cx="6400800" cy="685800"/>
          </a:xfrm>
        </p:spPr>
        <p:txBody>
          <a:bodyPr anchor="t"/>
          <a:lstStyle>
            <a:lvl1pPr marL="0" marR="0" indent="0" algn="l" defTabSz="685800" rtl="0" eaLnBrk="1" fontAlgn="auto" latinLnBrk="0" hangingPunct="1">
              <a:lnSpc>
                <a:spcPct val="90000"/>
              </a:lnSpc>
              <a:spcBef>
                <a:spcPct val="0"/>
              </a:spcBef>
              <a:spcAft>
                <a:spcPts val="0"/>
              </a:spcAft>
              <a:buClrTx/>
              <a:buSzTx/>
              <a:buFontTx/>
              <a:buNone/>
              <a:tabLst/>
              <a:defRPr sz="2400">
                <a:solidFill>
                  <a:schemeClr val="tx1"/>
                </a:solidFill>
              </a:defRPr>
            </a:lvl1pPr>
          </a:lstStyle>
          <a:p>
            <a:r>
              <a:rPr lang="en-US"/>
              <a:t>Title slide option B: </a:t>
            </a:r>
            <a:br>
              <a:rPr lang="en-US"/>
            </a:br>
            <a:r>
              <a:rPr lang="en-US"/>
              <a:t>Main title can extend over one or two lines</a:t>
            </a:r>
          </a:p>
        </p:txBody>
      </p:sp>
      <p:pic>
        <p:nvPicPr>
          <p:cNvPr id="11" name="Picture 10"/>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57200" y="3559662"/>
            <a:ext cx="1295400" cy="220071"/>
          </a:xfrm>
          <a:prstGeom prst="rect">
            <a:avLst/>
          </a:prstGeom>
        </p:spPr>
      </p:pic>
      <p:sp>
        <p:nvSpPr>
          <p:cNvPr id="3" name="Subtitle 2"/>
          <p:cNvSpPr>
            <a:spLocks noGrp="1"/>
          </p:cNvSpPr>
          <p:nvPr>
            <p:ph type="subTitle" idx="1" hasCustomPrompt="1"/>
          </p:nvPr>
        </p:nvSpPr>
        <p:spPr>
          <a:xfrm>
            <a:off x="457200" y="2647950"/>
            <a:ext cx="60960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 Name</a:t>
            </a:r>
          </a:p>
        </p:txBody>
      </p:sp>
      <p:sp>
        <p:nvSpPr>
          <p:cNvPr id="39" name="Text Placeholder 38"/>
          <p:cNvSpPr>
            <a:spLocks noGrp="1"/>
          </p:cNvSpPr>
          <p:nvPr>
            <p:ph type="body" sz="quarter" idx="10" hasCustomPrompt="1"/>
          </p:nvPr>
        </p:nvSpPr>
        <p:spPr>
          <a:xfrm>
            <a:off x="457200" y="2952750"/>
            <a:ext cx="6096000" cy="228600"/>
          </a:xfrm>
        </p:spPr>
        <p:txBody>
          <a:bodyPr/>
          <a:lstStyle>
            <a:lvl1pPr marL="0" indent="0">
              <a:spcBef>
                <a:spcPts val="0"/>
              </a:spcBef>
              <a:buNone/>
              <a:defRPr sz="1200"/>
            </a:lvl1pPr>
          </a:lstStyle>
          <a:p>
            <a:pPr lvl="0"/>
            <a:r>
              <a:rPr lang="en-US"/>
              <a:t>Presenter Title | @socialmedia</a:t>
            </a:r>
          </a:p>
        </p:txBody>
      </p:sp>
      <p:sp>
        <p:nvSpPr>
          <p:cNvPr id="12" name="TextBox 11"/>
          <p:cNvSpPr txBox="1"/>
          <p:nvPr userDrawn="1"/>
        </p:nvSpPr>
        <p:spPr>
          <a:xfrm>
            <a:off x="152400" y="4857750"/>
            <a:ext cx="1295400" cy="152400"/>
          </a:xfrm>
          <a:prstGeom prst="rect">
            <a:avLst/>
          </a:prstGeom>
          <a:noFill/>
        </p:spPr>
        <p:txBody>
          <a:bodyPr wrap="none" lIns="0" tIns="0" rIns="0" bIns="0" rtlCol="0" anchor="b">
            <a:noAutofit/>
          </a:bodyPr>
          <a:lstStyle/>
          <a:p>
            <a:pPr>
              <a:lnSpc>
                <a:spcPct val="90000"/>
              </a:lnSpc>
            </a:pPr>
            <a:r>
              <a:rPr lang="sk-SK" sz="700">
                <a:solidFill>
                  <a:schemeClr val="bg2">
                    <a:lumMod val="65000"/>
                  </a:schemeClr>
                </a:solidFill>
              </a:rPr>
              <a:t>© 2018 Autodesk,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B">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5" name="Freeform 4"/>
          <p:cNvSpPr/>
          <p:nvPr userDrawn="1"/>
        </p:nvSpPr>
        <p:spPr>
          <a:xfrm flipV="1">
            <a:off x="0" y="0"/>
            <a:ext cx="7880158" cy="5143500"/>
          </a:xfrm>
          <a:custGeom>
            <a:avLst/>
            <a:gdLst>
              <a:gd name="connsiteX0" fmla="*/ 0 w 7880158"/>
              <a:gd name="connsiteY0" fmla="*/ 5143500 h 5143500"/>
              <a:gd name="connsiteX1" fmla="*/ 7880158 w 7880158"/>
              <a:gd name="connsiteY1" fmla="*/ 5143500 h 5143500"/>
              <a:gd name="connsiteX2" fmla="*/ 5758883 w 7880158"/>
              <a:gd name="connsiteY2" fmla="*/ 0 h 5143500"/>
              <a:gd name="connsiteX3" fmla="*/ 0 w 7880158"/>
              <a:gd name="connsiteY3" fmla="*/ 0 h 5143500"/>
            </a:gdLst>
            <a:ahLst/>
            <a:cxnLst>
              <a:cxn ang="0">
                <a:pos x="connsiteX0" y="connsiteY0"/>
              </a:cxn>
              <a:cxn ang="0">
                <a:pos x="connsiteX1" y="connsiteY1"/>
              </a:cxn>
              <a:cxn ang="0">
                <a:pos x="connsiteX2" y="connsiteY2"/>
              </a:cxn>
              <a:cxn ang="0">
                <a:pos x="connsiteX3" y="connsiteY3"/>
              </a:cxn>
            </a:cxnLst>
            <a:rect l="l" t="t" r="r" b="b"/>
            <a:pathLst>
              <a:path w="7880158" h="5143500">
                <a:moveTo>
                  <a:pt x="0" y="5143500"/>
                </a:moveTo>
                <a:lnTo>
                  <a:pt x="7880158" y="5143500"/>
                </a:lnTo>
                <a:lnTo>
                  <a:pt x="5758883"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title" hasCustomPrompt="1"/>
          </p:nvPr>
        </p:nvSpPr>
        <p:spPr>
          <a:xfrm>
            <a:off x="457200" y="2114550"/>
            <a:ext cx="6248400" cy="685800"/>
          </a:xfrm>
        </p:spPr>
        <p:txBody>
          <a:bodyPr vert="horz" lIns="0" tIns="0" rIns="0" bIns="0" rtlCol="0" anchor="t">
            <a:noAutofit/>
          </a:bodyPr>
          <a:lstStyle>
            <a:lvl1pPr>
              <a:defRPr lang="en-US" sz="2400" dirty="0">
                <a:solidFill>
                  <a:schemeClr val="tx1"/>
                </a:solidFill>
              </a:defRPr>
            </a:lvl1pPr>
          </a:lstStyle>
          <a:p>
            <a:pPr marL="0" marR="0" lvl="0" indent="0" fontAlgn="auto">
              <a:spcAft>
                <a:spcPts val="0"/>
              </a:spcAft>
              <a:buClrTx/>
              <a:buSzTx/>
              <a:buFontTx/>
              <a:tabLst/>
            </a:pPr>
            <a:r>
              <a:rPr lang="en-US"/>
              <a:t>Section/chapter title slide option B:</a:t>
            </a:r>
            <a:br>
              <a:rPr lang="en-US"/>
            </a:br>
            <a:r>
              <a:rPr lang="en-US"/>
              <a:t>Title can extend over one or two lines</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782913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123950"/>
            <a:ext cx="411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123950"/>
            <a:ext cx="411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187233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123950"/>
            <a:ext cx="4114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dirty="0"/>
              <a:t>Subtitle if needed</a:t>
            </a:r>
          </a:p>
        </p:txBody>
      </p:sp>
      <p:sp>
        <p:nvSpPr>
          <p:cNvPr id="6" name="Picture Placeholder 5"/>
          <p:cNvSpPr>
            <a:spLocks noGrp="1"/>
          </p:cNvSpPr>
          <p:nvPr>
            <p:ph type="pic" sz="quarter" idx="11"/>
          </p:nvPr>
        </p:nvSpPr>
        <p:spPr>
          <a:xfrm>
            <a:off x="4724400" y="1123950"/>
            <a:ext cx="4114800" cy="3657600"/>
          </a:xfrm>
        </p:spPr>
        <p:txBody>
          <a:bodyPr anchor="ctr"/>
          <a:lstStyle>
            <a:lvl1pPr marL="0" indent="0" algn="ctr">
              <a:buFontTx/>
              <a:buNone/>
              <a:defRPr/>
            </a:lvl1pPr>
          </a:lstStyle>
          <a:p>
            <a:r>
              <a:rPr lang="en-US"/>
              <a:t>Click icon to add picture</a:t>
            </a:r>
          </a:p>
        </p:txBody>
      </p:sp>
      <p:sp>
        <p:nvSpPr>
          <p:cNvPr id="9" name="Text Placeholder 8"/>
          <p:cNvSpPr>
            <a:spLocks noGrp="1"/>
          </p:cNvSpPr>
          <p:nvPr>
            <p:ph type="body" sz="quarter" idx="12" hasCustomPrompt="1"/>
          </p:nvPr>
        </p:nvSpPr>
        <p:spPr>
          <a:xfrm>
            <a:off x="4724400" y="4857750"/>
            <a:ext cx="4114800" cy="152400"/>
          </a:xfrm>
        </p:spPr>
        <p:txBody>
          <a:bodyPr/>
          <a:lstStyle>
            <a:lvl1pPr marL="0" indent="0">
              <a:spcBef>
                <a:spcPts val="0"/>
              </a:spcBef>
              <a:buNone/>
              <a:defRPr sz="900">
                <a:solidFill>
                  <a:schemeClr val="tx1"/>
                </a:solidFill>
              </a:defRPr>
            </a:lvl1pPr>
          </a:lstStyle>
          <a:p>
            <a:pPr lvl="0"/>
            <a:r>
              <a:rPr lang="en-US"/>
              <a:t>Photo credit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7"/>
          <p:cNvSpPr>
            <a:spLocks noGrp="1"/>
          </p:cNvSpPr>
          <p:nvPr>
            <p:ph type="body" sz="quarter" idx="10" hasCustomPrompt="1"/>
          </p:nvPr>
        </p:nvSpPr>
        <p:spPr>
          <a:xfrm>
            <a:off x="304800" y="742950"/>
            <a:ext cx="8534400" cy="304800"/>
          </a:xfrm>
        </p:spPr>
        <p:txBody>
          <a:bodyPr/>
          <a:lstStyle>
            <a:lvl1pPr marL="0" indent="0">
              <a:spcBef>
                <a:spcPts val="0"/>
              </a:spcBef>
              <a:buNone/>
              <a:defRPr sz="1600" b="1">
                <a:solidFill>
                  <a:schemeClr val="bg2">
                    <a:lumMod val="50000"/>
                  </a:schemeClr>
                </a:solidFill>
              </a:defRPr>
            </a:lvl1pPr>
          </a:lstStyle>
          <a:p>
            <a:pPr lvl="0"/>
            <a:r>
              <a:rPr lang="en-US" dirty="0"/>
              <a:t>Subtitle if needed</a:t>
            </a:r>
          </a:p>
        </p:txBody>
      </p:sp>
    </p:spTree>
    <p:extLst>
      <p:ext uri="{BB962C8B-B14F-4D97-AF65-F5344CB8AC3E}">
        <p14:creationId xmlns:p14="http://schemas.microsoft.com/office/powerpoint/2010/main" val="2513429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Keywo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5143500"/>
          </a:xfrm>
        </p:spPr>
        <p:txBody>
          <a:bodyPr bIns="182880" anchor="ctr"/>
          <a:lstStyle>
            <a:lvl1pPr marL="0" marR="0" indent="0" algn="ctr" defTabSz="685800" rtl="0" eaLnBrk="1" fontAlgn="auto" latinLnBrk="0" hangingPunct="1">
              <a:lnSpc>
                <a:spcPct val="90000"/>
              </a:lnSpc>
              <a:spcBef>
                <a:spcPct val="0"/>
              </a:spcBef>
              <a:spcAft>
                <a:spcPts val="0"/>
              </a:spcAft>
              <a:buClrTx/>
              <a:buSzTx/>
              <a:buFontTx/>
              <a:buNone/>
              <a:tabLst/>
              <a:defRPr sz="8000"/>
            </a:lvl1pPr>
          </a:lstStyle>
          <a:p>
            <a:r>
              <a:rPr lang="en-US"/>
              <a:t>Keyword slide</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85750"/>
            <a:ext cx="8534400" cy="457200"/>
          </a:xfrm>
          <a:prstGeom prst="rect">
            <a:avLst/>
          </a:prstGeom>
        </p:spPr>
        <p:txBody>
          <a:bodyPr vert="horz" lIns="0" tIns="0" rIns="0" bIns="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304800" y="1123950"/>
            <a:ext cx="8534400" cy="38862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308276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0" r:id="rId3"/>
    <p:sldLayoutId id="2147483671" r:id="rId4"/>
    <p:sldLayoutId id="2147483662" r:id="rId5"/>
    <p:sldLayoutId id="2147483664" r:id="rId6"/>
    <p:sldLayoutId id="2147483672" r:id="rId7"/>
    <p:sldLayoutId id="2147483666" r:id="rId8"/>
    <p:sldLayoutId id="2147483673" r:id="rId9"/>
    <p:sldLayoutId id="2147483674" r:id="rId10"/>
    <p:sldLayoutId id="2147483667" r:id="rId11"/>
    <p:sldLayoutId id="2147483675"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6858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8"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Autodesk Vault Professional</a:t>
            </a:r>
            <a:br>
              <a:rPr lang="en-US" dirty="0"/>
            </a:br>
            <a:r>
              <a:rPr lang="en-US" dirty="0"/>
              <a:t>Numbering Schemes | Numbering Providers</a:t>
            </a:r>
          </a:p>
        </p:txBody>
      </p:sp>
      <p:sp>
        <p:nvSpPr>
          <p:cNvPr id="3" name="Subtitle 2"/>
          <p:cNvSpPr>
            <a:spLocks noGrp="1"/>
          </p:cNvSpPr>
          <p:nvPr>
            <p:ph type="subTitle" idx="1"/>
          </p:nvPr>
        </p:nvSpPr>
        <p:spPr/>
        <p:txBody>
          <a:bodyPr/>
          <a:lstStyle/>
          <a:p>
            <a:r>
              <a:rPr lang="en-US" dirty="0"/>
              <a:t>Markus Koechl</a:t>
            </a:r>
          </a:p>
        </p:txBody>
      </p:sp>
      <p:sp>
        <p:nvSpPr>
          <p:cNvPr id="7" name="Text Placeholder 6"/>
          <p:cNvSpPr>
            <a:spLocks noGrp="1"/>
          </p:cNvSpPr>
          <p:nvPr>
            <p:ph type="body" sz="quarter" idx="10"/>
          </p:nvPr>
        </p:nvSpPr>
        <p:spPr/>
        <p:txBody>
          <a:bodyPr/>
          <a:lstStyle/>
          <a:p>
            <a:r>
              <a:rPr lang="en-US" dirty="0"/>
              <a:t>Solutions Engineer PDM|PLM – Autodesk Central Europe</a:t>
            </a:r>
          </a:p>
        </p:txBody>
      </p:sp>
    </p:spTree>
    <p:extLst>
      <p:ext uri="{BB962C8B-B14F-4D97-AF65-F5344CB8AC3E}">
        <p14:creationId xmlns:p14="http://schemas.microsoft.com/office/powerpoint/2010/main" val="683433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34C83149-FA34-4DF6-9823-37AC66A0A261}"/>
              </a:ext>
            </a:extLst>
          </p:cNvPr>
          <p:cNvSpPr>
            <a:spLocks noGrp="1"/>
          </p:cNvSpPr>
          <p:nvPr>
            <p:ph sz="half" idx="1"/>
          </p:nvPr>
        </p:nvSpPr>
        <p:spPr/>
        <p:txBody>
          <a:bodyPr/>
          <a:lstStyle/>
          <a:p>
            <a:pPr marL="0" indent="0">
              <a:buNone/>
            </a:pPr>
            <a:r>
              <a:rPr lang="en-US" dirty="0"/>
              <a:t>Pre-requisites</a:t>
            </a:r>
          </a:p>
          <a:p>
            <a:pPr>
              <a:buFont typeface="Wingdings" panose="05000000000000000000" pitchFamily="2" charset="2"/>
              <a:buChar char="ü"/>
            </a:pPr>
            <a:r>
              <a:rPr lang="en-US" dirty="0"/>
              <a:t>Single Server for</a:t>
            </a:r>
          </a:p>
          <a:p>
            <a:pPr lvl="1">
              <a:buFont typeface="Wingdings" panose="05000000000000000000" pitchFamily="2" charset="2"/>
              <a:buChar char="ü"/>
            </a:pPr>
            <a:r>
              <a:rPr lang="en-US" dirty="0"/>
              <a:t>SQL | ADMS</a:t>
            </a:r>
          </a:p>
          <a:p>
            <a:pPr lvl="1">
              <a:buFont typeface="Wingdings" panose="05000000000000000000" pitchFamily="2" charset="2"/>
              <a:buChar char="ü"/>
            </a:pPr>
            <a:endParaRPr lang="en-US" dirty="0"/>
          </a:p>
          <a:p>
            <a:r>
              <a:rPr lang="en-US" dirty="0"/>
              <a:t>SQL Management Studio</a:t>
            </a:r>
          </a:p>
          <a:p>
            <a:pPr lvl="1"/>
            <a:r>
              <a:rPr lang="en-US" dirty="0"/>
              <a:t>Execute Script Step-1</a:t>
            </a:r>
          </a:p>
          <a:p>
            <a:pPr lvl="1"/>
            <a:r>
              <a:rPr lang="en-US" dirty="0"/>
              <a:t>Execute Script Step-2</a:t>
            </a:r>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Installation Instructions – </a:t>
            </a:r>
            <a:r>
              <a:rPr lang="en-US" dirty="0">
                <a:solidFill>
                  <a:schemeClr val="accent6"/>
                </a:solidFill>
              </a:rPr>
              <a:t>Autodesk Data Management Server</a:t>
            </a:r>
          </a:p>
        </p:txBody>
      </p:sp>
      <p:pic>
        <p:nvPicPr>
          <p:cNvPr id="8194" name="Picture 2" descr="C:\Users\koechlm\AppData\Local\Temp\SNAGHTML53fc697.PNG">
            <a:extLst>
              <a:ext uri="{FF2B5EF4-FFF2-40B4-BE49-F238E27FC236}">
                <a16:creationId xmlns:a16="http://schemas.microsoft.com/office/drawing/2014/main" id="{E72D2590-4CCB-4EF6-9C42-8DC25F7AE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496" y="1300790"/>
            <a:ext cx="5693186" cy="147221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koechlm\AppData\Local\Temp\SNAGHTML54194cf.PNG">
            <a:extLst>
              <a:ext uri="{FF2B5EF4-FFF2-40B4-BE49-F238E27FC236}">
                <a16:creationId xmlns:a16="http://schemas.microsoft.com/office/drawing/2014/main" id="{FFD4CD1F-ED63-402D-A2BE-278945E84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496" y="2849205"/>
            <a:ext cx="5793771" cy="147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81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34C83149-FA34-4DF6-9823-37AC66A0A261}"/>
              </a:ext>
            </a:extLst>
          </p:cNvPr>
          <p:cNvSpPr>
            <a:spLocks noGrp="1"/>
          </p:cNvSpPr>
          <p:nvPr>
            <p:ph sz="half" idx="1"/>
          </p:nvPr>
        </p:nvSpPr>
        <p:spPr/>
        <p:txBody>
          <a:bodyPr/>
          <a:lstStyle/>
          <a:p>
            <a:pPr marL="0" indent="0">
              <a:buNone/>
            </a:pPr>
            <a:r>
              <a:rPr lang="en-US" dirty="0"/>
              <a:t>Step 2</a:t>
            </a:r>
          </a:p>
          <a:p>
            <a:r>
              <a:rPr lang="en-US" dirty="0"/>
              <a:t>Copy “MyNumbering.dll” to ADMS Server  </a:t>
            </a:r>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Installation Instructions – </a:t>
            </a:r>
            <a:r>
              <a:rPr lang="en-US" dirty="0">
                <a:solidFill>
                  <a:schemeClr val="accent6"/>
                </a:solidFill>
              </a:rPr>
              <a:t>Autodesk Data Management Server</a:t>
            </a:r>
          </a:p>
        </p:txBody>
      </p:sp>
      <p:pic>
        <p:nvPicPr>
          <p:cNvPr id="7" name="Picture 8" descr="C:\Users\koechlm\AppData\Local\Temp\SNAGHTML5627aa0.PNG">
            <a:extLst>
              <a:ext uri="{FF2B5EF4-FFF2-40B4-BE49-F238E27FC236}">
                <a16:creationId xmlns:a16="http://schemas.microsoft.com/office/drawing/2014/main" id="{906147BA-BEA9-471B-873B-EF0E694A9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70" y="2097377"/>
            <a:ext cx="6060957" cy="239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61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34C83149-FA34-4DF6-9823-37AC66A0A261}"/>
              </a:ext>
            </a:extLst>
          </p:cNvPr>
          <p:cNvSpPr>
            <a:spLocks noGrp="1"/>
          </p:cNvSpPr>
          <p:nvPr>
            <p:ph sz="half" idx="1"/>
          </p:nvPr>
        </p:nvSpPr>
        <p:spPr>
          <a:xfrm>
            <a:off x="304800" y="1123950"/>
            <a:ext cx="4114800" cy="3886200"/>
          </a:xfrm>
        </p:spPr>
        <p:txBody>
          <a:bodyPr/>
          <a:lstStyle/>
          <a:p>
            <a:pPr marL="0" indent="0">
              <a:buNone/>
            </a:pPr>
            <a:r>
              <a:rPr lang="en-US" dirty="0"/>
              <a:t>Step 3</a:t>
            </a:r>
          </a:p>
          <a:p>
            <a:r>
              <a:rPr lang="en-US" dirty="0"/>
              <a:t>Copy xml node from source “Supplemental-Node…” to web.config   </a:t>
            </a:r>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Installation Instructions – </a:t>
            </a:r>
            <a:r>
              <a:rPr lang="en-US" dirty="0">
                <a:solidFill>
                  <a:schemeClr val="accent6"/>
                </a:solidFill>
              </a:rPr>
              <a:t>Autodesk Data Management Server</a:t>
            </a:r>
          </a:p>
        </p:txBody>
      </p:sp>
      <p:pic>
        <p:nvPicPr>
          <p:cNvPr id="8" name="Picture 10" descr="C:\Users\koechlm\AppData\Local\Temp\SNAGHTML605cdb8.PNG">
            <a:extLst>
              <a:ext uri="{FF2B5EF4-FFF2-40B4-BE49-F238E27FC236}">
                <a16:creationId xmlns:a16="http://schemas.microsoft.com/office/drawing/2014/main" id="{441E19E3-1BD4-42CD-AA53-031B04191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089" y="2571750"/>
            <a:ext cx="4858286" cy="20544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4BCBC81-F71B-461C-B26E-81C9901090F0}"/>
              </a:ext>
            </a:extLst>
          </p:cNvPr>
          <p:cNvPicPr>
            <a:picLocks noChangeAspect="1"/>
          </p:cNvPicPr>
          <p:nvPr/>
        </p:nvPicPr>
        <p:blipFill>
          <a:blip r:embed="rId3"/>
          <a:stretch>
            <a:fillRect/>
          </a:stretch>
        </p:blipFill>
        <p:spPr>
          <a:xfrm>
            <a:off x="5371473" y="1471425"/>
            <a:ext cx="3565481" cy="921082"/>
          </a:xfrm>
          <a:prstGeom prst="rect">
            <a:avLst/>
          </a:prstGeom>
        </p:spPr>
      </p:pic>
      <p:pic>
        <p:nvPicPr>
          <p:cNvPr id="6" name="Picture 5">
            <a:extLst>
              <a:ext uri="{FF2B5EF4-FFF2-40B4-BE49-F238E27FC236}">
                <a16:creationId xmlns:a16="http://schemas.microsoft.com/office/drawing/2014/main" id="{83A43E5D-492E-430B-89BB-578D9C299DA8}"/>
              </a:ext>
            </a:extLst>
          </p:cNvPr>
          <p:cNvPicPr>
            <a:picLocks noChangeAspect="1"/>
          </p:cNvPicPr>
          <p:nvPr/>
        </p:nvPicPr>
        <p:blipFill>
          <a:blip r:embed="rId4"/>
          <a:stretch>
            <a:fillRect/>
          </a:stretch>
        </p:blipFill>
        <p:spPr>
          <a:xfrm>
            <a:off x="151668" y="2571750"/>
            <a:ext cx="3976945" cy="973681"/>
          </a:xfrm>
          <a:prstGeom prst="rect">
            <a:avLst/>
          </a:prstGeom>
        </p:spPr>
      </p:pic>
      <p:cxnSp>
        <p:nvCxnSpPr>
          <p:cNvPr id="10" name="Connector: Elbow 9">
            <a:extLst>
              <a:ext uri="{FF2B5EF4-FFF2-40B4-BE49-F238E27FC236}">
                <a16:creationId xmlns:a16="http://schemas.microsoft.com/office/drawing/2014/main" id="{35623025-AB67-4708-8D89-0855FCF941C0}"/>
              </a:ext>
            </a:extLst>
          </p:cNvPr>
          <p:cNvCxnSpPr>
            <a:cxnSpLocks/>
            <a:stCxn id="6" idx="2"/>
          </p:cNvCxnSpPr>
          <p:nvPr/>
        </p:nvCxnSpPr>
        <p:spPr>
          <a:xfrm rot="16200000" flipH="1">
            <a:off x="3055287" y="2630284"/>
            <a:ext cx="601566" cy="243185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F166C2F0-6A0D-4C0A-8603-B5DDD12F1E01}"/>
              </a:ext>
            </a:extLst>
          </p:cNvPr>
          <p:cNvSpPr/>
          <p:nvPr/>
        </p:nvSpPr>
        <p:spPr>
          <a:xfrm>
            <a:off x="6993228" y="2434107"/>
            <a:ext cx="321972" cy="1376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a:p>
        </p:txBody>
      </p:sp>
    </p:spTree>
    <p:extLst>
      <p:ext uri="{BB962C8B-B14F-4D97-AF65-F5344CB8AC3E}">
        <p14:creationId xmlns:p14="http://schemas.microsoft.com/office/powerpoint/2010/main" val="2049987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34C83149-FA34-4DF6-9823-37AC66A0A261}"/>
              </a:ext>
            </a:extLst>
          </p:cNvPr>
          <p:cNvSpPr>
            <a:spLocks noGrp="1"/>
          </p:cNvSpPr>
          <p:nvPr>
            <p:ph sz="half" idx="1"/>
          </p:nvPr>
        </p:nvSpPr>
        <p:spPr>
          <a:xfrm>
            <a:off x="304800" y="1123950"/>
            <a:ext cx="4114800" cy="3886200"/>
          </a:xfrm>
        </p:spPr>
        <p:txBody>
          <a:bodyPr/>
          <a:lstStyle/>
          <a:p>
            <a:pPr marL="0" indent="0">
              <a:buNone/>
            </a:pPr>
            <a:r>
              <a:rPr lang="en-US" dirty="0"/>
              <a:t>Step 4</a:t>
            </a:r>
          </a:p>
          <a:p>
            <a:r>
              <a:rPr lang="en-US" dirty="0"/>
              <a:t>Restart Internet Information Service</a:t>
            </a:r>
          </a:p>
          <a:p>
            <a:pPr lvl="1"/>
            <a:r>
              <a:rPr lang="en-US" dirty="0"/>
              <a:t>IIS Reset</a:t>
            </a:r>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Installation Instructions – </a:t>
            </a:r>
            <a:r>
              <a:rPr lang="en-US" dirty="0">
                <a:solidFill>
                  <a:schemeClr val="accent6"/>
                </a:solidFill>
              </a:rPr>
              <a:t>Autodesk Data Management Server</a:t>
            </a:r>
          </a:p>
        </p:txBody>
      </p:sp>
      <p:pic>
        <p:nvPicPr>
          <p:cNvPr id="11" name="Picture 10">
            <a:extLst>
              <a:ext uri="{FF2B5EF4-FFF2-40B4-BE49-F238E27FC236}">
                <a16:creationId xmlns:a16="http://schemas.microsoft.com/office/drawing/2014/main" id="{6E6DCC7D-6633-4380-B1E3-CE434017E2CF}"/>
              </a:ext>
            </a:extLst>
          </p:cNvPr>
          <p:cNvPicPr>
            <a:picLocks noChangeAspect="1"/>
          </p:cNvPicPr>
          <p:nvPr/>
        </p:nvPicPr>
        <p:blipFill>
          <a:blip r:embed="rId2"/>
          <a:stretch>
            <a:fillRect/>
          </a:stretch>
        </p:blipFill>
        <p:spPr>
          <a:xfrm>
            <a:off x="4724402" y="1539475"/>
            <a:ext cx="3986484" cy="739520"/>
          </a:xfrm>
          <a:prstGeom prst="rect">
            <a:avLst/>
          </a:prstGeom>
        </p:spPr>
      </p:pic>
    </p:spTree>
    <p:extLst>
      <p:ext uri="{BB962C8B-B14F-4D97-AF65-F5344CB8AC3E}">
        <p14:creationId xmlns:p14="http://schemas.microsoft.com/office/powerpoint/2010/main" val="257493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34C83149-FA34-4DF6-9823-37AC66A0A261}"/>
              </a:ext>
            </a:extLst>
          </p:cNvPr>
          <p:cNvSpPr>
            <a:spLocks noGrp="1"/>
          </p:cNvSpPr>
          <p:nvPr>
            <p:ph sz="half" idx="1"/>
          </p:nvPr>
        </p:nvSpPr>
        <p:spPr>
          <a:xfrm>
            <a:off x="304800" y="1123950"/>
            <a:ext cx="4459834" cy="3886200"/>
          </a:xfrm>
        </p:spPr>
        <p:txBody>
          <a:bodyPr/>
          <a:lstStyle/>
          <a:p>
            <a:pPr marL="0" indent="0">
              <a:buNone/>
            </a:pPr>
            <a:r>
              <a:rPr lang="en-US" dirty="0"/>
              <a:t>Step 5</a:t>
            </a:r>
          </a:p>
          <a:p>
            <a:r>
              <a:rPr lang="en-US" dirty="0"/>
              <a:t>Define Numbering Scheme</a:t>
            </a:r>
          </a:p>
          <a:p>
            <a:pPr lvl="1"/>
            <a:r>
              <a:rPr lang="en-US" dirty="0"/>
              <a:t>Name = your choice</a:t>
            </a:r>
          </a:p>
          <a:p>
            <a:pPr lvl="1"/>
            <a:r>
              <a:rPr lang="en-US" dirty="0"/>
              <a:t>Generator = Custom Numbering Provider</a:t>
            </a:r>
          </a:p>
          <a:p>
            <a:r>
              <a:rPr lang="en-US" dirty="0"/>
              <a:t>Requirements</a:t>
            </a:r>
          </a:p>
          <a:p>
            <a:pPr lvl="1"/>
            <a:r>
              <a:rPr lang="en-US" dirty="0"/>
              <a:t>1. Element = Fixed Text or Free Text or Predefined List</a:t>
            </a:r>
          </a:p>
          <a:p>
            <a:pPr lvl="1"/>
            <a:r>
              <a:rPr lang="en-US" dirty="0"/>
              <a:t>2. Element = Delimiter</a:t>
            </a:r>
          </a:p>
          <a:p>
            <a:pPr lvl="1"/>
            <a:r>
              <a:rPr lang="en-US" dirty="0"/>
              <a:t>3. Element = Auto-generated sequence, 6 digits</a:t>
            </a:r>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Installation Instructions – </a:t>
            </a:r>
            <a:r>
              <a:rPr lang="en-US" dirty="0">
                <a:solidFill>
                  <a:schemeClr val="tx2"/>
                </a:solidFill>
              </a:rPr>
              <a:t>Autodesk Vault Explorer</a:t>
            </a:r>
          </a:p>
        </p:txBody>
      </p:sp>
      <p:pic>
        <p:nvPicPr>
          <p:cNvPr id="6" name="Picture 2" descr="C:\Users\koechlm\AppData\Local\Temp\SNAGHTML4598334.PNG">
            <a:extLst>
              <a:ext uri="{FF2B5EF4-FFF2-40B4-BE49-F238E27FC236}">
                <a16:creationId xmlns:a16="http://schemas.microsoft.com/office/drawing/2014/main" id="{A8E71114-69D3-4442-A029-9B5997544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136" y="1646545"/>
            <a:ext cx="4074566" cy="284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039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E194A5F4-8DD6-47D6-BBCC-A4D0E1386C5F}"/>
              </a:ext>
            </a:extLst>
          </p:cNvPr>
          <p:cNvSpPr>
            <a:spLocks noGrp="1"/>
          </p:cNvSpPr>
          <p:nvPr>
            <p:ph sz="half" idx="1"/>
          </p:nvPr>
        </p:nvSpPr>
        <p:spPr/>
        <p:txBody>
          <a:bodyPr/>
          <a:lstStyle/>
          <a:p>
            <a:r>
              <a:rPr lang="en-US" dirty="0"/>
              <a:t>Select from list…</a:t>
            </a:r>
          </a:p>
        </p:txBody>
      </p:sp>
      <p:sp>
        <p:nvSpPr>
          <p:cNvPr id="6" name="Content Placeholder 5">
            <a:extLst>
              <a:ext uri="{FF2B5EF4-FFF2-40B4-BE49-F238E27FC236}">
                <a16:creationId xmlns:a16="http://schemas.microsoft.com/office/drawing/2014/main" id="{8BCFBD94-CC1B-4A56-A5BE-F2D736107960}"/>
              </a:ext>
            </a:extLst>
          </p:cNvPr>
          <p:cNvSpPr>
            <a:spLocks noGrp="1"/>
          </p:cNvSpPr>
          <p:nvPr>
            <p:ph sz="half" idx="2"/>
          </p:nvPr>
        </p:nvSpPr>
        <p:spPr/>
        <p:txBody>
          <a:bodyPr/>
          <a:lstStyle/>
          <a:p>
            <a:pPr lvl="1"/>
            <a:r>
              <a:rPr lang="en-US" dirty="0"/>
              <a:t>… and get unique sequential number</a:t>
            </a:r>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Start Using it…</a:t>
            </a:r>
          </a:p>
        </p:txBody>
      </p:sp>
      <p:pic>
        <p:nvPicPr>
          <p:cNvPr id="7" name="Picture 6">
            <a:extLst>
              <a:ext uri="{FF2B5EF4-FFF2-40B4-BE49-F238E27FC236}">
                <a16:creationId xmlns:a16="http://schemas.microsoft.com/office/drawing/2014/main" id="{B8F45A28-AE20-4CB1-A492-DF1EDC4E194E}"/>
              </a:ext>
            </a:extLst>
          </p:cNvPr>
          <p:cNvPicPr>
            <a:picLocks noChangeAspect="1"/>
          </p:cNvPicPr>
          <p:nvPr/>
        </p:nvPicPr>
        <p:blipFill>
          <a:blip r:embed="rId2"/>
          <a:stretch>
            <a:fillRect/>
          </a:stretch>
        </p:blipFill>
        <p:spPr>
          <a:xfrm>
            <a:off x="5137899" y="1959110"/>
            <a:ext cx="3287802" cy="1012217"/>
          </a:xfrm>
          <a:prstGeom prst="rect">
            <a:avLst/>
          </a:prstGeom>
        </p:spPr>
      </p:pic>
      <p:grpSp>
        <p:nvGrpSpPr>
          <p:cNvPr id="8" name="Group 7">
            <a:extLst>
              <a:ext uri="{FF2B5EF4-FFF2-40B4-BE49-F238E27FC236}">
                <a16:creationId xmlns:a16="http://schemas.microsoft.com/office/drawing/2014/main" id="{57AD6377-55F1-4446-A421-A2D65CD524D9}"/>
              </a:ext>
            </a:extLst>
          </p:cNvPr>
          <p:cNvGrpSpPr>
            <a:grpSpLocks noChangeAspect="1"/>
          </p:cNvGrpSpPr>
          <p:nvPr/>
        </p:nvGrpSpPr>
        <p:grpSpPr>
          <a:xfrm>
            <a:off x="6579175" y="3260842"/>
            <a:ext cx="405249" cy="469445"/>
            <a:chOff x="12322175" y="3740153"/>
            <a:chExt cx="22547263" cy="26119144"/>
          </a:xfrm>
          <a:solidFill>
            <a:schemeClr val="bg2">
              <a:lumMod val="50000"/>
            </a:schemeClr>
          </a:solidFill>
        </p:grpSpPr>
        <p:sp>
          <p:nvSpPr>
            <p:cNvPr id="9" name="Freeform 282">
              <a:extLst>
                <a:ext uri="{FF2B5EF4-FFF2-40B4-BE49-F238E27FC236}">
                  <a16:creationId xmlns:a16="http://schemas.microsoft.com/office/drawing/2014/main" id="{4580AFC1-6EF2-4385-BBC2-FA04CA2CA5F6}"/>
                </a:ext>
              </a:extLst>
            </p:cNvPr>
            <p:cNvSpPr>
              <a:spLocks noEditPoints="1"/>
            </p:cNvSpPr>
            <p:nvPr/>
          </p:nvSpPr>
          <p:spPr bwMode="auto">
            <a:xfrm>
              <a:off x="12322175" y="3740153"/>
              <a:ext cx="22547263" cy="26119144"/>
            </a:xfrm>
            <a:custGeom>
              <a:avLst/>
              <a:gdLst>
                <a:gd name="T0" fmla="*/ 2366 w 2486"/>
                <a:gd name="T1" fmla="*/ 264 h 2886"/>
                <a:gd name="T2" fmla="*/ 1243 w 2486"/>
                <a:gd name="T3" fmla="*/ 0 h 2886"/>
                <a:gd name="T4" fmla="*/ 120 w 2486"/>
                <a:gd name="T5" fmla="*/ 264 h 2886"/>
                <a:gd name="T6" fmla="*/ 0 w 2486"/>
                <a:gd name="T7" fmla="*/ 481 h 2886"/>
                <a:gd name="T8" fmla="*/ 35 w 2486"/>
                <a:gd name="T9" fmla="*/ 2402 h 2886"/>
                <a:gd name="T10" fmla="*/ 536 w 2486"/>
                <a:gd name="T11" fmla="*/ 2759 h 2886"/>
                <a:gd name="T12" fmla="*/ 1943 w 2486"/>
                <a:gd name="T13" fmla="*/ 2759 h 2886"/>
                <a:gd name="T14" fmla="*/ 2450 w 2486"/>
                <a:gd name="T15" fmla="*/ 2402 h 2886"/>
                <a:gd name="T16" fmla="*/ 2486 w 2486"/>
                <a:gd name="T17" fmla="*/ 481 h 2886"/>
                <a:gd name="T18" fmla="*/ 220 w 2486"/>
                <a:gd name="T19" fmla="*/ 386 h 2886"/>
                <a:gd name="T20" fmla="*/ 801 w 2486"/>
                <a:gd name="T21" fmla="*/ 188 h 2886"/>
                <a:gd name="T22" fmla="*/ 1685 w 2486"/>
                <a:gd name="T23" fmla="*/ 188 h 2886"/>
                <a:gd name="T24" fmla="*/ 2266 w 2486"/>
                <a:gd name="T25" fmla="*/ 386 h 2886"/>
                <a:gd name="T26" fmla="*/ 2266 w 2486"/>
                <a:gd name="T27" fmla="*/ 577 h 2886"/>
                <a:gd name="T28" fmla="*/ 1685 w 2486"/>
                <a:gd name="T29" fmla="*/ 774 h 2886"/>
                <a:gd name="T30" fmla="*/ 801 w 2486"/>
                <a:gd name="T31" fmla="*/ 774 h 2886"/>
                <a:gd name="T32" fmla="*/ 220 w 2486"/>
                <a:gd name="T33" fmla="*/ 577 h 2886"/>
                <a:gd name="T34" fmla="*/ 220 w 2486"/>
                <a:gd name="T35" fmla="*/ 386 h 2886"/>
                <a:gd name="T36" fmla="*/ 1238 w 2486"/>
                <a:gd name="T37" fmla="*/ 2728 h 2886"/>
                <a:gd name="T38" fmla="*/ 157 w 2486"/>
                <a:gd name="T39" fmla="*/ 2245 h 2886"/>
                <a:gd name="T40" fmla="*/ 394 w 2486"/>
                <a:gd name="T41" fmla="*/ 2113 h 2886"/>
                <a:gd name="T42" fmla="*/ 2092 w 2486"/>
                <a:gd name="T43" fmla="*/ 2113 h 2886"/>
                <a:gd name="T44" fmla="*/ 2329 w 2486"/>
                <a:gd name="T45" fmla="*/ 2244 h 2886"/>
                <a:gd name="T46" fmla="*/ 2266 w 2486"/>
                <a:gd name="T47" fmla="*/ 1850 h 2886"/>
                <a:gd name="T48" fmla="*/ 1685 w 2486"/>
                <a:gd name="T49" fmla="*/ 2047 h 2886"/>
                <a:gd name="T50" fmla="*/ 801 w 2486"/>
                <a:gd name="T51" fmla="*/ 2047 h 2886"/>
                <a:gd name="T52" fmla="*/ 220 w 2486"/>
                <a:gd name="T53" fmla="*/ 1850 h 2886"/>
                <a:gd name="T54" fmla="*/ 157 w 2486"/>
                <a:gd name="T55" fmla="*/ 1319 h 2886"/>
                <a:gd name="T56" fmla="*/ 1243 w 2486"/>
                <a:gd name="T57" fmla="*/ 1555 h 2886"/>
                <a:gd name="T58" fmla="*/ 2329 w 2486"/>
                <a:gd name="T59" fmla="*/ 1319 h 2886"/>
                <a:gd name="T60" fmla="*/ 2266 w 2486"/>
                <a:gd name="T61" fmla="*/ 1850 h 2886"/>
                <a:gd name="T62" fmla="*/ 2041 w 2486"/>
                <a:gd name="T63" fmla="*/ 1284 h 2886"/>
                <a:gd name="T64" fmla="*/ 1243 w 2486"/>
                <a:gd name="T65" fmla="*/ 1397 h 2886"/>
                <a:gd name="T66" fmla="*/ 445 w 2486"/>
                <a:gd name="T67" fmla="*/ 1284 h 2886"/>
                <a:gd name="T68" fmla="*/ 157 w 2486"/>
                <a:gd name="T69" fmla="*/ 1074 h 2886"/>
                <a:gd name="T70" fmla="*/ 394 w 2486"/>
                <a:gd name="T71" fmla="*/ 840 h 2886"/>
                <a:gd name="T72" fmla="*/ 2092 w 2486"/>
                <a:gd name="T73" fmla="*/ 840 h 2886"/>
                <a:gd name="T74" fmla="*/ 2329 w 2486"/>
                <a:gd name="T75" fmla="*/ 1074 h 2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86" h="2886">
                  <a:moveTo>
                    <a:pt x="2452" y="360"/>
                  </a:moveTo>
                  <a:cubicBezTo>
                    <a:pt x="2432" y="326"/>
                    <a:pt x="2403" y="294"/>
                    <a:pt x="2366" y="264"/>
                  </a:cubicBezTo>
                  <a:cubicBezTo>
                    <a:pt x="2300" y="210"/>
                    <a:pt x="2208" y="162"/>
                    <a:pt x="2092" y="122"/>
                  </a:cubicBezTo>
                  <a:cubicBezTo>
                    <a:pt x="1864" y="43"/>
                    <a:pt x="1563" y="0"/>
                    <a:pt x="1243" y="0"/>
                  </a:cubicBezTo>
                  <a:cubicBezTo>
                    <a:pt x="923" y="0"/>
                    <a:pt x="622" y="43"/>
                    <a:pt x="394" y="122"/>
                  </a:cubicBezTo>
                  <a:cubicBezTo>
                    <a:pt x="278" y="162"/>
                    <a:pt x="186" y="210"/>
                    <a:pt x="120" y="264"/>
                  </a:cubicBezTo>
                  <a:cubicBezTo>
                    <a:pt x="83" y="294"/>
                    <a:pt x="54" y="326"/>
                    <a:pt x="34" y="360"/>
                  </a:cubicBezTo>
                  <a:cubicBezTo>
                    <a:pt x="11" y="399"/>
                    <a:pt x="0" y="440"/>
                    <a:pt x="0" y="481"/>
                  </a:cubicBezTo>
                  <a:cubicBezTo>
                    <a:pt x="0" y="2245"/>
                    <a:pt x="0" y="2245"/>
                    <a:pt x="0" y="2245"/>
                  </a:cubicBezTo>
                  <a:cubicBezTo>
                    <a:pt x="0" y="2299"/>
                    <a:pt x="12" y="2353"/>
                    <a:pt x="35" y="2402"/>
                  </a:cubicBezTo>
                  <a:cubicBezTo>
                    <a:pt x="59" y="2451"/>
                    <a:pt x="93" y="2494"/>
                    <a:pt x="135" y="2528"/>
                  </a:cubicBezTo>
                  <a:cubicBezTo>
                    <a:pt x="214" y="2593"/>
                    <a:pt x="348" y="2685"/>
                    <a:pt x="536" y="2759"/>
                  </a:cubicBezTo>
                  <a:cubicBezTo>
                    <a:pt x="750" y="2843"/>
                    <a:pt x="986" y="2886"/>
                    <a:pt x="1238" y="2886"/>
                  </a:cubicBezTo>
                  <a:cubicBezTo>
                    <a:pt x="1490" y="2886"/>
                    <a:pt x="1727" y="2843"/>
                    <a:pt x="1943" y="2759"/>
                  </a:cubicBezTo>
                  <a:cubicBezTo>
                    <a:pt x="2132" y="2685"/>
                    <a:pt x="2268" y="2593"/>
                    <a:pt x="2349" y="2528"/>
                  </a:cubicBezTo>
                  <a:cubicBezTo>
                    <a:pt x="2391" y="2494"/>
                    <a:pt x="2426" y="2451"/>
                    <a:pt x="2450" y="2402"/>
                  </a:cubicBezTo>
                  <a:cubicBezTo>
                    <a:pt x="2474" y="2353"/>
                    <a:pt x="2486" y="2298"/>
                    <a:pt x="2486" y="2244"/>
                  </a:cubicBezTo>
                  <a:cubicBezTo>
                    <a:pt x="2486" y="481"/>
                    <a:pt x="2486" y="481"/>
                    <a:pt x="2486" y="481"/>
                  </a:cubicBezTo>
                  <a:cubicBezTo>
                    <a:pt x="2486" y="440"/>
                    <a:pt x="2475" y="399"/>
                    <a:pt x="2452" y="360"/>
                  </a:cubicBezTo>
                  <a:close/>
                  <a:moveTo>
                    <a:pt x="220" y="386"/>
                  </a:moveTo>
                  <a:cubicBezTo>
                    <a:pt x="271" y="344"/>
                    <a:pt x="349" y="305"/>
                    <a:pt x="445" y="271"/>
                  </a:cubicBezTo>
                  <a:cubicBezTo>
                    <a:pt x="548" y="236"/>
                    <a:pt x="667" y="208"/>
                    <a:pt x="801" y="188"/>
                  </a:cubicBezTo>
                  <a:cubicBezTo>
                    <a:pt x="941" y="168"/>
                    <a:pt x="1090" y="158"/>
                    <a:pt x="1243" y="158"/>
                  </a:cubicBezTo>
                  <a:cubicBezTo>
                    <a:pt x="1396" y="158"/>
                    <a:pt x="1545" y="168"/>
                    <a:pt x="1685" y="188"/>
                  </a:cubicBezTo>
                  <a:cubicBezTo>
                    <a:pt x="1819" y="208"/>
                    <a:pt x="1938" y="236"/>
                    <a:pt x="2041" y="271"/>
                  </a:cubicBezTo>
                  <a:cubicBezTo>
                    <a:pt x="2137" y="305"/>
                    <a:pt x="2215" y="344"/>
                    <a:pt x="2266" y="386"/>
                  </a:cubicBezTo>
                  <a:cubicBezTo>
                    <a:pt x="2295" y="409"/>
                    <a:pt x="2329" y="444"/>
                    <a:pt x="2329" y="481"/>
                  </a:cubicBezTo>
                  <a:cubicBezTo>
                    <a:pt x="2329" y="518"/>
                    <a:pt x="2295" y="554"/>
                    <a:pt x="2266" y="577"/>
                  </a:cubicBezTo>
                  <a:cubicBezTo>
                    <a:pt x="2215" y="618"/>
                    <a:pt x="2137" y="658"/>
                    <a:pt x="2041" y="691"/>
                  </a:cubicBezTo>
                  <a:cubicBezTo>
                    <a:pt x="1938" y="727"/>
                    <a:pt x="1819" y="755"/>
                    <a:pt x="1685" y="774"/>
                  </a:cubicBezTo>
                  <a:cubicBezTo>
                    <a:pt x="1545" y="795"/>
                    <a:pt x="1396" y="805"/>
                    <a:pt x="1243" y="805"/>
                  </a:cubicBezTo>
                  <a:cubicBezTo>
                    <a:pt x="1090" y="805"/>
                    <a:pt x="941" y="795"/>
                    <a:pt x="801" y="774"/>
                  </a:cubicBezTo>
                  <a:cubicBezTo>
                    <a:pt x="667" y="755"/>
                    <a:pt x="548" y="727"/>
                    <a:pt x="445" y="691"/>
                  </a:cubicBezTo>
                  <a:cubicBezTo>
                    <a:pt x="349" y="658"/>
                    <a:pt x="271" y="618"/>
                    <a:pt x="220" y="577"/>
                  </a:cubicBezTo>
                  <a:cubicBezTo>
                    <a:pt x="191" y="554"/>
                    <a:pt x="157" y="518"/>
                    <a:pt x="157" y="481"/>
                  </a:cubicBezTo>
                  <a:cubicBezTo>
                    <a:pt x="157" y="444"/>
                    <a:pt x="191" y="409"/>
                    <a:pt x="220" y="386"/>
                  </a:cubicBezTo>
                  <a:close/>
                  <a:moveTo>
                    <a:pt x="2250" y="2405"/>
                  </a:moveTo>
                  <a:cubicBezTo>
                    <a:pt x="2099" y="2526"/>
                    <a:pt x="1766" y="2728"/>
                    <a:pt x="1238" y="2728"/>
                  </a:cubicBezTo>
                  <a:cubicBezTo>
                    <a:pt x="711" y="2728"/>
                    <a:pt x="383" y="2526"/>
                    <a:pt x="234" y="2406"/>
                  </a:cubicBezTo>
                  <a:cubicBezTo>
                    <a:pt x="185" y="2366"/>
                    <a:pt x="157" y="2308"/>
                    <a:pt x="157" y="2245"/>
                  </a:cubicBezTo>
                  <a:cubicBezTo>
                    <a:pt x="157" y="1999"/>
                    <a:pt x="157" y="1999"/>
                    <a:pt x="157" y="1999"/>
                  </a:cubicBezTo>
                  <a:cubicBezTo>
                    <a:pt x="219" y="2042"/>
                    <a:pt x="298" y="2080"/>
                    <a:pt x="394" y="2113"/>
                  </a:cubicBezTo>
                  <a:cubicBezTo>
                    <a:pt x="622" y="2192"/>
                    <a:pt x="923" y="2235"/>
                    <a:pt x="1243" y="2235"/>
                  </a:cubicBezTo>
                  <a:cubicBezTo>
                    <a:pt x="1563" y="2235"/>
                    <a:pt x="1864" y="2192"/>
                    <a:pt x="2092" y="2113"/>
                  </a:cubicBezTo>
                  <a:cubicBezTo>
                    <a:pt x="2188" y="2080"/>
                    <a:pt x="2267" y="2042"/>
                    <a:pt x="2329" y="1999"/>
                  </a:cubicBezTo>
                  <a:cubicBezTo>
                    <a:pt x="2329" y="2244"/>
                    <a:pt x="2329" y="2244"/>
                    <a:pt x="2329" y="2244"/>
                  </a:cubicBezTo>
                  <a:cubicBezTo>
                    <a:pt x="2329" y="2307"/>
                    <a:pt x="2300" y="2365"/>
                    <a:pt x="2250" y="2405"/>
                  </a:cubicBezTo>
                  <a:close/>
                  <a:moveTo>
                    <a:pt x="2266" y="1850"/>
                  </a:moveTo>
                  <a:cubicBezTo>
                    <a:pt x="2215" y="1891"/>
                    <a:pt x="2137" y="1931"/>
                    <a:pt x="2041" y="1964"/>
                  </a:cubicBezTo>
                  <a:cubicBezTo>
                    <a:pt x="1938" y="1999"/>
                    <a:pt x="1819" y="2027"/>
                    <a:pt x="1685" y="2047"/>
                  </a:cubicBezTo>
                  <a:cubicBezTo>
                    <a:pt x="1545" y="2067"/>
                    <a:pt x="1396" y="2078"/>
                    <a:pt x="1243" y="2078"/>
                  </a:cubicBezTo>
                  <a:cubicBezTo>
                    <a:pt x="1090" y="2078"/>
                    <a:pt x="941" y="2067"/>
                    <a:pt x="801" y="2047"/>
                  </a:cubicBezTo>
                  <a:cubicBezTo>
                    <a:pt x="667" y="2027"/>
                    <a:pt x="548" y="1999"/>
                    <a:pt x="445" y="1964"/>
                  </a:cubicBezTo>
                  <a:cubicBezTo>
                    <a:pt x="349" y="1931"/>
                    <a:pt x="271" y="1891"/>
                    <a:pt x="220" y="1850"/>
                  </a:cubicBezTo>
                  <a:cubicBezTo>
                    <a:pt x="191" y="1826"/>
                    <a:pt x="157" y="1791"/>
                    <a:pt x="157" y="1754"/>
                  </a:cubicBezTo>
                  <a:cubicBezTo>
                    <a:pt x="157" y="1319"/>
                    <a:pt x="157" y="1319"/>
                    <a:pt x="157" y="1319"/>
                  </a:cubicBezTo>
                  <a:cubicBezTo>
                    <a:pt x="219" y="1362"/>
                    <a:pt x="298" y="1400"/>
                    <a:pt x="394" y="1433"/>
                  </a:cubicBezTo>
                  <a:cubicBezTo>
                    <a:pt x="622" y="1512"/>
                    <a:pt x="923" y="1555"/>
                    <a:pt x="1243" y="1555"/>
                  </a:cubicBezTo>
                  <a:cubicBezTo>
                    <a:pt x="1563" y="1555"/>
                    <a:pt x="1864" y="1512"/>
                    <a:pt x="2092" y="1433"/>
                  </a:cubicBezTo>
                  <a:cubicBezTo>
                    <a:pt x="2188" y="1400"/>
                    <a:pt x="2267" y="1362"/>
                    <a:pt x="2329" y="1319"/>
                  </a:cubicBezTo>
                  <a:cubicBezTo>
                    <a:pt x="2329" y="1754"/>
                    <a:pt x="2329" y="1754"/>
                    <a:pt x="2329" y="1754"/>
                  </a:cubicBezTo>
                  <a:cubicBezTo>
                    <a:pt x="2329" y="1791"/>
                    <a:pt x="2295" y="1826"/>
                    <a:pt x="2266" y="1850"/>
                  </a:cubicBezTo>
                  <a:close/>
                  <a:moveTo>
                    <a:pt x="2266" y="1169"/>
                  </a:moveTo>
                  <a:cubicBezTo>
                    <a:pt x="2215" y="1211"/>
                    <a:pt x="2137" y="1250"/>
                    <a:pt x="2041" y="1284"/>
                  </a:cubicBezTo>
                  <a:cubicBezTo>
                    <a:pt x="1938" y="1319"/>
                    <a:pt x="1819" y="1347"/>
                    <a:pt x="1685" y="1367"/>
                  </a:cubicBezTo>
                  <a:cubicBezTo>
                    <a:pt x="1545" y="1387"/>
                    <a:pt x="1396" y="1397"/>
                    <a:pt x="1243" y="1397"/>
                  </a:cubicBezTo>
                  <a:cubicBezTo>
                    <a:pt x="1090" y="1397"/>
                    <a:pt x="941" y="1387"/>
                    <a:pt x="801" y="1367"/>
                  </a:cubicBezTo>
                  <a:cubicBezTo>
                    <a:pt x="667" y="1347"/>
                    <a:pt x="548" y="1319"/>
                    <a:pt x="445" y="1284"/>
                  </a:cubicBezTo>
                  <a:cubicBezTo>
                    <a:pt x="349" y="1250"/>
                    <a:pt x="271" y="1211"/>
                    <a:pt x="220" y="1169"/>
                  </a:cubicBezTo>
                  <a:cubicBezTo>
                    <a:pt x="191" y="1146"/>
                    <a:pt x="157" y="1110"/>
                    <a:pt x="157" y="1074"/>
                  </a:cubicBezTo>
                  <a:cubicBezTo>
                    <a:pt x="157" y="727"/>
                    <a:pt x="157" y="727"/>
                    <a:pt x="157" y="727"/>
                  </a:cubicBezTo>
                  <a:cubicBezTo>
                    <a:pt x="219" y="769"/>
                    <a:pt x="298" y="807"/>
                    <a:pt x="394" y="840"/>
                  </a:cubicBezTo>
                  <a:cubicBezTo>
                    <a:pt x="622" y="919"/>
                    <a:pt x="923" y="963"/>
                    <a:pt x="1243" y="963"/>
                  </a:cubicBezTo>
                  <a:cubicBezTo>
                    <a:pt x="1563" y="963"/>
                    <a:pt x="1864" y="919"/>
                    <a:pt x="2092" y="840"/>
                  </a:cubicBezTo>
                  <a:cubicBezTo>
                    <a:pt x="2188" y="807"/>
                    <a:pt x="2267" y="769"/>
                    <a:pt x="2329" y="727"/>
                  </a:cubicBezTo>
                  <a:cubicBezTo>
                    <a:pt x="2329" y="1074"/>
                    <a:pt x="2329" y="1074"/>
                    <a:pt x="2329" y="1074"/>
                  </a:cubicBezTo>
                  <a:cubicBezTo>
                    <a:pt x="2329" y="1110"/>
                    <a:pt x="2295" y="1146"/>
                    <a:pt x="2266" y="1169"/>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Oval 283">
              <a:extLst>
                <a:ext uri="{FF2B5EF4-FFF2-40B4-BE49-F238E27FC236}">
                  <a16:creationId xmlns:a16="http://schemas.microsoft.com/office/drawing/2014/main" id="{E39566C2-5F93-464D-932C-BAF868CEF77F}"/>
                </a:ext>
              </a:extLst>
            </p:cNvPr>
            <p:cNvSpPr>
              <a:spLocks noChangeArrowheads="1"/>
            </p:cNvSpPr>
            <p:nvPr/>
          </p:nvSpPr>
          <p:spPr bwMode="auto">
            <a:xfrm>
              <a:off x="30924500" y="12355517"/>
              <a:ext cx="1431926" cy="1430338"/>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Oval 284">
              <a:extLst>
                <a:ext uri="{FF2B5EF4-FFF2-40B4-BE49-F238E27FC236}">
                  <a16:creationId xmlns:a16="http://schemas.microsoft.com/office/drawing/2014/main" id="{7C13E164-2EB9-4551-B9F3-CA8449A13B98}"/>
                </a:ext>
              </a:extLst>
            </p:cNvPr>
            <p:cNvSpPr>
              <a:spLocks noChangeArrowheads="1"/>
            </p:cNvSpPr>
            <p:nvPr/>
          </p:nvSpPr>
          <p:spPr bwMode="auto">
            <a:xfrm>
              <a:off x="30924500" y="18184819"/>
              <a:ext cx="1431926" cy="1428750"/>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Oval 285">
              <a:extLst>
                <a:ext uri="{FF2B5EF4-FFF2-40B4-BE49-F238E27FC236}">
                  <a16:creationId xmlns:a16="http://schemas.microsoft.com/office/drawing/2014/main" id="{5EB4E776-958E-4CA9-8D6D-CE0B15FB6275}"/>
                </a:ext>
              </a:extLst>
            </p:cNvPr>
            <p:cNvSpPr>
              <a:spLocks noChangeArrowheads="1"/>
            </p:cNvSpPr>
            <p:nvPr/>
          </p:nvSpPr>
          <p:spPr bwMode="auto">
            <a:xfrm>
              <a:off x="30924500" y="23596600"/>
              <a:ext cx="1431926" cy="1430338"/>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3" name="TextBox 12">
            <a:extLst>
              <a:ext uri="{FF2B5EF4-FFF2-40B4-BE49-F238E27FC236}">
                <a16:creationId xmlns:a16="http://schemas.microsoft.com/office/drawing/2014/main" id="{FCF47900-13A5-4570-AD7B-2A82EDE57031}"/>
              </a:ext>
            </a:extLst>
          </p:cNvPr>
          <p:cNvSpPr txBox="1"/>
          <p:nvPr/>
        </p:nvSpPr>
        <p:spPr>
          <a:xfrm>
            <a:off x="7170822" y="3384764"/>
            <a:ext cx="1298432" cy="221599"/>
          </a:xfrm>
          <a:prstGeom prst="rect">
            <a:avLst/>
          </a:prstGeom>
          <a:noFill/>
        </p:spPr>
        <p:txBody>
          <a:bodyPr wrap="none" lIns="0" tIns="0" rIns="0" bIns="0" rtlCol="0">
            <a:spAutoFit/>
          </a:bodyPr>
          <a:lstStyle/>
          <a:p>
            <a:pPr>
              <a:lnSpc>
                <a:spcPct val="90000"/>
              </a:lnSpc>
            </a:pPr>
            <a:r>
              <a:rPr lang="en-US" sz="1600" dirty="0">
                <a:latin typeface="Arial" panose="020B0604020202020204" pitchFamily="34" charset="0"/>
              </a:rPr>
              <a:t>ADMS Plug-In</a:t>
            </a:r>
          </a:p>
        </p:txBody>
      </p:sp>
      <p:sp>
        <p:nvSpPr>
          <p:cNvPr id="14" name="Arrow: Down 13">
            <a:extLst>
              <a:ext uri="{FF2B5EF4-FFF2-40B4-BE49-F238E27FC236}">
                <a16:creationId xmlns:a16="http://schemas.microsoft.com/office/drawing/2014/main" id="{E259E792-0091-4917-A252-1D227069F658}"/>
              </a:ext>
            </a:extLst>
          </p:cNvPr>
          <p:cNvSpPr/>
          <p:nvPr/>
        </p:nvSpPr>
        <p:spPr>
          <a:xfrm>
            <a:off x="6664921" y="2982342"/>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15" name="TextBox 14">
            <a:extLst>
              <a:ext uri="{FF2B5EF4-FFF2-40B4-BE49-F238E27FC236}">
                <a16:creationId xmlns:a16="http://schemas.microsoft.com/office/drawing/2014/main" id="{B3E71978-7F35-4EDD-ACEC-D5BE94EE85D7}"/>
              </a:ext>
            </a:extLst>
          </p:cNvPr>
          <p:cNvSpPr txBox="1"/>
          <p:nvPr/>
        </p:nvSpPr>
        <p:spPr>
          <a:xfrm>
            <a:off x="6316005" y="4041815"/>
            <a:ext cx="931588" cy="997196"/>
          </a:xfrm>
          <a:prstGeom prst="rect">
            <a:avLst/>
          </a:prstGeom>
          <a:noFill/>
        </p:spPr>
        <p:txBody>
          <a:bodyPr wrap="square" lIns="0" tIns="0" rIns="0" bIns="0" rtlCol="0">
            <a:spAutoFit/>
          </a:bodyPr>
          <a:lstStyle/>
          <a:p>
            <a:pPr>
              <a:lnSpc>
                <a:spcPct val="90000"/>
              </a:lnSpc>
            </a:pPr>
            <a:r>
              <a:rPr lang="en-US" sz="1200" dirty="0">
                <a:latin typeface="Arial" panose="020B0604020202020204" pitchFamily="34" charset="0"/>
              </a:rPr>
              <a:t>ABC-000001</a:t>
            </a:r>
          </a:p>
          <a:p>
            <a:pPr>
              <a:lnSpc>
                <a:spcPct val="90000"/>
              </a:lnSpc>
            </a:pPr>
            <a:r>
              <a:rPr lang="en-US" sz="1200" dirty="0">
                <a:latin typeface="Arial" panose="020B0604020202020204" pitchFamily="34" charset="0"/>
              </a:rPr>
              <a:t>CBA-000002</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BAC-000005</a:t>
            </a:r>
          </a:p>
          <a:p>
            <a:pPr>
              <a:lnSpc>
                <a:spcPct val="90000"/>
              </a:lnSpc>
            </a:pPr>
            <a:r>
              <a:rPr lang="en-US" sz="1200" dirty="0">
                <a:latin typeface="Arial" panose="020B0604020202020204" pitchFamily="34" charset="0"/>
              </a:rPr>
              <a:t>…</a:t>
            </a:r>
          </a:p>
        </p:txBody>
      </p:sp>
      <p:sp>
        <p:nvSpPr>
          <p:cNvPr id="16" name="Arrow: Down 15">
            <a:extLst>
              <a:ext uri="{FF2B5EF4-FFF2-40B4-BE49-F238E27FC236}">
                <a16:creationId xmlns:a16="http://schemas.microsoft.com/office/drawing/2014/main" id="{CE29CEDD-F074-4AF5-A695-B697C8B2EABE}"/>
              </a:ext>
            </a:extLst>
          </p:cNvPr>
          <p:cNvSpPr/>
          <p:nvPr/>
        </p:nvSpPr>
        <p:spPr>
          <a:xfrm>
            <a:off x="6667785" y="3747261"/>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pic>
        <p:nvPicPr>
          <p:cNvPr id="7170" name="Picture 2" descr="C:\Users\koechlm\AppData\Local\Temp\SNAGHTML50b07c8.PNG">
            <a:extLst>
              <a:ext uri="{FF2B5EF4-FFF2-40B4-BE49-F238E27FC236}">
                <a16:creationId xmlns:a16="http://schemas.microsoft.com/office/drawing/2014/main" id="{08DD5ADE-088D-4CAA-8742-6A5D90011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59110"/>
            <a:ext cx="4734400" cy="1897870"/>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Down 17">
            <a:extLst>
              <a:ext uri="{FF2B5EF4-FFF2-40B4-BE49-F238E27FC236}">
                <a16:creationId xmlns:a16="http://schemas.microsoft.com/office/drawing/2014/main" id="{CA43B1C5-031B-454C-AA27-8C9B9187568C}"/>
              </a:ext>
            </a:extLst>
          </p:cNvPr>
          <p:cNvSpPr/>
          <p:nvPr/>
        </p:nvSpPr>
        <p:spPr>
          <a:xfrm rot="16200000">
            <a:off x="5695228" y="2860809"/>
            <a:ext cx="233756" cy="128166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Tree>
    <p:extLst>
      <p:ext uri="{BB962C8B-B14F-4D97-AF65-F5344CB8AC3E}">
        <p14:creationId xmlns:p14="http://schemas.microsoft.com/office/powerpoint/2010/main" val="2904313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902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4D6AB4-F850-44C6-84E0-E0C0E728B3C0}"/>
              </a:ext>
            </a:extLst>
          </p:cNvPr>
          <p:cNvSpPr>
            <a:spLocks noGrp="1"/>
          </p:cNvSpPr>
          <p:nvPr>
            <p:ph type="title"/>
          </p:nvPr>
        </p:nvSpPr>
        <p:spPr/>
        <p:txBody>
          <a:bodyPr/>
          <a:lstStyle/>
          <a:p>
            <a:r>
              <a:rPr lang="en-US" dirty="0"/>
              <a:t>Numbering Schemes | Overview</a:t>
            </a:r>
          </a:p>
        </p:txBody>
      </p:sp>
      <p:sp>
        <p:nvSpPr>
          <p:cNvPr id="6" name="Content Placeholder 5">
            <a:extLst>
              <a:ext uri="{FF2B5EF4-FFF2-40B4-BE49-F238E27FC236}">
                <a16:creationId xmlns:a16="http://schemas.microsoft.com/office/drawing/2014/main" id="{CE392E66-B5C0-42E0-AA9F-BC22955EFA81}"/>
              </a:ext>
            </a:extLst>
          </p:cNvPr>
          <p:cNvSpPr>
            <a:spLocks noGrp="1"/>
          </p:cNvSpPr>
          <p:nvPr>
            <p:ph sz="half" idx="1"/>
          </p:nvPr>
        </p:nvSpPr>
        <p:spPr/>
        <p:txBody>
          <a:bodyPr/>
          <a:lstStyle/>
          <a:p>
            <a:r>
              <a:rPr lang="en-US" dirty="0"/>
              <a:t>Configure one to many schemes for</a:t>
            </a:r>
          </a:p>
          <a:p>
            <a:pPr lvl="1"/>
            <a:r>
              <a:rPr lang="en-US" dirty="0"/>
              <a:t>Files | Items | ECOs</a:t>
            </a:r>
          </a:p>
          <a:p>
            <a:pPr marL="342900" lvl="1" indent="0">
              <a:buNone/>
            </a:pPr>
            <a:r>
              <a:rPr lang="en-US" dirty="0"/>
              <a:t>For Vault Data Standard also for</a:t>
            </a:r>
          </a:p>
          <a:p>
            <a:pPr lvl="1"/>
            <a:r>
              <a:rPr lang="en-US" dirty="0"/>
              <a:t>Folders | Projects | Custom Objects</a:t>
            </a:r>
          </a:p>
          <a:p>
            <a:r>
              <a:rPr lang="en-US" dirty="0"/>
              <a:t>Schemes must contain one</a:t>
            </a:r>
          </a:p>
          <a:p>
            <a:pPr lvl="1"/>
            <a:r>
              <a:rPr lang="en-US" dirty="0"/>
              <a:t>Auto-generated sequence</a:t>
            </a:r>
          </a:p>
          <a:p>
            <a:r>
              <a:rPr lang="en-US" dirty="0"/>
              <a:t>Schemes may contain one to many</a:t>
            </a:r>
          </a:p>
          <a:p>
            <a:pPr lvl="1"/>
            <a:r>
              <a:rPr lang="en-US" dirty="0"/>
              <a:t>Fixed text | Free text | Predefined List</a:t>
            </a:r>
          </a:p>
          <a:p>
            <a:pPr lvl="1"/>
            <a:r>
              <a:rPr lang="en-US" dirty="0"/>
              <a:t>One Workgroup Label – Site Index for multi-site environments</a:t>
            </a:r>
          </a:p>
        </p:txBody>
      </p:sp>
      <p:sp>
        <p:nvSpPr>
          <p:cNvPr id="8" name="Text Placeholder 7">
            <a:extLst>
              <a:ext uri="{FF2B5EF4-FFF2-40B4-BE49-F238E27FC236}">
                <a16:creationId xmlns:a16="http://schemas.microsoft.com/office/drawing/2014/main" id="{2CB11D52-B100-4284-AFB8-F7D1DB539A58}"/>
              </a:ext>
            </a:extLst>
          </p:cNvPr>
          <p:cNvSpPr>
            <a:spLocks noGrp="1"/>
          </p:cNvSpPr>
          <p:nvPr>
            <p:ph type="body" sz="quarter" idx="10"/>
          </p:nvPr>
        </p:nvSpPr>
        <p:spPr/>
        <p:txBody>
          <a:bodyPr/>
          <a:lstStyle/>
          <a:p>
            <a:r>
              <a:rPr lang="en-US" dirty="0"/>
              <a:t>Configuration</a:t>
            </a:r>
          </a:p>
        </p:txBody>
      </p:sp>
      <p:pic>
        <p:nvPicPr>
          <p:cNvPr id="9" name="Picture 2" descr="C:\Users\koechlm\AppData\Local\Temp\SNAGHTML4598334.PNG">
            <a:extLst>
              <a:ext uri="{FF2B5EF4-FFF2-40B4-BE49-F238E27FC236}">
                <a16:creationId xmlns:a16="http://schemas.microsoft.com/office/drawing/2014/main" id="{D744C87B-BD60-4400-A432-61B54BDAA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123950"/>
            <a:ext cx="4330110" cy="302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47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63CA-82AA-449C-A7A7-2C5FA7F19B90}"/>
              </a:ext>
            </a:extLst>
          </p:cNvPr>
          <p:cNvSpPr>
            <a:spLocks noGrp="1"/>
          </p:cNvSpPr>
          <p:nvPr>
            <p:ph type="title"/>
          </p:nvPr>
        </p:nvSpPr>
        <p:spPr/>
        <p:txBody>
          <a:bodyPr/>
          <a:lstStyle/>
          <a:p>
            <a:r>
              <a:rPr lang="en-US" dirty="0"/>
              <a:t>Options for Number Generators</a:t>
            </a:r>
            <a:br>
              <a:rPr lang="en-US" dirty="0"/>
            </a:br>
            <a:endParaRPr lang="en-US" dirty="0"/>
          </a:p>
        </p:txBody>
      </p:sp>
      <p:sp>
        <p:nvSpPr>
          <p:cNvPr id="3" name="Content Placeholder 2">
            <a:extLst>
              <a:ext uri="{FF2B5EF4-FFF2-40B4-BE49-F238E27FC236}">
                <a16:creationId xmlns:a16="http://schemas.microsoft.com/office/drawing/2014/main" id="{40CB0F1D-E8BF-45B3-8CD7-F5EFF961668B}"/>
              </a:ext>
            </a:extLst>
          </p:cNvPr>
          <p:cNvSpPr>
            <a:spLocks noGrp="1"/>
          </p:cNvSpPr>
          <p:nvPr>
            <p:ph idx="1"/>
          </p:nvPr>
        </p:nvSpPr>
        <p:spPr>
          <a:xfrm>
            <a:off x="304800" y="1123950"/>
            <a:ext cx="4836695" cy="3886200"/>
          </a:xfrm>
        </p:spPr>
        <p:txBody>
          <a:bodyPr/>
          <a:lstStyle/>
          <a:p>
            <a:r>
              <a:rPr lang="en-US" dirty="0"/>
              <a:t>Simple Number Generator generates a number from the corresponding workgroup you are logged in within a replicate environment</a:t>
            </a:r>
          </a:p>
          <a:p>
            <a:r>
              <a:rPr lang="en-US" dirty="0"/>
              <a:t>Centralized Number Generator generates numbers from the publisher whether you are connected to a publisher or a workgroup</a:t>
            </a:r>
          </a:p>
          <a:p>
            <a:r>
              <a:rPr lang="en-US" dirty="0"/>
              <a:t>Create your own custom number generator based on rules and mechanism outside the Vault business logic and integrate into the Vault Numbering scheme </a:t>
            </a:r>
          </a:p>
        </p:txBody>
      </p:sp>
      <p:sp>
        <p:nvSpPr>
          <p:cNvPr id="4" name="Text Placeholder 3">
            <a:extLst>
              <a:ext uri="{FF2B5EF4-FFF2-40B4-BE49-F238E27FC236}">
                <a16:creationId xmlns:a16="http://schemas.microsoft.com/office/drawing/2014/main" id="{8A20ABF2-FDC6-4855-893A-B042AC9C3DB0}"/>
              </a:ext>
            </a:extLst>
          </p:cNvPr>
          <p:cNvSpPr>
            <a:spLocks noGrp="1"/>
          </p:cNvSpPr>
          <p:nvPr>
            <p:ph type="body" sz="quarter" idx="10"/>
          </p:nvPr>
        </p:nvSpPr>
        <p:spPr/>
        <p:txBody>
          <a:bodyPr/>
          <a:lstStyle/>
          <a:p>
            <a:r>
              <a:rPr lang="en-US" dirty="0"/>
              <a:t>Introduction</a:t>
            </a:r>
          </a:p>
        </p:txBody>
      </p:sp>
      <p:pic>
        <p:nvPicPr>
          <p:cNvPr id="5" name="Picture 4">
            <a:extLst>
              <a:ext uri="{FF2B5EF4-FFF2-40B4-BE49-F238E27FC236}">
                <a16:creationId xmlns:a16="http://schemas.microsoft.com/office/drawing/2014/main" id="{8C71FE13-E2EC-4CF1-8918-98238A070A72}"/>
              </a:ext>
            </a:extLst>
          </p:cNvPr>
          <p:cNvPicPr>
            <a:picLocks noChangeAspect="1"/>
          </p:cNvPicPr>
          <p:nvPr/>
        </p:nvPicPr>
        <p:blipFill>
          <a:blip r:embed="rId3"/>
          <a:stretch>
            <a:fillRect/>
          </a:stretch>
        </p:blipFill>
        <p:spPr>
          <a:xfrm>
            <a:off x="5351701" y="1123950"/>
            <a:ext cx="3487499" cy="3139247"/>
          </a:xfrm>
          <a:prstGeom prst="rect">
            <a:avLst/>
          </a:prstGeom>
        </p:spPr>
      </p:pic>
    </p:spTree>
    <p:extLst>
      <p:ext uri="{BB962C8B-B14F-4D97-AF65-F5344CB8AC3E}">
        <p14:creationId xmlns:p14="http://schemas.microsoft.com/office/powerpoint/2010/main" val="175622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43B0-A974-4E59-863E-4818EF1F0E5A}"/>
              </a:ext>
            </a:extLst>
          </p:cNvPr>
          <p:cNvSpPr>
            <a:spLocks noGrp="1"/>
          </p:cNvSpPr>
          <p:nvPr>
            <p:ph type="title"/>
          </p:nvPr>
        </p:nvSpPr>
        <p:spPr/>
        <p:txBody>
          <a:bodyPr/>
          <a:lstStyle/>
          <a:p>
            <a:r>
              <a:rPr lang="en-US"/>
              <a:t>Number Generators | Simple</a:t>
            </a:r>
          </a:p>
        </p:txBody>
      </p:sp>
      <p:sp>
        <p:nvSpPr>
          <p:cNvPr id="3" name="Content Placeholder 2">
            <a:extLst>
              <a:ext uri="{FF2B5EF4-FFF2-40B4-BE49-F238E27FC236}">
                <a16:creationId xmlns:a16="http://schemas.microsoft.com/office/drawing/2014/main" id="{4F1102C6-BDB3-4A36-8A01-6190B60CD066}"/>
              </a:ext>
            </a:extLst>
          </p:cNvPr>
          <p:cNvSpPr>
            <a:spLocks noGrp="1"/>
          </p:cNvSpPr>
          <p:nvPr>
            <p:ph idx="1"/>
          </p:nvPr>
        </p:nvSpPr>
        <p:spPr/>
        <p:txBody>
          <a:bodyPr/>
          <a:lstStyle/>
          <a:p>
            <a:r>
              <a:rPr lang="en-US" dirty="0"/>
              <a:t>Numbering per Workgroup</a:t>
            </a:r>
          </a:p>
          <a:p>
            <a:pPr lvl="1"/>
            <a:r>
              <a:rPr lang="en-US" dirty="0"/>
              <a:t>Requires workgroup label to avoid conflicts</a:t>
            </a:r>
          </a:p>
        </p:txBody>
      </p:sp>
      <p:sp>
        <p:nvSpPr>
          <p:cNvPr id="4" name="Text Placeholder 3">
            <a:extLst>
              <a:ext uri="{FF2B5EF4-FFF2-40B4-BE49-F238E27FC236}">
                <a16:creationId xmlns:a16="http://schemas.microsoft.com/office/drawing/2014/main" id="{0C1760E2-841F-4DC2-9D55-B0108AF0FC92}"/>
              </a:ext>
            </a:extLst>
          </p:cNvPr>
          <p:cNvSpPr>
            <a:spLocks noGrp="1"/>
          </p:cNvSpPr>
          <p:nvPr>
            <p:ph type="body" sz="quarter" idx="10"/>
          </p:nvPr>
        </p:nvSpPr>
        <p:spPr/>
        <p:txBody>
          <a:bodyPr/>
          <a:lstStyle/>
          <a:p>
            <a:r>
              <a:rPr lang="en-US" dirty="0"/>
              <a:t>Default 2020 – As known from 2019, 2018, …</a:t>
            </a:r>
          </a:p>
        </p:txBody>
      </p:sp>
      <p:pic>
        <p:nvPicPr>
          <p:cNvPr id="3074" name="Picture 2" descr="C:\Users\koechlm\AppData\Local\Temp\SNAGHTML42f7853.PNG">
            <a:extLst>
              <a:ext uri="{FF2B5EF4-FFF2-40B4-BE49-F238E27FC236}">
                <a16:creationId xmlns:a16="http://schemas.microsoft.com/office/drawing/2014/main" id="{921C672A-77B6-409C-8402-9508986DF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42752"/>
            <a:ext cx="3844379" cy="29149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0A2F3F-4436-4371-8B73-9236792B3E5F}"/>
              </a:ext>
            </a:extLst>
          </p:cNvPr>
          <p:cNvPicPr>
            <a:picLocks noChangeAspect="1"/>
          </p:cNvPicPr>
          <p:nvPr/>
        </p:nvPicPr>
        <p:blipFill>
          <a:blip r:embed="rId3"/>
          <a:stretch>
            <a:fillRect/>
          </a:stretch>
        </p:blipFill>
        <p:spPr>
          <a:xfrm>
            <a:off x="4448247" y="1908133"/>
            <a:ext cx="4572000" cy="1327234"/>
          </a:xfrm>
          <a:prstGeom prst="rect">
            <a:avLst/>
          </a:prstGeom>
        </p:spPr>
      </p:pic>
      <p:sp>
        <p:nvSpPr>
          <p:cNvPr id="6" name="TextBox 5">
            <a:extLst>
              <a:ext uri="{FF2B5EF4-FFF2-40B4-BE49-F238E27FC236}">
                <a16:creationId xmlns:a16="http://schemas.microsoft.com/office/drawing/2014/main" id="{EDE12D4D-C602-41AE-AD84-87B4FDBDD82E}"/>
              </a:ext>
            </a:extLst>
          </p:cNvPr>
          <p:cNvSpPr txBox="1"/>
          <p:nvPr/>
        </p:nvSpPr>
        <p:spPr>
          <a:xfrm>
            <a:off x="4572000" y="3478845"/>
            <a:ext cx="1141281" cy="886397"/>
          </a:xfrm>
          <a:prstGeom prst="rect">
            <a:avLst/>
          </a:prstGeom>
          <a:noFill/>
        </p:spPr>
        <p:txBody>
          <a:bodyPr wrap="square" lIns="0" tIns="0" rIns="0" bIns="0" rtlCol="0">
            <a:spAutoFit/>
          </a:bodyPr>
          <a:lstStyle/>
          <a:p>
            <a:pPr>
              <a:lnSpc>
                <a:spcPct val="90000"/>
              </a:lnSpc>
            </a:pPr>
            <a:r>
              <a:rPr lang="en-US" sz="1600" b="1" dirty="0">
                <a:latin typeface="Arial" panose="020B0604020202020204" pitchFamily="34" charset="0"/>
              </a:rPr>
              <a:t>01</a:t>
            </a:r>
            <a:r>
              <a:rPr lang="en-US" sz="1600" dirty="0">
                <a:latin typeface="Arial" panose="020B0604020202020204" pitchFamily="34" charset="0"/>
              </a:rPr>
              <a:t>-000001</a:t>
            </a:r>
          </a:p>
          <a:p>
            <a:pPr>
              <a:lnSpc>
                <a:spcPct val="90000"/>
              </a:lnSpc>
            </a:pPr>
            <a:r>
              <a:rPr lang="en-US" sz="1600" b="1" dirty="0">
                <a:latin typeface="Arial" panose="020B0604020202020204" pitchFamily="34" charset="0"/>
              </a:rPr>
              <a:t>01</a:t>
            </a:r>
            <a:r>
              <a:rPr lang="en-US" sz="1600" dirty="0">
                <a:latin typeface="Arial" panose="020B0604020202020204" pitchFamily="34" charset="0"/>
              </a:rPr>
              <a:t>-000002</a:t>
            </a:r>
          </a:p>
          <a:p>
            <a:pPr>
              <a:lnSpc>
                <a:spcPct val="90000"/>
              </a:lnSpc>
            </a:pPr>
            <a:r>
              <a:rPr lang="en-US" sz="1600" b="1" dirty="0">
                <a:latin typeface="Arial" panose="020B0604020202020204" pitchFamily="34" charset="0"/>
              </a:rPr>
              <a:t>01</a:t>
            </a:r>
            <a:r>
              <a:rPr lang="en-US" sz="1600" dirty="0">
                <a:latin typeface="Arial" panose="020B0604020202020204" pitchFamily="34" charset="0"/>
              </a:rPr>
              <a:t>-000003</a:t>
            </a:r>
          </a:p>
          <a:p>
            <a:pPr>
              <a:lnSpc>
                <a:spcPct val="90000"/>
              </a:lnSpc>
            </a:pPr>
            <a:r>
              <a:rPr lang="en-US" sz="1600" b="1" dirty="0">
                <a:latin typeface="Arial" panose="020B0604020202020204" pitchFamily="34" charset="0"/>
              </a:rPr>
              <a:t>01</a:t>
            </a:r>
            <a:r>
              <a:rPr lang="en-US" sz="1600" dirty="0">
                <a:latin typeface="Arial" panose="020B0604020202020204" pitchFamily="34" charset="0"/>
              </a:rPr>
              <a:t>-…..</a:t>
            </a:r>
          </a:p>
        </p:txBody>
      </p:sp>
      <p:sp>
        <p:nvSpPr>
          <p:cNvPr id="8" name="TextBox 7">
            <a:extLst>
              <a:ext uri="{FF2B5EF4-FFF2-40B4-BE49-F238E27FC236}">
                <a16:creationId xmlns:a16="http://schemas.microsoft.com/office/drawing/2014/main" id="{5154A7BA-1EA0-4788-8163-DD352D3D13AE}"/>
              </a:ext>
            </a:extLst>
          </p:cNvPr>
          <p:cNvSpPr txBox="1"/>
          <p:nvPr/>
        </p:nvSpPr>
        <p:spPr>
          <a:xfrm>
            <a:off x="7089465" y="3478844"/>
            <a:ext cx="1141281" cy="886397"/>
          </a:xfrm>
          <a:prstGeom prst="rect">
            <a:avLst/>
          </a:prstGeom>
          <a:noFill/>
        </p:spPr>
        <p:txBody>
          <a:bodyPr wrap="square" lIns="0" tIns="0" rIns="0" bIns="0" rtlCol="0">
            <a:spAutoFit/>
          </a:bodyPr>
          <a:lstStyle/>
          <a:p>
            <a:pPr>
              <a:lnSpc>
                <a:spcPct val="90000"/>
              </a:lnSpc>
            </a:pPr>
            <a:r>
              <a:rPr lang="en-US" sz="1600" b="1" dirty="0">
                <a:latin typeface="Arial" panose="020B0604020202020204" pitchFamily="34" charset="0"/>
              </a:rPr>
              <a:t>02</a:t>
            </a:r>
            <a:r>
              <a:rPr lang="en-US" sz="1600" dirty="0">
                <a:latin typeface="Arial" panose="020B0604020202020204" pitchFamily="34" charset="0"/>
              </a:rPr>
              <a:t>-000001</a:t>
            </a:r>
          </a:p>
          <a:p>
            <a:pPr>
              <a:lnSpc>
                <a:spcPct val="90000"/>
              </a:lnSpc>
            </a:pPr>
            <a:r>
              <a:rPr lang="en-US" sz="1600" b="1" dirty="0">
                <a:latin typeface="Arial" panose="020B0604020202020204" pitchFamily="34" charset="0"/>
              </a:rPr>
              <a:t>02</a:t>
            </a:r>
            <a:r>
              <a:rPr lang="en-US" sz="1600" dirty="0">
                <a:latin typeface="Arial" panose="020B0604020202020204" pitchFamily="34" charset="0"/>
              </a:rPr>
              <a:t>-000002</a:t>
            </a:r>
          </a:p>
          <a:p>
            <a:pPr>
              <a:lnSpc>
                <a:spcPct val="90000"/>
              </a:lnSpc>
            </a:pPr>
            <a:r>
              <a:rPr lang="en-US" sz="1600" b="1" dirty="0">
                <a:latin typeface="Arial" panose="020B0604020202020204" pitchFamily="34" charset="0"/>
              </a:rPr>
              <a:t>02</a:t>
            </a:r>
            <a:r>
              <a:rPr lang="en-US" sz="1600" dirty="0">
                <a:latin typeface="Arial" panose="020B0604020202020204" pitchFamily="34" charset="0"/>
              </a:rPr>
              <a:t>-000003</a:t>
            </a:r>
          </a:p>
          <a:p>
            <a:pPr>
              <a:lnSpc>
                <a:spcPct val="90000"/>
              </a:lnSpc>
            </a:pPr>
            <a:r>
              <a:rPr lang="en-US" sz="1600" b="1" dirty="0">
                <a:latin typeface="Arial" panose="020B0604020202020204" pitchFamily="34" charset="0"/>
              </a:rPr>
              <a:t>02</a:t>
            </a:r>
            <a:r>
              <a:rPr lang="en-US" sz="1600" dirty="0">
                <a:latin typeface="Arial" panose="020B0604020202020204" pitchFamily="34" charset="0"/>
              </a:rPr>
              <a:t>-…..</a:t>
            </a:r>
          </a:p>
        </p:txBody>
      </p:sp>
      <p:sp>
        <p:nvSpPr>
          <p:cNvPr id="7" name="Arrow: Down 6">
            <a:extLst>
              <a:ext uri="{FF2B5EF4-FFF2-40B4-BE49-F238E27FC236}">
                <a16:creationId xmlns:a16="http://schemas.microsoft.com/office/drawing/2014/main" id="{BA4862C5-F8EB-452A-85A7-EF41ECBBDD9B}"/>
              </a:ext>
            </a:extLst>
          </p:cNvPr>
          <p:cNvSpPr/>
          <p:nvPr/>
        </p:nvSpPr>
        <p:spPr>
          <a:xfrm>
            <a:off x="4929510" y="3235367"/>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10" name="Arrow: Down 9">
            <a:extLst>
              <a:ext uri="{FF2B5EF4-FFF2-40B4-BE49-F238E27FC236}">
                <a16:creationId xmlns:a16="http://schemas.microsoft.com/office/drawing/2014/main" id="{35912B58-562D-440B-AAD8-8558421D1AA1}"/>
              </a:ext>
            </a:extLst>
          </p:cNvPr>
          <p:cNvSpPr/>
          <p:nvPr/>
        </p:nvSpPr>
        <p:spPr>
          <a:xfrm>
            <a:off x="7487080" y="3235366"/>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Tree>
    <p:extLst>
      <p:ext uri="{BB962C8B-B14F-4D97-AF65-F5344CB8AC3E}">
        <p14:creationId xmlns:p14="http://schemas.microsoft.com/office/powerpoint/2010/main" val="713022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43B0-A974-4E59-863E-4818EF1F0E5A}"/>
              </a:ext>
            </a:extLst>
          </p:cNvPr>
          <p:cNvSpPr>
            <a:spLocks noGrp="1"/>
          </p:cNvSpPr>
          <p:nvPr>
            <p:ph type="title"/>
          </p:nvPr>
        </p:nvSpPr>
        <p:spPr/>
        <p:txBody>
          <a:bodyPr/>
          <a:lstStyle/>
          <a:p>
            <a:r>
              <a:rPr lang="en-US" dirty="0"/>
              <a:t>Number Generators | Centralized</a:t>
            </a:r>
          </a:p>
        </p:txBody>
      </p:sp>
      <p:sp>
        <p:nvSpPr>
          <p:cNvPr id="3" name="Content Placeholder 2">
            <a:extLst>
              <a:ext uri="{FF2B5EF4-FFF2-40B4-BE49-F238E27FC236}">
                <a16:creationId xmlns:a16="http://schemas.microsoft.com/office/drawing/2014/main" id="{4F1102C6-BDB3-4A36-8A01-6190B60CD066}"/>
              </a:ext>
            </a:extLst>
          </p:cNvPr>
          <p:cNvSpPr>
            <a:spLocks noGrp="1"/>
          </p:cNvSpPr>
          <p:nvPr>
            <p:ph idx="1"/>
          </p:nvPr>
        </p:nvSpPr>
        <p:spPr/>
        <p:txBody>
          <a:bodyPr/>
          <a:lstStyle/>
          <a:p>
            <a:r>
              <a:rPr lang="en-US" dirty="0"/>
              <a:t>Numbering across all Workgroups</a:t>
            </a:r>
          </a:p>
          <a:p>
            <a:pPr lvl="1"/>
            <a:r>
              <a:rPr lang="en-US" dirty="0"/>
              <a:t>Publisher shares number</a:t>
            </a:r>
          </a:p>
        </p:txBody>
      </p:sp>
      <p:sp>
        <p:nvSpPr>
          <p:cNvPr id="4" name="Text Placeholder 3">
            <a:extLst>
              <a:ext uri="{FF2B5EF4-FFF2-40B4-BE49-F238E27FC236}">
                <a16:creationId xmlns:a16="http://schemas.microsoft.com/office/drawing/2014/main" id="{0C1760E2-841F-4DC2-9D55-B0108AF0FC92}"/>
              </a:ext>
            </a:extLst>
          </p:cNvPr>
          <p:cNvSpPr>
            <a:spLocks noGrp="1"/>
          </p:cNvSpPr>
          <p:nvPr>
            <p:ph type="body" sz="quarter" idx="10"/>
          </p:nvPr>
        </p:nvSpPr>
        <p:spPr/>
        <p:txBody>
          <a:bodyPr/>
          <a:lstStyle/>
          <a:p>
            <a:r>
              <a:rPr lang="en-US" dirty="0"/>
              <a:t>NEW Option for Workgroup Replicated Environments</a:t>
            </a:r>
          </a:p>
        </p:txBody>
      </p:sp>
      <p:pic>
        <p:nvPicPr>
          <p:cNvPr id="5" name="Picture 4">
            <a:extLst>
              <a:ext uri="{FF2B5EF4-FFF2-40B4-BE49-F238E27FC236}">
                <a16:creationId xmlns:a16="http://schemas.microsoft.com/office/drawing/2014/main" id="{824352C6-8CAB-4F80-B142-034EF5AAC860}"/>
              </a:ext>
            </a:extLst>
          </p:cNvPr>
          <p:cNvPicPr>
            <a:picLocks noChangeAspect="1"/>
          </p:cNvPicPr>
          <p:nvPr/>
        </p:nvPicPr>
        <p:blipFill>
          <a:blip r:embed="rId2"/>
          <a:stretch>
            <a:fillRect/>
          </a:stretch>
        </p:blipFill>
        <p:spPr>
          <a:xfrm>
            <a:off x="304800" y="1888098"/>
            <a:ext cx="3243865" cy="2512452"/>
          </a:xfrm>
          <a:prstGeom prst="rect">
            <a:avLst/>
          </a:prstGeom>
        </p:spPr>
      </p:pic>
      <p:pic>
        <p:nvPicPr>
          <p:cNvPr id="7" name="Picture 6">
            <a:extLst>
              <a:ext uri="{FF2B5EF4-FFF2-40B4-BE49-F238E27FC236}">
                <a16:creationId xmlns:a16="http://schemas.microsoft.com/office/drawing/2014/main" id="{CD416CF5-0A54-40C2-A352-8660E7A32DE2}"/>
              </a:ext>
            </a:extLst>
          </p:cNvPr>
          <p:cNvPicPr>
            <a:picLocks noChangeAspect="1"/>
          </p:cNvPicPr>
          <p:nvPr/>
        </p:nvPicPr>
        <p:blipFill>
          <a:blip r:embed="rId3"/>
          <a:stretch>
            <a:fillRect/>
          </a:stretch>
        </p:blipFill>
        <p:spPr>
          <a:xfrm>
            <a:off x="4448247" y="1908133"/>
            <a:ext cx="4572000" cy="1327234"/>
          </a:xfrm>
          <a:prstGeom prst="rect">
            <a:avLst/>
          </a:prstGeom>
        </p:spPr>
      </p:pic>
      <p:sp>
        <p:nvSpPr>
          <p:cNvPr id="8" name="Arrow: Down 7">
            <a:extLst>
              <a:ext uri="{FF2B5EF4-FFF2-40B4-BE49-F238E27FC236}">
                <a16:creationId xmlns:a16="http://schemas.microsoft.com/office/drawing/2014/main" id="{A693765D-3636-4E7F-A582-665B7E9F7A4D}"/>
              </a:ext>
            </a:extLst>
          </p:cNvPr>
          <p:cNvSpPr/>
          <p:nvPr/>
        </p:nvSpPr>
        <p:spPr>
          <a:xfrm>
            <a:off x="4929510" y="3235367"/>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9" name="Arrow: Down 8">
            <a:extLst>
              <a:ext uri="{FF2B5EF4-FFF2-40B4-BE49-F238E27FC236}">
                <a16:creationId xmlns:a16="http://schemas.microsoft.com/office/drawing/2014/main" id="{0BAE7174-F58F-47D2-9229-2DC754253516}"/>
              </a:ext>
            </a:extLst>
          </p:cNvPr>
          <p:cNvSpPr/>
          <p:nvPr/>
        </p:nvSpPr>
        <p:spPr>
          <a:xfrm rot="16200000">
            <a:off x="5807592" y="2314992"/>
            <a:ext cx="233756" cy="69140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10" name="TextBox 9">
            <a:extLst>
              <a:ext uri="{FF2B5EF4-FFF2-40B4-BE49-F238E27FC236}">
                <a16:creationId xmlns:a16="http://schemas.microsoft.com/office/drawing/2014/main" id="{7032AC4E-580C-4444-BC2E-FB95F4A794A0}"/>
              </a:ext>
            </a:extLst>
          </p:cNvPr>
          <p:cNvSpPr txBox="1"/>
          <p:nvPr/>
        </p:nvSpPr>
        <p:spPr>
          <a:xfrm>
            <a:off x="4572000" y="3478845"/>
            <a:ext cx="1141281" cy="1329595"/>
          </a:xfrm>
          <a:prstGeom prst="rect">
            <a:avLst/>
          </a:prstGeom>
          <a:noFill/>
        </p:spPr>
        <p:txBody>
          <a:bodyPr wrap="square" lIns="0" tIns="0" rIns="0" bIns="0" rtlCol="0">
            <a:spAutoFit/>
          </a:bodyPr>
          <a:lstStyle/>
          <a:p>
            <a:pPr>
              <a:lnSpc>
                <a:spcPct val="90000"/>
              </a:lnSpc>
            </a:pPr>
            <a:r>
              <a:rPr lang="en-US" sz="1600" dirty="0">
                <a:latin typeface="Arial" panose="020B0604020202020204" pitchFamily="34" charset="0"/>
              </a:rPr>
              <a:t>000001</a:t>
            </a:r>
          </a:p>
          <a:p>
            <a:pPr>
              <a:lnSpc>
                <a:spcPct val="90000"/>
              </a:lnSpc>
            </a:pPr>
            <a:r>
              <a:rPr lang="en-US" sz="1600" dirty="0">
                <a:latin typeface="Arial" panose="020B0604020202020204" pitchFamily="34" charset="0"/>
              </a:rPr>
              <a:t>000002</a:t>
            </a:r>
          </a:p>
          <a:p>
            <a:pPr>
              <a:lnSpc>
                <a:spcPct val="90000"/>
              </a:lnSpc>
            </a:pPr>
            <a:r>
              <a:rPr lang="en-US" sz="1600" dirty="0">
                <a:latin typeface="Arial" panose="020B0604020202020204" pitchFamily="34" charset="0"/>
              </a:rPr>
              <a:t>…</a:t>
            </a:r>
          </a:p>
          <a:p>
            <a:pPr>
              <a:lnSpc>
                <a:spcPct val="90000"/>
              </a:lnSpc>
            </a:pPr>
            <a:r>
              <a:rPr lang="en-US" sz="1600" dirty="0">
                <a:latin typeface="Arial" panose="020B0604020202020204" pitchFamily="34" charset="0"/>
              </a:rPr>
              <a:t>…</a:t>
            </a:r>
          </a:p>
          <a:p>
            <a:pPr>
              <a:lnSpc>
                <a:spcPct val="90000"/>
              </a:lnSpc>
            </a:pPr>
            <a:r>
              <a:rPr lang="en-US" sz="1600" dirty="0">
                <a:latin typeface="Arial" panose="020B0604020202020204" pitchFamily="34" charset="0"/>
              </a:rPr>
              <a:t>000005</a:t>
            </a:r>
          </a:p>
          <a:p>
            <a:pPr>
              <a:lnSpc>
                <a:spcPct val="90000"/>
              </a:lnSpc>
            </a:pPr>
            <a:r>
              <a:rPr lang="en-US" sz="1600" dirty="0">
                <a:latin typeface="Arial" panose="020B0604020202020204" pitchFamily="34" charset="0"/>
              </a:rPr>
              <a:t>…</a:t>
            </a:r>
          </a:p>
        </p:txBody>
      </p:sp>
      <p:sp>
        <p:nvSpPr>
          <p:cNvPr id="11" name="TextBox 10">
            <a:extLst>
              <a:ext uri="{FF2B5EF4-FFF2-40B4-BE49-F238E27FC236}">
                <a16:creationId xmlns:a16="http://schemas.microsoft.com/office/drawing/2014/main" id="{84DD13E0-6701-4FA7-86DF-5E8A3B9224F5}"/>
              </a:ext>
            </a:extLst>
          </p:cNvPr>
          <p:cNvSpPr txBox="1"/>
          <p:nvPr/>
        </p:nvSpPr>
        <p:spPr>
          <a:xfrm>
            <a:off x="7077935" y="3478845"/>
            <a:ext cx="1141281" cy="1329595"/>
          </a:xfrm>
          <a:prstGeom prst="rect">
            <a:avLst/>
          </a:prstGeom>
          <a:noFill/>
        </p:spPr>
        <p:txBody>
          <a:bodyPr wrap="square" lIns="0" tIns="0" rIns="0" bIns="0" rtlCol="0">
            <a:spAutoFit/>
          </a:bodyPr>
          <a:lstStyle/>
          <a:p>
            <a:pPr>
              <a:lnSpc>
                <a:spcPct val="90000"/>
              </a:lnSpc>
            </a:pPr>
            <a:r>
              <a:rPr lang="en-US" sz="1600" dirty="0">
                <a:latin typeface="Arial" panose="020B0604020202020204" pitchFamily="34" charset="0"/>
              </a:rPr>
              <a:t>…</a:t>
            </a:r>
          </a:p>
          <a:p>
            <a:pPr>
              <a:lnSpc>
                <a:spcPct val="90000"/>
              </a:lnSpc>
            </a:pPr>
            <a:r>
              <a:rPr lang="en-US" sz="1600" dirty="0">
                <a:latin typeface="Arial" panose="020B0604020202020204" pitchFamily="34" charset="0"/>
              </a:rPr>
              <a:t>…</a:t>
            </a:r>
          </a:p>
          <a:p>
            <a:pPr>
              <a:lnSpc>
                <a:spcPct val="90000"/>
              </a:lnSpc>
            </a:pPr>
            <a:r>
              <a:rPr lang="en-US" sz="1600" dirty="0">
                <a:latin typeface="Arial" panose="020B0604020202020204" pitchFamily="34" charset="0"/>
              </a:rPr>
              <a:t>000003</a:t>
            </a:r>
          </a:p>
          <a:p>
            <a:pPr>
              <a:lnSpc>
                <a:spcPct val="90000"/>
              </a:lnSpc>
            </a:pPr>
            <a:r>
              <a:rPr lang="en-US" sz="1600" dirty="0">
                <a:latin typeface="Arial" panose="020B0604020202020204" pitchFamily="34" charset="0"/>
              </a:rPr>
              <a:t>000004</a:t>
            </a:r>
          </a:p>
          <a:p>
            <a:pPr>
              <a:lnSpc>
                <a:spcPct val="90000"/>
              </a:lnSpc>
            </a:pPr>
            <a:r>
              <a:rPr lang="en-US" sz="1600" dirty="0">
                <a:latin typeface="Arial" panose="020B0604020202020204" pitchFamily="34" charset="0"/>
              </a:rPr>
              <a:t>…</a:t>
            </a:r>
          </a:p>
          <a:p>
            <a:pPr>
              <a:lnSpc>
                <a:spcPct val="90000"/>
              </a:lnSpc>
            </a:pPr>
            <a:r>
              <a:rPr lang="en-US" sz="1600" dirty="0">
                <a:latin typeface="Arial" panose="020B0604020202020204" pitchFamily="34" charset="0"/>
              </a:rPr>
              <a:t>000006</a:t>
            </a:r>
          </a:p>
        </p:txBody>
      </p:sp>
      <p:sp>
        <p:nvSpPr>
          <p:cNvPr id="12" name="Arrow: Down 11">
            <a:extLst>
              <a:ext uri="{FF2B5EF4-FFF2-40B4-BE49-F238E27FC236}">
                <a16:creationId xmlns:a16="http://schemas.microsoft.com/office/drawing/2014/main" id="{7DE802B4-AD3D-46EB-9E0E-87071A808A2A}"/>
              </a:ext>
            </a:extLst>
          </p:cNvPr>
          <p:cNvSpPr/>
          <p:nvPr/>
        </p:nvSpPr>
        <p:spPr>
          <a:xfrm>
            <a:off x="7261344" y="3235366"/>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Tree>
    <p:extLst>
      <p:ext uri="{BB962C8B-B14F-4D97-AF65-F5344CB8AC3E}">
        <p14:creationId xmlns:p14="http://schemas.microsoft.com/office/powerpoint/2010/main" val="609948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43B0-A974-4E59-863E-4818EF1F0E5A}"/>
              </a:ext>
            </a:extLst>
          </p:cNvPr>
          <p:cNvSpPr>
            <a:spLocks noGrp="1"/>
          </p:cNvSpPr>
          <p:nvPr>
            <p:ph type="title"/>
          </p:nvPr>
        </p:nvSpPr>
        <p:spPr/>
        <p:txBody>
          <a:bodyPr/>
          <a:lstStyle/>
          <a:p>
            <a:r>
              <a:rPr lang="en-US" dirty="0"/>
              <a:t>Number Generators | Custom Numbering</a:t>
            </a:r>
          </a:p>
        </p:txBody>
      </p:sp>
      <p:sp>
        <p:nvSpPr>
          <p:cNvPr id="3" name="Content Placeholder 2">
            <a:extLst>
              <a:ext uri="{FF2B5EF4-FFF2-40B4-BE49-F238E27FC236}">
                <a16:creationId xmlns:a16="http://schemas.microsoft.com/office/drawing/2014/main" id="{4F1102C6-BDB3-4A36-8A01-6190B60CD066}"/>
              </a:ext>
            </a:extLst>
          </p:cNvPr>
          <p:cNvSpPr>
            <a:spLocks noGrp="1"/>
          </p:cNvSpPr>
          <p:nvPr>
            <p:ph idx="1"/>
          </p:nvPr>
        </p:nvSpPr>
        <p:spPr>
          <a:xfrm>
            <a:off x="304800" y="1200150"/>
            <a:ext cx="4267200" cy="3810000"/>
          </a:xfrm>
        </p:spPr>
        <p:txBody>
          <a:bodyPr/>
          <a:lstStyle/>
          <a:p>
            <a:r>
              <a:rPr lang="en-US" dirty="0"/>
              <a:t>Plug-In Custom Numbering on ADMS</a:t>
            </a:r>
          </a:p>
          <a:p>
            <a:pPr lvl="1"/>
            <a:r>
              <a:rPr lang="en-US" dirty="0"/>
              <a:t>Retrieve numbers based on custom biz logic or 3</a:t>
            </a:r>
            <a:r>
              <a:rPr lang="en-US" baseline="30000" dirty="0"/>
              <a:t>rd</a:t>
            </a:r>
            <a:r>
              <a:rPr lang="en-US" dirty="0"/>
              <a:t> party provider</a:t>
            </a:r>
          </a:p>
        </p:txBody>
      </p:sp>
      <p:sp>
        <p:nvSpPr>
          <p:cNvPr id="4" name="Text Placeholder 3">
            <a:extLst>
              <a:ext uri="{FF2B5EF4-FFF2-40B4-BE49-F238E27FC236}">
                <a16:creationId xmlns:a16="http://schemas.microsoft.com/office/drawing/2014/main" id="{0C1760E2-841F-4DC2-9D55-B0108AF0FC92}"/>
              </a:ext>
            </a:extLst>
          </p:cNvPr>
          <p:cNvSpPr>
            <a:spLocks noGrp="1"/>
          </p:cNvSpPr>
          <p:nvPr>
            <p:ph type="body" sz="quarter" idx="10"/>
          </p:nvPr>
        </p:nvSpPr>
        <p:spPr/>
        <p:txBody>
          <a:bodyPr/>
          <a:lstStyle/>
          <a:p>
            <a:r>
              <a:rPr lang="en-US" dirty="0"/>
              <a:t>NEW Option for Single Server and Replicated Environments</a:t>
            </a:r>
          </a:p>
        </p:txBody>
      </p:sp>
      <p:pic>
        <p:nvPicPr>
          <p:cNvPr id="4098" name="Picture 2" descr="C:\Users\koechlm\AppData\Local\Temp\SNAGHTML4598334.PNG">
            <a:extLst>
              <a:ext uri="{FF2B5EF4-FFF2-40B4-BE49-F238E27FC236}">
                <a16:creationId xmlns:a16="http://schemas.microsoft.com/office/drawing/2014/main" id="{7856F214-0CA6-4E3A-9018-C0DCEF825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92104"/>
            <a:ext cx="3952995" cy="27656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50765DB-DBDE-4B37-95CC-1E01A4863659}"/>
              </a:ext>
            </a:extLst>
          </p:cNvPr>
          <p:cNvPicPr>
            <a:picLocks noChangeAspect="1"/>
          </p:cNvPicPr>
          <p:nvPr/>
        </p:nvPicPr>
        <p:blipFill>
          <a:blip r:embed="rId3"/>
          <a:stretch>
            <a:fillRect/>
          </a:stretch>
        </p:blipFill>
        <p:spPr>
          <a:xfrm>
            <a:off x="4523874" y="2348145"/>
            <a:ext cx="4572000" cy="1327234"/>
          </a:xfrm>
          <a:prstGeom prst="rect">
            <a:avLst/>
          </a:prstGeom>
        </p:spPr>
      </p:pic>
      <p:sp>
        <p:nvSpPr>
          <p:cNvPr id="11" name="Arrow: Down 10">
            <a:extLst>
              <a:ext uri="{FF2B5EF4-FFF2-40B4-BE49-F238E27FC236}">
                <a16:creationId xmlns:a16="http://schemas.microsoft.com/office/drawing/2014/main" id="{90226734-5BC6-444E-9F84-C884E7ECA5F3}"/>
              </a:ext>
            </a:extLst>
          </p:cNvPr>
          <p:cNvSpPr/>
          <p:nvPr/>
        </p:nvSpPr>
        <p:spPr>
          <a:xfrm>
            <a:off x="5008095" y="3618124"/>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12" name="Arrow: Down 11">
            <a:extLst>
              <a:ext uri="{FF2B5EF4-FFF2-40B4-BE49-F238E27FC236}">
                <a16:creationId xmlns:a16="http://schemas.microsoft.com/office/drawing/2014/main" id="{102B5158-B688-4B40-A641-44C903D47A48}"/>
              </a:ext>
            </a:extLst>
          </p:cNvPr>
          <p:cNvSpPr/>
          <p:nvPr/>
        </p:nvSpPr>
        <p:spPr>
          <a:xfrm>
            <a:off x="7565665" y="3618123"/>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13" name="TextBox 12">
            <a:extLst>
              <a:ext uri="{FF2B5EF4-FFF2-40B4-BE49-F238E27FC236}">
                <a16:creationId xmlns:a16="http://schemas.microsoft.com/office/drawing/2014/main" id="{84A2A07C-693D-477D-B467-023662FC49B1}"/>
              </a:ext>
            </a:extLst>
          </p:cNvPr>
          <p:cNvSpPr txBox="1"/>
          <p:nvPr/>
        </p:nvSpPr>
        <p:spPr>
          <a:xfrm>
            <a:off x="4573906" y="3878168"/>
            <a:ext cx="1519417" cy="997196"/>
          </a:xfrm>
          <a:prstGeom prst="rect">
            <a:avLst/>
          </a:prstGeom>
          <a:noFill/>
        </p:spPr>
        <p:txBody>
          <a:bodyPr wrap="square" lIns="0" tIns="0" rIns="0" bIns="0" rtlCol="0">
            <a:spAutoFit/>
          </a:bodyPr>
          <a:lstStyle/>
          <a:p>
            <a:pPr>
              <a:lnSpc>
                <a:spcPct val="90000"/>
              </a:lnSpc>
            </a:pPr>
            <a:r>
              <a:rPr lang="en-US" sz="1200" dirty="0">
                <a:latin typeface="Arial" panose="020B0604020202020204" pitchFamily="34" charset="0"/>
              </a:rPr>
              <a:t>ABC-000001</a:t>
            </a:r>
          </a:p>
          <a:p>
            <a:pPr>
              <a:lnSpc>
                <a:spcPct val="90000"/>
              </a:lnSpc>
            </a:pPr>
            <a:r>
              <a:rPr lang="en-US" sz="1200" dirty="0">
                <a:latin typeface="Arial" panose="020B0604020202020204" pitchFamily="34" charset="0"/>
              </a:rPr>
              <a:t>CBA-000002</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BAC-000005</a:t>
            </a:r>
          </a:p>
          <a:p>
            <a:pPr>
              <a:lnSpc>
                <a:spcPct val="90000"/>
              </a:lnSpc>
            </a:pPr>
            <a:r>
              <a:rPr lang="en-US" sz="1200" dirty="0">
                <a:latin typeface="Arial" panose="020B0604020202020204" pitchFamily="34" charset="0"/>
              </a:rPr>
              <a:t>…</a:t>
            </a:r>
          </a:p>
        </p:txBody>
      </p:sp>
      <p:sp>
        <p:nvSpPr>
          <p:cNvPr id="14" name="TextBox 13">
            <a:extLst>
              <a:ext uri="{FF2B5EF4-FFF2-40B4-BE49-F238E27FC236}">
                <a16:creationId xmlns:a16="http://schemas.microsoft.com/office/drawing/2014/main" id="{250A8838-B51A-4A6E-B468-ABDCE705CE7B}"/>
              </a:ext>
            </a:extLst>
          </p:cNvPr>
          <p:cNvSpPr txBox="1"/>
          <p:nvPr/>
        </p:nvSpPr>
        <p:spPr>
          <a:xfrm>
            <a:off x="7131476" y="3878168"/>
            <a:ext cx="1519417" cy="997196"/>
          </a:xfrm>
          <a:prstGeom prst="rect">
            <a:avLst/>
          </a:prstGeom>
          <a:noFill/>
        </p:spPr>
        <p:txBody>
          <a:bodyPr wrap="square" lIns="0" tIns="0" rIns="0" bIns="0" rtlCol="0">
            <a:spAutoFit/>
          </a:bodyPr>
          <a:lstStyle/>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ABC-000003</a:t>
            </a:r>
          </a:p>
          <a:p>
            <a:pPr>
              <a:lnSpc>
                <a:spcPct val="90000"/>
              </a:lnSpc>
            </a:pPr>
            <a:r>
              <a:rPr lang="en-US" sz="1200" dirty="0">
                <a:latin typeface="Arial" panose="020B0604020202020204" pitchFamily="34" charset="0"/>
              </a:rPr>
              <a:t>CBA-000004</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ABC-000006</a:t>
            </a:r>
          </a:p>
        </p:txBody>
      </p:sp>
      <p:sp>
        <p:nvSpPr>
          <p:cNvPr id="15" name="Arrow: Down 14">
            <a:extLst>
              <a:ext uri="{FF2B5EF4-FFF2-40B4-BE49-F238E27FC236}">
                <a16:creationId xmlns:a16="http://schemas.microsoft.com/office/drawing/2014/main" id="{353C07D3-7CCC-4C47-93BB-E5BE80A160B2}"/>
              </a:ext>
            </a:extLst>
          </p:cNvPr>
          <p:cNvSpPr/>
          <p:nvPr/>
        </p:nvSpPr>
        <p:spPr>
          <a:xfrm rot="3159322">
            <a:off x="5384419" y="2059640"/>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16" name="Arrow: Down 15">
            <a:extLst>
              <a:ext uri="{FF2B5EF4-FFF2-40B4-BE49-F238E27FC236}">
                <a16:creationId xmlns:a16="http://schemas.microsoft.com/office/drawing/2014/main" id="{B82B9E07-F595-49AB-8462-0AAA81603936}"/>
              </a:ext>
            </a:extLst>
          </p:cNvPr>
          <p:cNvSpPr/>
          <p:nvPr/>
        </p:nvSpPr>
        <p:spPr>
          <a:xfrm rot="19321419">
            <a:off x="6498970" y="2059639"/>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pic>
        <p:nvPicPr>
          <p:cNvPr id="6" name="Picture 5">
            <a:extLst>
              <a:ext uri="{FF2B5EF4-FFF2-40B4-BE49-F238E27FC236}">
                <a16:creationId xmlns:a16="http://schemas.microsoft.com/office/drawing/2014/main" id="{A6655395-037B-44D6-AC3D-78C959E90BD8}"/>
              </a:ext>
            </a:extLst>
          </p:cNvPr>
          <p:cNvPicPr>
            <a:picLocks noChangeAspect="1"/>
          </p:cNvPicPr>
          <p:nvPr/>
        </p:nvPicPr>
        <p:blipFill>
          <a:blip r:embed="rId4"/>
          <a:stretch>
            <a:fillRect/>
          </a:stretch>
        </p:blipFill>
        <p:spPr>
          <a:xfrm>
            <a:off x="5826081" y="1839133"/>
            <a:ext cx="465623" cy="306330"/>
          </a:xfrm>
          <a:prstGeom prst="rect">
            <a:avLst/>
          </a:prstGeom>
        </p:spPr>
      </p:pic>
      <p:grpSp>
        <p:nvGrpSpPr>
          <p:cNvPr id="18" name="Group 17">
            <a:extLst>
              <a:ext uri="{FF2B5EF4-FFF2-40B4-BE49-F238E27FC236}">
                <a16:creationId xmlns:a16="http://schemas.microsoft.com/office/drawing/2014/main" id="{F789957C-8F96-4AA1-BE40-ED8D261BAF4C}"/>
              </a:ext>
            </a:extLst>
          </p:cNvPr>
          <p:cNvGrpSpPr>
            <a:grpSpLocks noChangeAspect="1"/>
          </p:cNvGrpSpPr>
          <p:nvPr/>
        </p:nvGrpSpPr>
        <p:grpSpPr>
          <a:xfrm>
            <a:off x="5830546" y="1321335"/>
            <a:ext cx="405249" cy="469445"/>
            <a:chOff x="12322175" y="3740153"/>
            <a:chExt cx="22547263" cy="26119144"/>
          </a:xfrm>
          <a:solidFill>
            <a:schemeClr val="bg2">
              <a:lumMod val="50000"/>
            </a:schemeClr>
          </a:solidFill>
        </p:grpSpPr>
        <p:sp>
          <p:nvSpPr>
            <p:cNvPr id="19" name="Freeform 282">
              <a:extLst>
                <a:ext uri="{FF2B5EF4-FFF2-40B4-BE49-F238E27FC236}">
                  <a16:creationId xmlns:a16="http://schemas.microsoft.com/office/drawing/2014/main" id="{3CE20A63-E7C2-4A5A-8B3A-5008B035B027}"/>
                </a:ext>
              </a:extLst>
            </p:cNvPr>
            <p:cNvSpPr>
              <a:spLocks noEditPoints="1"/>
            </p:cNvSpPr>
            <p:nvPr/>
          </p:nvSpPr>
          <p:spPr bwMode="auto">
            <a:xfrm>
              <a:off x="12322175" y="3740153"/>
              <a:ext cx="22547263" cy="26119144"/>
            </a:xfrm>
            <a:custGeom>
              <a:avLst/>
              <a:gdLst>
                <a:gd name="T0" fmla="*/ 2366 w 2486"/>
                <a:gd name="T1" fmla="*/ 264 h 2886"/>
                <a:gd name="T2" fmla="*/ 1243 w 2486"/>
                <a:gd name="T3" fmla="*/ 0 h 2886"/>
                <a:gd name="T4" fmla="*/ 120 w 2486"/>
                <a:gd name="T5" fmla="*/ 264 h 2886"/>
                <a:gd name="T6" fmla="*/ 0 w 2486"/>
                <a:gd name="T7" fmla="*/ 481 h 2886"/>
                <a:gd name="T8" fmla="*/ 35 w 2486"/>
                <a:gd name="T9" fmla="*/ 2402 h 2886"/>
                <a:gd name="T10" fmla="*/ 536 w 2486"/>
                <a:gd name="T11" fmla="*/ 2759 h 2886"/>
                <a:gd name="T12" fmla="*/ 1943 w 2486"/>
                <a:gd name="T13" fmla="*/ 2759 h 2886"/>
                <a:gd name="T14" fmla="*/ 2450 w 2486"/>
                <a:gd name="T15" fmla="*/ 2402 h 2886"/>
                <a:gd name="T16" fmla="*/ 2486 w 2486"/>
                <a:gd name="T17" fmla="*/ 481 h 2886"/>
                <a:gd name="T18" fmla="*/ 220 w 2486"/>
                <a:gd name="T19" fmla="*/ 386 h 2886"/>
                <a:gd name="T20" fmla="*/ 801 w 2486"/>
                <a:gd name="T21" fmla="*/ 188 h 2886"/>
                <a:gd name="T22" fmla="*/ 1685 w 2486"/>
                <a:gd name="T23" fmla="*/ 188 h 2886"/>
                <a:gd name="T24" fmla="*/ 2266 w 2486"/>
                <a:gd name="T25" fmla="*/ 386 h 2886"/>
                <a:gd name="T26" fmla="*/ 2266 w 2486"/>
                <a:gd name="T27" fmla="*/ 577 h 2886"/>
                <a:gd name="T28" fmla="*/ 1685 w 2486"/>
                <a:gd name="T29" fmla="*/ 774 h 2886"/>
                <a:gd name="T30" fmla="*/ 801 w 2486"/>
                <a:gd name="T31" fmla="*/ 774 h 2886"/>
                <a:gd name="T32" fmla="*/ 220 w 2486"/>
                <a:gd name="T33" fmla="*/ 577 h 2886"/>
                <a:gd name="T34" fmla="*/ 220 w 2486"/>
                <a:gd name="T35" fmla="*/ 386 h 2886"/>
                <a:gd name="T36" fmla="*/ 1238 w 2486"/>
                <a:gd name="T37" fmla="*/ 2728 h 2886"/>
                <a:gd name="T38" fmla="*/ 157 w 2486"/>
                <a:gd name="T39" fmla="*/ 2245 h 2886"/>
                <a:gd name="T40" fmla="*/ 394 w 2486"/>
                <a:gd name="T41" fmla="*/ 2113 h 2886"/>
                <a:gd name="T42" fmla="*/ 2092 w 2486"/>
                <a:gd name="T43" fmla="*/ 2113 h 2886"/>
                <a:gd name="T44" fmla="*/ 2329 w 2486"/>
                <a:gd name="T45" fmla="*/ 2244 h 2886"/>
                <a:gd name="T46" fmla="*/ 2266 w 2486"/>
                <a:gd name="T47" fmla="*/ 1850 h 2886"/>
                <a:gd name="T48" fmla="*/ 1685 w 2486"/>
                <a:gd name="T49" fmla="*/ 2047 h 2886"/>
                <a:gd name="T50" fmla="*/ 801 w 2486"/>
                <a:gd name="T51" fmla="*/ 2047 h 2886"/>
                <a:gd name="T52" fmla="*/ 220 w 2486"/>
                <a:gd name="T53" fmla="*/ 1850 h 2886"/>
                <a:gd name="T54" fmla="*/ 157 w 2486"/>
                <a:gd name="T55" fmla="*/ 1319 h 2886"/>
                <a:gd name="T56" fmla="*/ 1243 w 2486"/>
                <a:gd name="T57" fmla="*/ 1555 h 2886"/>
                <a:gd name="T58" fmla="*/ 2329 w 2486"/>
                <a:gd name="T59" fmla="*/ 1319 h 2886"/>
                <a:gd name="T60" fmla="*/ 2266 w 2486"/>
                <a:gd name="T61" fmla="*/ 1850 h 2886"/>
                <a:gd name="T62" fmla="*/ 2041 w 2486"/>
                <a:gd name="T63" fmla="*/ 1284 h 2886"/>
                <a:gd name="T64" fmla="*/ 1243 w 2486"/>
                <a:gd name="T65" fmla="*/ 1397 h 2886"/>
                <a:gd name="T66" fmla="*/ 445 w 2486"/>
                <a:gd name="T67" fmla="*/ 1284 h 2886"/>
                <a:gd name="T68" fmla="*/ 157 w 2486"/>
                <a:gd name="T69" fmla="*/ 1074 h 2886"/>
                <a:gd name="T70" fmla="*/ 394 w 2486"/>
                <a:gd name="T71" fmla="*/ 840 h 2886"/>
                <a:gd name="T72" fmla="*/ 2092 w 2486"/>
                <a:gd name="T73" fmla="*/ 840 h 2886"/>
                <a:gd name="T74" fmla="*/ 2329 w 2486"/>
                <a:gd name="T75" fmla="*/ 1074 h 2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86" h="2886">
                  <a:moveTo>
                    <a:pt x="2452" y="360"/>
                  </a:moveTo>
                  <a:cubicBezTo>
                    <a:pt x="2432" y="326"/>
                    <a:pt x="2403" y="294"/>
                    <a:pt x="2366" y="264"/>
                  </a:cubicBezTo>
                  <a:cubicBezTo>
                    <a:pt x="2300" y="210"/>
                    <a:pt x="2208" y="162"/>
                    <a:pt x="2092" y="122"/>
                  </a:cubicBezTo>
                  <a:cubicBezTo>
                    <a:pt x="1864" y="43"/>
                    <a:pt x="1563" y="0"/>
                    <a:pt x="1243" y="0"/>
                  </a:cubicBezTo>
                  <a:cubicBezTo>
                    <a:pt x="923" y="0"/>
                    <a:pt x="622" y="43"/>
                    <a:pt x="394" y="122"/>
                  </a:cubicBezTo>
                  <a:cubicBezTo>
                    <a:pt x="278" y="162"/>
                    <a:pt x="186" y="210"/>
                    <a:pt x="120" y="264"/>
                  </a:cubicBezTo>
                  <a:cubicBezTo>
                    <a:pt x="83" y="294"/>
                    <a:pt x="54" y="326"/>
                    <a:pt x="34" y="360"/>
                  </a:cubicBezTo>
                  <a:cubicBezTo>
                    <a:pt x="11" y="399"/>
                    <a:pt x="0" y="440"/>
                    <a:pt x="0" y="481"/>
                  </a:cubicBezTo>
                  <a:cubicBezTo>
                    <a:pt x="0" y="2245"/>
                    <a:pt x="0" y="2245"/>
                    <a:pt x="0" y="2245"/>
                  </a:cubicBezTo>
                  <a:cubicBezTo>
                    <a:pt x="0" y="2299"/>
                    <a:pt x="12" y="2353"/>
                    <a:pt x="35" y="2402"/>
                  </a:cubicBezTo>
                  <a:cubicBezTo>
                    <a:pt x="59" y="2451"/>
                    <a:pt x="93" y="2494"/>
                    <a:pt x="135" y="2528"/>
                  </a:cubicBezTo>
                  <a:cubicBezTo>
                    <a:pt x="214" y="2593"/>
                    <a:pt x="348" y="2685"/>
                    <a:pt x="536" y="2759"/>
                  </a:cubicBezTo>
                  <a:cubicBezTo>
                    <a:pt x="750" y="2843"/>
                    <a:pt x="986" y="2886"/>
                    <a:pt x="1238" y="2886"/>
                  </a:cubicBezTo>
                  <a:cubicBezTo>
                    <a:pt x="1490" y="2886"/>
                    <a:pt x="1727" y="2843"/>
                    <a:pt x="1943" y="2759"/>
                  </a:cubicBezTo>
                  <a:cubicBezTo>
                    <a:pt x="2132" y="2685"/>
                    <a:pt x="2268" y="2593"/>
                    <a:pt x="2349" y="2528"/>
                  </a:cubicBezTo>
                  <a:cubicBezTo>
                    <a:pt x="2391" y="2494"/>
                    <a:pt x="2426" y="2451"/>
                    <a:pt x="2450" y="2402"/>
                  </a:cubicBezTo>
                  <a:cubicBezTo>
                    <a:pt x="2474" y="2353"/>
                    <a:pt x="2486" y="2298"/>
                    <a:pt x="2486" y="2244"/>
                  </a:cubicBezTo>
                  <a:cubicBezTo>
                    <a:pt x="2486" y="481"/>
                    <a:pt x="2486" y="481"/>
                    <a:pt x="2486" y="481"/>
                  </a:cubicBezTo>
                  <a:cubicBezTo>
                    <a:pt x="2486" y="440"/>
                    <a:pt x="2475" y="399"/>
                    <a:pt x="2452" y="360"/>
                  </a:cubicBezTo>
                  <a:close/>
                  <a:moveTo>
                    <a:pt x="220" y="386"/>
                  </a:moveTo>
                  <a:cubicBezTo>
                    <a:pt x="271" y="344"/>
                    <a:pt x="349" y="305"/>
                    <a:pt x="445" y="271"/>
                  </a:cubicBezTo>
                  <a:cubicBezTo>
                    <a:pt x="548" y="236"/>
                    <a:pt x="667" y="208"/>
                    <a:pt x="801" y="188"/>
                  </a:cubicBezTo>
                  <a:cubicBezTo>
                    <a:pt x="941" y="168"/>
                    <a:pt x="1090" y="158"/>
                    <a:pt x="1243" y="158"/>
                  </a:cubicBezTo>
                  <a:cubicBezTo>
                    <a:pt x="1396" y="158"/>
                    <a:pt x="1545" y="168"/>
                    <a:pt x="1685" y="188"/>
                  </a:cubicBezTo>
                  <a:cubicBezTo>
                    <a:pt x="1819" y="208"/>
                    <a:pt x="1938" y="236"/>
                    <a:pt x="2041" y="271"/>
                  </a:cubicBezTo>
                  <a:cubicBezTo>
                    <a:pt x="2137" y="305"/>
                    <a:pt x="2215" y="344"/>
                    <a:pt x="2266" y="386"/>
                  </a:cubicBezTo>
                  <a:cubicBezTo>
                    <a:pt x="2295" y="409"/>
                    <a:pt x="2329" y="444"/>
                    <a:pt x="2329" y="481"/>
                  </a:cubicBezTo>
                  <a:cubicBezTo>
                    <a:pt x="2329" y="518"/>
                    <a:pt x="2295" y="554"/>
                    <a:pt x="2266" y="577"/>
                  </a:cubicBezTo>
                  <a:cubicBezTo>
                    <a:pt x="2215" y="618"/>
                    <a:pt x="2137" y="658"/>
                    <a:pt x="2041" y="691"/>
                  </a:cubicBezTo>
                  <a:cubicBezTo>
                    <a:pt x="1938" y="727"/>
                    <a:pt x="1819" y="755"/>
                    <a:pt x="1685" y="774"/>
                  </a:cubicBezTo>
                  <a:cubicBezTo>
                    <a:pt x="1545" y="795"/>
                    <a:pt x="1396" y="805"/>
                    <a:pt x="1243" y="805"/>
                  </a:cubicBezTo>
                  <a:cubicBezTo>
                    <a:pt x="1090" y="805"/>
                    <a:pt x="941" y="795"/>
                    <a:pt x="801" y="774"/>
                  </a:cubicBezTo>
                  <a:cubicBezTo>
                    <a:pt x="667" y="755"/>
                    <a:pt x="548" y="727"/>
                    <a:pt x="445" y="691"/>
                  </a:cubicBezTo>
                  <a:cubicBezTo>
                    <a:pt x="349" y="658"/>
                    <a:pt x="271" y="618"/>
                    <a:pt x="220" y="577"/>
                  </a:cubicBezTo>
                  <a:cubicBezTo>
                    <a:pt x="191" y="554"/>
                    <a:pt x="157" y="518"/>
                    <a:pt x="157" y="481"/>
                  </a:cubicBezTo>
                  <a:cubicBezTo>
                    <a:pt x="157" y="444"/>
                    <a:pt x="191" y="409"/>
                    <a:pt x="220" y="386"/>
                  </a:cubicBezTo>
                  <a:close/>
                  <a:moveTo>
                    <a:pt x="2250" y="2405"/>
                  </a:moveTo>
                  <a:cubicBezTo>
                    <a:pt x="2099" y="2526"/>
                    <a:pt x="1766" y="2728"/>
                    <a:pt x="1238" y="2728"/>
                  </a:cubicBezTo>
                  <a:cubicBezTo>
                    <a:pt x="711" y="2728"/>
                    <a:pt x="383" y="2526"/>
                    <a:pt x="234" y="2406"/>
                  </a:cubicBezTo>
                  <a:cubicBezTo>
                    <a:pt x="185" y="2366"/>
                    <a:pt x="157" y="2308"/>
                    <a:pt x="157" y="2245"/>
                  </a:cubicBezTo>
                  <a:cubicBezTo>
                    <a:pt x="157" y="1999"/>
                    <a:pt x="157" y="1999"/>
                    <a:pt x="157" y="1999"/>
                  </a:cubicBezTo>
                  <a:cubicBezTo>
                    <a:pt x="219" y="2042"/>
                    <a:pt x="298" y="2080"/>
                    <a:pt x="394" y="2113"/>
                  </a:cubicBezTo>
                  <a:cubicBezTo>
                    <a:pt x="622" y="2192"/>
                    <a:pt x="923" y="2235"/>
                    <a:pt x="1243" y="2235"/>
                  </a:cubicBezTo>
                  <a:cubicBezTo>
                    <a:pt x="1563" y="2235"/>
                    <a:pt x="1864" y="2192"/>
                    <a:pt x="2092" y="2113"/>
                  </a:cubicBezTo>
                  <a:cubicBezTo>
                    <a:pt x="2188" y="2080"/>
                    <a:pt x="2267" y="2042"/>
                    <a:pt x="2329" y="1999"/>
                  </a:cubicBezTo>
                  <a:cubicBezTo>
                    <a:pt x="2329" y="2244"/>
                    <a:pt x="2329" y="2244"/>
                    <a:pt x="2329" y="2244"/>
                  </a:cubicBezTo>
                  <a:cubicBezTo>
                    <a:pt x="2329" y="2307"/>
                    <a:pt x="2300" y="2365"/>
                    <a:pt x="2250" y="2405"/>
                  </a:cubicBezTo>
                  <a:close/>
                  <a:moveTo>
                    <a:pt x="2266" y="1850"/>
                  </a:moveTo>
                  <a:cubicBezTo>
                    <a:pt x="2215" y="1891"/>
                    <a:pt x="2137" y="1931"/>
                    <a:pt x="2041" y="1964"/>
                  </a:cubicBezTo>
                  <a:cubicBezTo>
                    <a:pt x="1938" y="1999"/>
                    <a:pt x="1819" y="2027"/>
                    <a:pt x="1685" y="2047"/>
                  </a:cubicBezTo>
                  <a:cubicBezTo>
                    <a:pt x="1545" y="2067"/>
                    <a:pt x="1396" y="2078"/>
                    <a:pt x="1243" y="2078"/>
                  </a:cubicBezTo>
                  <a:cubicBezTo>
                    <a:pt x="1090" y="2078"/>
                    <a:pt x="941" y="2067"/>
                    <a:pt x="801" y="2047"/>
                  </a:cubicBezTo>
                  <a:cubicBezTo>
                    <a:pt x="667" y="2027"/>
                    <a:pt x="548" y="1999"/>
                    <a:pt x="445" y="1964"/>
                  </a:cubicBezTo>
                  <a:cubicBezTo>
                    <a:pt x="349" y="1931"/>
                    <a:pt x="271" y="1891"/>
                    <a:pt x="220" y="1850"/>
                  </a:cubicBezTo>
                  <a:cubicBezTo>
                    <a:pt x="191" y="1826"/>
                    <a:pt x="157" y="1791"/>
                    <a:pt x="157" y="1754"/>
                  </a:cubicBezTo>
                  <a:cubicBezTo>
                    <a:pt x="157" y="1319"/>
                    <a:pt x="157" y="1319"/>
                    <a:pt x="157" y="1319"/>
                  </a:cubicBezTo>
                  <a:cubicBezTo>
                    <a:pt x="219" y="1362"/>
                    <a:pt x="298" y="1400"/>
                    <a:pt x="394" y="1433"/>
                  </a:cubicBezTo>
                  <a:cubicBezTo>
                    <a:pt x="622" y="1512"/>
                    <a:pt x="923" y="1555"/>
                    <a:pt x="1243" y="1555"/>
                  </a:cubicBezTo>
                  <a:cubicBezTo>
                    <a:pt x="1563" y="1555"/>
                    <a:pt x="1864" y="1512"/>
                    <a:pt x="2092" y="1433"/>
                  </a:cubicBezTo>
                  <a:cubicBezTo>
                    <a:pt x="2188" y="1400"/>
                    <a:pt x="2267" y="1362"/>
                    <a:pt x="2329" y="1319"/>
                  </a:cubicBezTo>
                  <a:cubicBezTo>
                    <a:pt x="2329" y="1754"/>
                    <a:pt x="2329" y="1754"/>
                    <a:pt x="2329" y="1754"/>
                  </a:cubicBezTo>
                  <a:cubicBezTo>
                    <a:pt x="2329" y="1791"/>
                    <a:pt x="2295" y="1826"/>
                    <a:pt x="2266" y="1850"/>
                  </a:cubicBezTo>
                  <a:close/>
                  <a:moveTo>
                    <a:pt x="2266" y="1169"/>
                  </a:moveTo>
                  <a:cubicBezTo>
                    <a:pt x="2215" y="1211"/>
                    <a:pt x="2137" y="1250"/>
                    <a:pt x="2041" y="1284"/>
                  </a:cubicBezTo>
                  <a:cubicBezTo>
                    <a:pt x="1938" y="1319"/>
                    <a:pt x="1819" y="1347"/>
                    <a:pt x="1685" y="1367"/>
                  </a:cubicBezTo>
                  <a:cubicBezTo>
                    <a:pt x="1545" y="1387"/>
                    <a:pt x="1396" y="1397"/>
                    <a:pt x="1243" y="1397"/>
                  </a:cubicBezTo>
                  <a:cubicBezTo>
                    <a:pt x="1090" y="1397"/>
                    <a:pt x="941" y="1387"/>
                    <a:pt x="801" y="1367"/>
                  </a:cubicBezTo>
                  <a:cubicBezTo>
                    <a:pt x="667" y="1347"/>
                    <a:pt x="548" y="1319"/>
                    <a:pt x="445" y="1284"/>
                  </a:cubicBezTo>
                  <a:cubicBezTo>
                    <a:pt x="349" y="1250"/>
                    <a:pt x="271" y="1211"/>
                    <a:pt x="220" y="1169"/>
                  </a:cubicBezTo>
                  <a:cubicBezTo>
                    <a:pt x="191" y="1146"/>
                    <a:pt x="157" y="1110"/>
                    <a:pt x="157" y="1074"/>
                  </a:cubicBezTo>
                  <a:cubicBezTo>
                    <a:pt x="157" y="727"/>
                    <a:pt x="157" y="727"/>
                    <a:pt x="157" y="727"/>
                  </a:cubicBezTo>
                  <a:cubicBezTo>
                    <a:pt x="219" y="769"/>
                    <a:pt x="298" y="807"/>
                    <a:pt x="394" y="840"/>
                  </a:cubicBezTo>
                  <a:cubicBezTo>
                    <a:pt x="622" y="919"/>
                    <a:pt x="923" y="963"/>
                    <a:pt x="1243" y="963"/>
                  </a:cubicBezTo>
                  <a:cubicBezTo>
                    <a:pt x="1563" y="963"/>
                    <a:pt x="1864" y="919"/>
                    <a:pt x="2092" y="840"/>
                  </a:cubicBezTo>
                  <a:cubicBezTo>
                    <a:pt x="2188" y="807"/>
                    <a:pt x="2267" y="769"/>
                    <a:pt x="2329" y="727"/>
                  </a:cubicBezTo>
                  <a:cubicBezTo>
                    <a:pt x="2329" y="1074"/>
                    <a:pt x="2329" y="1074"/>
                    <a:pt x="2329" y="1074"/>
                  </a:cubicBezTo>
                  <a:cubicBezTo>
                    <a:pt x="2329" y="1110"/>
                    <a:pt x="2295" y="1146"/>
                    <a:pt x="2266" y="1169"/>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Oval 283">
              <a:extLst>
                <a:ext uri="{FF2B5EF4-FFF2-40B4-BE49-F238E27FC236}">
                  <a16:creationId xmlns:a16="http://schemas.microsoft.com/office/drawing/2014/main" id="{D45D4335-AEE4-4CA1-BC2C-833106C8D278}"/>
                </a:ext>
              </a:extLst>
            </p:cNvPr>
            <p:cNvSpPr>
              <a:spLocks noChangeArrowheads="1"/>
            </p:cNvSpPr>
            <p:nvPr/>
          </p:nvSpPr>
          <p:spPr bwMode="auto">
            <a:xfrm>
              <a:off x="30924500" y="12355517"/>
              <a:ext cx="1431926" cy="1430338"/>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1" name="Oval 284">
              <a:extLst>
                <a:ext uri="{FF2B5EF4-FFF2-40B4-BE49-F238E27FC236}">
                  <a16:creationId xmlns:a16="http://schemas.microsoft.com/office/drawing/2014/main" id="{9C4C435D-9F71-474F-ABDC-324D88287A84}"/>
                </a:ext>
              </a:extLst>
            </p:cNvPr>
            <p:cNvSpPr>
              <a:spLocks noChangeArrowheads="1"/>
            </p:cNvSpPr>
            <p:nvPr/>
          </p:nvSpPr>
          <p:spPr bwMode="auto">
            <a:xfrm>
              <a:off x="30924500" y="18184819"/>
              <a:ext cx="1431926" cy="1428750"/>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2" name="Oval 285">
              <a:extLst>
                <a:ext uri="{FF2B5EF4-FFF2-40B4-BE49-F238E27FC236}">
                  <a16:creationId xmlns:a16="http://schemas.microsoft.com/office/drawing/2014/main" id="{31CD5A69-F646-4381-A33B-D33E849B06B1}"/>
                </a:ext>
              </a:extLst>
            </p:cNvPr>
            <p:cNvSpPr>
              <a:spLocks noChangeArrowheads="1"/>
            </p:cNvSpPr>
            <p:nvPr/>
          </p:nvSpPr>
          <p:spPr bwMode="auto">
            <a:xfrm>
              <a:off x="30924500" y="23596600"/>
              <a:ext cx="1431926" cy="1430338"/>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Tree>
    <p:extLst>
      <p:ext uri="{BB962C8B-B14F-4D97-AF65-F5344CB8AC3E}">
        <p14:creationId xmlns:p14="http://schemas.microsoft.com/office/powerpoint/2010/main" val="13756320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41544F-32FF-4B03-9ED0-F11BD189405F}"/>
              </a:ext>
            </a:extLst>
          </p:cNvPr>
          <p:cNvSpPr>
            <a:spLocks noGrp="1"/>
          </p:cNvSpPr>
          <p:nvPr>
            <p:ph type="title"/>
          </p:nvPr>
        </p:nvSpPr>
        <p:spPr/>
        <p:txBody>
          <a:bodyPr/>
          <a:lstStyle/>
          <a:p>
            <a:r>
              <a:rPr lang="en-US" dirty="0"/>
              <a:t>Custom Numbering Provider</a:t>
            </a:r>
            <a:br>
              <a:rPr lang="en-US" dirty="0"/>
            </a:br>
            <a:r>
              <a:rPr lang="en-US" i="1" dirty="0"/>
              <a:t>“MyNumbering” </a:t>
            </a:r>
            <a:r>
              <a:rPr lang="en-US" dirty="0"/>
              <a:t>- Sample</a:t>
            </a:r>
          </a:p>
        </p:txBody>
      </p:sp>
    </p:spTree>
    <p:extLst>
      <p:ext uri="{BB962C8B-B14F-4D97-AF65-F5344CB8AC3E}">
        <p14:creationId xmlns:p14="http://schemas.microsoft.com/office/powerpoint/2010/main" val="3220163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E194A5F4-8DD6-47D6-BBCC-A4D0E1386C5F}"/>
              </a:ext>
            </a:extLst>
          </p:cNvPr>
          <p:cNvSpPr>
            <a:spLocks noGrp="1"/>
          </p:cNvSpPr>
          <p:nvPr>
            <p:ph sz="half" idx="1"/>
          </p:nvPr>
        </p:nvSpPr>
        <p:spPr/>
        <p:txBody>
          <a:bodyPr/>
          <a:lstStyle/>
          <a:p>
            <a:r>
              <a:rPr lang="en-US" dirty="0"/>
              <a:t>No change for users</a:t>
            </a:r>
          </a:p>
          <a:p>
            <a:pPr lvl="1"/>
            <a:r>
              <a:rPr lang="en-US" dirty="0"/>
              <a:t>Select from list…</a:t>
            </a:r>
          </a:p>
        </p:txBody>
      </p:sp>
      <p:sp>
        <p:nvSpPr>
          <p:cNvPr id="6" name="Content Placeholder 5">
            <a:extLst>
              <a:ext uri="{FF2B5EF4-FFF2-40B4-BE49-F238E27FC236}">
                <a16:creationId xmlns:a16="http://schemas.microsoft.com/office/drawing/2014/main" id="{8BCFBD94-CC1B-4A56-A5BE-F2D736107960}"/>
              </a:ext>
            </a:extLst>
          </p:cNvPr>
          <p:cNvSpPr>
            <a:spLocks noGrp="1"/>
          </p:cNvSpPr>
          <p:nvPr>
            <p:ph sz="half" idx="2"/>
          </p:nvPr>
        </p:nvSpPr>
        <p:spPr/>
        <p:txBody>
          <a:bodyPr/>
          <a:lstStyle/>
          <a:p>
            <a:endParaRPr lang="en-US" dirty="0"/>
          </a:p>
          <a:p>
            <a:pPr lvl="1"/>
            <a:r>
              <a:rPr lang="en-US" dirty="0"/>
              <a:t>… and get unique sequential number</a:t>
            </a:r>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Combine User Input and Unique Sequential Number</a:t>
            </a:r>
          </a:p>
        </p:txBody>
      </p:sp>
      <p:pic>
        <p:nvPicPr>
          <p:cNvPr id="7" name="Picture 6">
            <a:extLst>
              <a:ext uri="{FF2B5EF4-FFF2-40B4-BE49-F238E27FC236}">
                <a16:creationId xmlns:a16="http://schemas.microsoft.com/office/drawing/2014/main" id="{B8F45A28-AE20-4CB1-A492-DF1EDC4E194E}"/>
              </a:ext>
            </a:extLst>
          </p:cNvPr>
          <p:cNvPicPr>
            <a:picLocks noChangeAspect="1"/>
          </p:cNvPicPr>
          <p:nvPr/>
        </p:nvPicPr>
        <p:blipFill>
          <a:blip r:embed="rId2"/>
          <a:stretch>
            <a:fillRect/>
          </a:stretch>
        </p:blipFill>
        <p:spPr>
          <a:xfrm>
            <a:off x="5137899" y="1959110"/>
            <a:ext cx="3287802" cy="1012217"/>
          </a:xfrm>
          <a:prstGeom prst="rect">
            <a:avLst/>
          </a:prstGeom>
        </p:spPr>
      </p:pic>
      <p:grpSp>
        <p:nvGrpSpPr>
          <p:cNvPr id="8" name="Group 7">
            <a:extLst>
              <a:ext uri="{FF2B5EF4-FFF2-40B4-BE49-F238E27FC236}">
                <a16:creationId xmlns:a16="http://schemas.microsoft.com/office/drawing/2014/main" id="{57AD6377-55F1-4446-A421-A2D65CD524D9}"/>
              </a:ext>
            </a:extLst>
          </p:cNvPr>
          <p:cNvGrpSpPr>
            <a:grpSpLocks noChangeAspect="1"/>
          </p:cNvGrpSpPr>
          <p:nvPr/>
        </p:nvGrpSpPr>
        <p:grpSpPr>
          <a:xfrm>
            <a:off x="6579175" y="3260842"/>
            <a:ext cx="405249" cy="469445"/>
            <a:chOff x="12322175" y="3740153"/>
            <a:chExt cx="22547263" cy="26119144"/>
          </a:xfrm>
          <a:solidFill>
            <a:schemeClr val="bg2">
              <a:lumMod val="50000"/>
            </a:schemeClr>
          </a:solidFill>
        </p:grpSpPr>
        <p:sp>
          <p:nvSpPr>
            <p:cNvPr id="9" name="Freeform 282">
              <a:extLst>
                <a:ext uri="{FF2B5EF4-FFF2-40B4-BE49-F238E27FC236}">
                  <a16:creationId xmlns:a16="http://schemas.microsoft.com/office/drawing/2014/main" id="{4580AFC1-6EF2-4385-BBC2-FA04CA2CA5F6}"/>
                </a:ext>
              </a:extLst>
            </p:cNvPr>
            <p:cNvSpPr>
              <a:spLocks noEditPoints="1"/>
            </p:cNvSpPr>
            <p:nvPr/>
          </p:nvSpPr>
          <p:spPr bwMode="auto">
            <a:xfrm>
              <a:off x="12322175" y="3740153"/>
              <a:ext cx="22547263" cy="26119144"/>
            </a:xfrm>
            <a:custGeom>
              <a:avLst/>
              <a:gdLst>
                <a:gd name="T0" fmla="*/ 2366 w 2486"/>
                <a:gd name="T1" fmla="*/ 264 h 2886"/>
                <a:gd name="T2" fmla="*/ 1243 w 2486"/>
                <a:gd name="T3" fmla="*/ 0 h 2886"/>
                <a:gd name="T4" fmla="*/ 120 w 2486"/>
                <a:gd name="T5" fmla="*/ 264 h 2886"/>
                <a:gd name="T6" fmla="*/ 0 w 2486"/>
                <a:gd name="T7" fmla="*/ 481 h 2886"/>
                <a:gd name="T8" fmla="*/ 35 w 2486"/>
                <a:gd name="T9" fmla="*/ 2402 h 2886"/>
                <a:gd name="T10" fmla="*/ 536 w 2486"/>
                <a:gd name="T11" fmla="*/ 2759 h 2886"/>
                <a:gd name="T12" fmla="*/ 1943 w 2486"/>
                <a:gd name="T13" fmla="*/ 2759 h 2886"/>
                <a:gd name="T14" fmla="*/ 2450 w 2486"/>
                <a:gd name="T15" fmla="*/ 2402 h 2886"/>
                <a:gd name="T16" fmla="*/ 2486 w 2486"/>
                <a:gd name="T17" fmla="*/ 481 h 2886"/>
                <a:gd name="T18" fmla="*/ 220 w 2486"/>
                <a:gd name="T19" fmla="*/ 386 h 2886"/>
                <a:gd name="T20" fmla="*/ 801 w 2486"/>
                <a:gd name="T21" fmla="*/ 188 h 2886"/>
                <a:gd name="T22" fmla="*/ 1685 w 2486"/>
                <a:gd name="T23" fmla="*/ 188 h 2886"/>
                <a:gd name="T24" fmla="*/ 2266 w 2486"/>
                <a:gd name="T25" fmla="*/ 386 h 2886"/>
                <a:gd name="T26" fmla="*/ 2266 w 2486"/>
                <a:gd name="T27" fmla="*/ 577 h 2886"/>
                <a:gd name="T28" fmla="*/ 1685 w 2486"/>
                <a:gd name="T29" fmla="*/ 774 h 2886"/>
                <a:gd name="T30" fmla="*/ 801 w 2486"/>
                <a:gd name="T31" fmla="*/ 774 h 2886"/>
                <a:gd name="T32" fmla="*/ 220 w 2486"/>
                <a:gd name="T33" fmla="*/ 577 h 2886"/>
                <a:gd name="T34" fmla="*/ 220 w 2486"/>
                <a:gd name="T35" fmla="*/ 386 h 2886"/>
                <a:gd name="T36" fmla="*/ 1238 w 2486"/>
                <a:gd name="T37" fmla="*/ 2728 h 2886"/>
                <a:gd name="T38" fmla="*/ 157 w 2486"/>
                <a:gd name="T39" fmla="*/ 2245 h 2886"/>
                <a:gd name="T40" fmla="*/ 394 w 2486"/>
                <a:gd name="T41" fmla="*/ 2113 h 2886"/>
                <a:gd name="T42" fmla="*/ 2092 w 2486"/>
                <a:gd name="T43" fmla="*/ 2113 h 2886"/>
                <a:gd name="T44" fmla="*/ 2329 w 2486"/>
                <a:gd name="T45" fmla="*/ 2244 h 2886"/>
                <a:gd name="T46" fmla="*/ 2266 w 2486"/>
                <a:gd name="T47" fmla="*/ 1850 h 2886"/>
                <a:gd name="T48" fmla="*/ 1685 w 2486"/>
                <a:gd name="T49" fmla="*/ 2047 h 2886"/>
                <a:gd name="T50" fmla="*/ 801 w 2486"/>
                <a:gd name="T51" fmla="*/ 2047 h 2886"/>
                <a:gd name="T52" fmla="*/ 220 w 2486"/>
                <a:gd name="T53" fmla="*/ 1850 h 2886"/>
                <a:gd name="T54" fmla="*/ 157 w 2486"/>
                <a:gd name="T55" fmla="*/ 1319 h 2886"/>
                <a:gd name="T56" fmla="*/ 1243 w 2486"/>
                <a:gd name="T57" fmla="*/ 1555 h 2886"/>
                <a:gd name="T58" fmla="*/ 2329 w 2486"/>
                <a:gd name="T59" fmla="*/ 1319 h 2886"/>
                <a:gd name="T60" fmla="*/ 2266 w 2486"/>
                <a:gd name="T61" fmla="*/ 1850 h 2886"/>
                <a:gd name="T62" fmla="*/ 2041 w 2486"/>
                <a:gd name="T63" fmla="*/ 1284 h 2886"/>
                <a:gd name="T64" fmla="*/ 1243 w 2486"/>
                <a:gd name="T65" fmla="*/ 1397 h 2886"/>
                <a:gd name="T66" fmla="*/ 445 w 2486"/>
                <a:gd name="T67" fmla="*/ 1284 h 2886"/>
                <a:gd name="T68" fmla="*/ 157 w 2486"/>
                <a:gd name="T69" fmla="*/ 1074 h 2886"/>
                <a:gd name="T70" fmla="*/ 394 w 2486"/>
                <a:gd name="T71" fmla="*/ 840 h 2886"/>
                <a:gd name="T72" fmla="*/ 2092 w 2486"/>
                <a:gd name="T73" fmla="*/ 840 h 2886"/>
                <a:gd name="T74" fmla="*/ 2329 w 2486"/>
                <a:gd name="T75" fmla="*/ 1074 h 2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86" h="2886">
                  <a:moveTo>
                    <a:pt x="2452" y="360"/>
                  </a:moveTo>
                  <a:cubicBezTo>
                    <a:pt x="2432" y="326"/>
                    <a:pt x="2403" y="294"/>
                    <a:pt x="2366" y="264"/>
                  </a:cubicBezTo>
                  <a:cubicBezTo>
                    <a:pt x="2300" y="210"/>
                    <a:pt x="2208" y="162"/>
                    <a:pt x="2092" y="122"/>
                  </a:cubicBezTo>
                  <a:cubicBezTo>
                    <a:pt x="1864" y="43"/>
                    <a:pt x="1563" y="0"/>
                    <a:pt x="1243" y="0"/>
                  </a:cubicBezTo>
                  <a:cubicBezTo>
                    <a:pt x="923" y="0"/>
                    <a:pt x="622" y="43"/>
                    <a:pt x="394" y="122"/>
                  </a:cubicBezTo>
                  <a:cubicBezTo>
                    <a:pt x="278" y="162"/>
                    <a:pt x="186" y="210"/>
                    <a:pt x="120" y="264"/>
                  </a:cubicBezTo>
                  <a:cubicBezTo>
                    <a:pt x="83" y="294"/>
                    <a:pt x="54" y="326"/>
                    <a:pt x="34" y="360"/>
                  </a:cubicBezTo>
                  <a:cubicBezTo>
                    <a:pt x="11" y="399"/>
                    <a:pt x="0" y="440"/>
                    <a:pt x="0" y="481"/>
                  </a:cubicBezTo>
                  <a:cubicBezTo>
                    <a:pt x="0" y="2245"/>
                    <a:pt x="0" y="2245"/>
                    <a:pt x="0" y="2245"/>
                  </a:cubicBezTo>
                  <a:cubicBezTo>
                    <a:pt x="0" y="2299"/>
                    <a:pt x="12" y="2353"/>
                    <a:pt x="35" y="2402"/>
                  </a:cubicBezTo>
                  <a:cubicBezTo>
                    <a:pt x="59" y="2451"/>
                    <a:pt x="93" y="2494"/>
                    <a:pt x="135" y="2528"/>
                  </a:cubicBezTo>
                  <a:cubicBezTo>
                    <a:pt x="214" y="2593"/>
                    <a:pt x="348" y="2685"/>
                    <a:pt x="536" y="2759"/>
                  </a:cubicBezTo>
                  <a:cubicBezTo>
                    <a:pt x="750" y="2843"/>
                    <a:pt x="986" y="2886"/>
                    <a:pt x="1238" y="2886"/>
                  </a:cubicBezTo>
                  <a:cubicBezTo>
                    <a:pt x="1490" y="2886"/>
                    <a:pt x="1727" y="2843"/>
                    <a:pt x="1943" y="2759"/>
                  </a:cubicBezTo>
                  <a:cubicBezTo>
                    <a:pt x="2132" y="2685"/>
                    <a:pt x="2268" y="2593"/>
                    <a:pt x="2349" y="2528"/>
                  </a:cubicBezTo>
                  <a:cubicBezTo>
                    <a:pt x="2391" y="2494"/>
                    <a:pt x="2426" y="2451"/>
                    <a:pt x="2450" y="2402"/>
                  </a:cubicBezTo>
                  <a:cubicBezTo>
                    <a:pt x="2474" y="2353"/>
                    <a:pt x="2486" y="2298"/>
                    <a:pt x="2486" y="2244"/>
                  </a:cubicBezTo>
                  <a:cubicBezTo>
                    <a:pt x="2486" y="481"/>
                    <a:pt x="2486" y="481"/>
                    <a:pt x="2486" y="481"/>
                  </a:cubicBezTo>
                  <a:cubicBezTo>
                    <a:pt x="2486" y="440"/>
                    <a:pt x="2475" y="399"/>
                    <a:pt x="2452" y="360"/>
                  </a:cubicBezTo>
                  <a:close/>
                  <a:moveTo>
                    <a:pt x="220" y="386"/>
                  </a:moveTo>
                  <a:cubicBezTo>
                    <a:pt x="271" y="344"/>
                    <a:pt x="349" y="305"/>
                    <a:pt x="445" y="271"/>
                  </a:cubicBezTo>
                  <a:cubicBezTo>
                    <a:pt x="548" y="236"/>
                    <a:pt x="667" y="208"/>
                    <a:pt x="801" y="188"/>
                  </a:cubicBezTo>
                  <a:cubicBezTo>
                    <a:pt x="941" y="168"/>
                    <a:pt x="1090" y="158"/>
                    <a:pt x="1243" y="158"/>
                  </a:cubicBezTo>
                  <a:cubicBezTo>
                    <a:pt x="1396" y="158"/>
                    <a:pt x="1545" y="168"/>
                    <a:pt x="1685" y="188"/>
                  </a:cubicBezTo>
                  <a:cubicBezTo>
                    <a:pt x="1819" y="208"/>
                    <a:pt x="1938" y="236"/>
                    <a:pt x="2041" y="271"/>
                  </a:cubicBezTo>
                  <a:cubicBezTo>
                    <a:pt x="2137" y="305"/>
                    <a:pt x="2215" y="344"/>
                    <a:pt x="2266" y="386"/>
                  </a:cubicBezTo>
                  <a:cubicBezTo>
                    <a:pt x="2295" y="409"/>
                    <a:pt x="2329" y="444"/>
                    <a:pt x="2329" y="481"/>
                  </a:cubicBezTo>
                  <a:cubicBezTo>
                    <a:pt x="2329" y="518"/>
                    <a:pt x="2295" y="554"/>
                    <a:pt x="2266" y="577"/>
                  </a:cubicBezTo>
                  <a:cubicBezTo>
                    <a:pt x="2215" y="618"/>
                    <a:pt x="2137" y="658"/>
                    <a:pt x="2041" y="691"/>
                  </a:cubicBezTo>
                  <a:cubicBezTo>
                    <a:pt x="1938" y="727"/>
                    <a:pt x="1819" y="755"/>
                    <a:pt x="1685" y="774"/>
                  </a:cubicBezTo>
                  <a:cubicBezTo>
                    <a:pt x="1545" y="795"/>
                    <a:pt x="1396" y="805"/>
                    <a:pt x="1243" y="805"/>
                  </a:cubicBezTo>
                  <a:cubicBezTo>
                    <a:pt x="1090" y="805"/>
                    <a:pt x="941" y="795"/>
                    <a:pt x="801" y="774"/>
                  </a:cubicBezTo>
                  <a:cubicBezTo>
                    <a:pt x="667" y="755"/>
                    <a:pt x="548" y="727"/>
                    <a:pt x="445" y="691"/>
                  </a:cubicBezTo>
                  <a:cubicBezTo>
                    <a:pt x="349" y="658"/>
                    <a:pt x="271" y="618"/>
                    <a:pt x="220" y="577"/>
                  </a:cubicBezTo>
                  <a:cubicBezTo>
                    <a:pt x="191" y="554"/>
                    <a:pt x="157" y="518"/>
                    <a:pt x="157" y="481"/>
                  </a:cubicBezTo>
                  <a:cubicBezTo>
                    <a:pt x="157" y="444"/>
                    <a:pt x="191" y="409"/>
                    <a:pt x="220" y="386"/>
                  </a:cubicBezTo>
                  <a:close/>
                  <a:moveTo>
                    <a:pt x="2250" y="2405"/>
                  </a:moveTo>
                  <a:cubicBezTo>
                    <a:pt x="2099" y="2526"/>
                    <a:pt x="1766" y="2728"/>
                    <a:pt x="1238" y="2728"/>
                  </a:cubicBezTo>
                  <a:cubicBezTo>
                    <a:pt x="711" y="2728"/>
                    <a:pt x="383" y="2526"/>
                    <a:pt x="234" y="2406"/>
                  </a:cubicBezTo>
                  <a:cubicBezTo>
                    <a:pt x="185" y="2366"/>
                    <a:pt x="157" y="2308"/>
                    <a:pt x="157" y="2245"/>
                  </a:cubicBezTo>
                  <a:cubicBezTo>
                    <a:pt x="157" y="1999"/>
                    <a:pt x="157" y="1999"/>
                    <a:pt x="157" y="1999"/>
                  </a:cubicBezTo>
                  <a:cubicBezTo>
                    <a:pt x="219" y="2042"/>
                    <a:pt x="298" y="2080"/>
                    <a:pt x="394" y="2113"/>
                  </a:cubicBezTo>
                  <a:cubicBezTo>
                    <a:pt x="622" y="2192"/>
                    <a:pt x="923" y="2235"/>
                    <a:pt x="1243" y="2235"/>
                  </a:cubicBezTo>
                  <a:cubicBezTo>
                    <a:pt x="1563" y="2235"/>
                    <a:pt x="1864" y="2192"/>
                    <a:pt x="2092" y="2113"/>
                  </a:cubicBezTo>
                  <a:cubicBezTo>
                    <a:pt x="2188" y="2080"/>
                    <a:pt x="2267" y="2042"/>
                    <a:pt x="2329" y="1999"/>
                  </a:cubicBezTo>
                  <a:cubicBezTo>
                    <a:pt x="2329" y="2244"/>
                    <a:pt x="2329" y="2244"/>
                    <a:pt x="2329" y="2244"/>
                  </a:cubicBezTo>
                  <a:cubicBezTo>
                    <a:pt x="2329" y="2307"/>
                    <a:pt x="2300" y="2365"/>
                    <a:pt x="2250" y="2405"/>
                  </a:cubicBezTo>
                  <a:close/>
                  <a:moveTo>
                    <a:pt x="2266" y="1850"/>
                  </a:moveTo>
                  <a:cubicBezTo>
                    <a:pt x="2215" y="1891"/>
                    <a:pt x="2137" y="1931"/>
                    <a:pt x="2041" y="1964"/>
                  </a:cubicBezTo>
                  <a:cubicBezTo>
                    <a:pt x="1938" y="1999"/>
                    <a:pt x="1819" y="2027"/>
                    <a:pt x="1685" y="2047"/>
                  </a:cubicBezTo>
                  <a:cubicBezTo>
                    <a:pt x="1545" y="2067"/>
                    <a:pt x="1396" y="2078"/>
                    <a:pt x="1243" y="2078"/>
                  </a:cubicBezTo>
                  <a:cubicBezTo>
                    <a:pt x="1090" y="2078"/>
                    <a:pt x="941" y="2067"/>
                    <a:pt x="801" y="2047"/>
                  </a:cubicBezTo>
                  <a:cubicBezTo>
                    <a:pt x="667" y="2027"/>
                    <a:pt x="548" y="1999"/>
                    <a:pt x="445" y="1964"/>
                  </a:cubicBezTo>
                  <a:cubicBezTo>
                    <a:pt x="349" y="1931"/>
                    <a:pt x="271" y="1891"/>
                    <a:pt x="220" y="1850"/>
                  </a:cubicBezTo>
                  <a:cubicBezTo>
                    <a:pt x="191" y="1826"/>
                    <a:pt x="157" y="1791"/>
                    <a:pt x="157" y="1754"/>
                  </a:cubicBezTo>
                  <a:cubicBezTo>
                    <a:pt x="157" y="1319"/>
                    <a:pt x="157" y="1319"/>
                    <a:pt x="157" y="1319"/>
                  </a:cubicBezTo>
                  <a:cubicBezTo>
                    <a:pt x="219" y="1362"/>
                    <a:pt x="298" y="1400"/>
                    <a:pt x="394" y="1433"/>
                  </a:cubicBezTo>
                  <a:cubicBezTo>
                    <a:pt x="622" y="1512"/>
                    <a:pt x="923" y="1555"/>
                    <a:pt x="1243" y="1555"/>
                  </a:cubicBezTo>
                  <a:cubicBezTo>
                    <a:pt x="1563" y="1555"/>
                    <a:pt x="1864" y="1512"/>
                    <a:pt x="2092" y="1433"/>
                  </a:cubicBezTo>
                  <a:cubicBezTo>
                    <a:pt x="2188" y="1400"/>
                    <a:pt x="2267" y="1362"/>
                    <a:pt x="2329" y="1319"/>
                  </a:cubicBezTo>
                  <a:cubicBezTo>
                    <a:pt x="2329" y="1754"/>
                    <a:pt x="2329" y="1754"/>
                    <a:pt x="2329" y="1754"/>
                  </a:cubicBezTo>
                  <a:cubicBezTo>
                    <a:pt x="2329" y="1791"/>
                    <a:pt x="2295" y="1826"/>
                    <a:pt x="2266" y="1850"/>
                  </a:cubicBezTo>
                  <a:close/>
                  <a:moveTo>
                    <a:pt x="2266" y="1169"/>
                  </a:moveTo>
                  <a:cubicBezTo>
                    <a:pt x="2215" y="1211"/>
                    <a:pt x="2137" y="1250"/>
                    <a:pt x="2041" y="1284"/>
                  </a:cubicBezTo>
                  <a:cubicBezTo>
                    <a:pt x="1938" y="1319"/>
                    <a:pt x="1819" y="1347"/>
                    <a:pt x="1685" y="1367"/>
                  </a:cubicBezTo>
                  <a:cubicBezTo>
                    <a:pt x="1545" y="1387"/>
                    <a:pt x="1396" y="1397"/>
                    <a:pt x="1243" y="1397"/>
                  </a:cubicBezTo>
                  <a:cubicBezTo>
                    <a:pt x="1090" y="1397"/>
                    <a:pt x="941" y="1387"/>
                    <a:pt x="801" y="1367"/>
                  </a:cubicBezTo>
                  <a:cubicBezTo>
                    <a:pt x="667" y="1347"/>
                    <a:pt x="548" y="1319"/>
                    <a:pt x="445" y="1284"/>
                  </a:cubicBezTo>
                  <a:cubicBezTo>
                    <a:pt x="349" y="1250"/>
                    <a:pt x="271" y="1211"/>
                    <a:pt x="220" y="1169"/>
                  </a:cubicBezTo>
                  <a:cubicBezTo>
                    <a:pt x="191" y="1146"/>
                    <a:pt x="157" y="1110"/>
                    <a:pt x="157" y="1074"/>
                  </a:cubicBezTo>
                  <a:cubicBezTo>
                    <a:pt x="157" y="727"/>
                    <a:pt x="157" y="727"/>
                    <a:pt x="157" y="727"/>
                  </a:cubicBezTo>
                  <a:cubicBezTo>
                    <a:pt x="219" y="769"/>
                    <a:pt x="298" y="807"/>
                    <a:pt x="394" y="840"/>
                  </a:cubicBezTo>
                  <a:cubicBezTo>
                    <a:pt x="622" y="919"/>
                    <a:pt x="923" y="963"/>
                    <a:pt x="1243" y="963"/>
                  </a:cubicBezTo>
                  <a:cubicBezTo>
                    <a:pt x="1563" y="963"/>
                    <a:pt x="1864" y="919"/>
                    <a:pt x="2092" y="840"/>
                  </a:cubicBezTo>
                  <a:cubicBezTo>
                    <a:pt x="2188" y="807"/>
                    <a:pt x="2267" y="769"/>
                    <a:pt x="2329" y="727"/>
                  </a:cubicBezTo>
                  <a:cubicBezTo>
                    <a:pt x="2329" y="1074"/>
                    <a:pt x="2329" y="1074"/>
                    <a:pt x="2329" y="1074"/>
                  </a:cubicBezTo>
                  <a:cubicBezTo>
                    <a:pt x="2329" y="1110"/>
                    <a:pt x="2295" y="1146"/>
                    <a:pt x="2266" y="1169"/>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Oval 283">
              <a:extLst>
                <a:ext uri="{FF2B5EF4-FFF2-40B4-BE49-F238E27FC236}">
                  <a16:creationId xmlns:a16="http://schemas.microsoft.com/office/drawing/2014/main" id="{E39566C2-5F93-464D-932C-BAF868CEF77F}"/>
                </a:ext>
              </a:extLst>
            </p:cNvPr>
            <p:cNvSpPr>
              <a:spLocks noChangeArrowheads="1"/>
            </p:cNvSpPr>
            <p:nvPr/>
          </p:nvSpPr>
          <p:spPr bwMode="auto">
            <a:xfrm>
              <a:off x="30924500" y="12355517"/>
              <a:ext cx="1431926" cy="1430338"/>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Oval 284">
              <a:extLst>
                <a:ext uri="{FF2B5EF4-FFF2-40B4-BE49-F238E27FC236}">
                  <a16:creationId xmlns:a16="http://schemas.microsoft.com/office/drawing/2014/main" id="{7C13E164-2EB9-4551-B9F3-CA8449A13B98}"/>
                </a:ext>
              </a:extLst>
            </p:cNvPr>
            <p:cNvSpPr>
              <a:spLocks noChangeArrowheads="1"/>
            </p:cNvSpPr>
            <p:nvPr/>
          </p:nvSpPr>
          <p:spPr bwMode="auto">
            <a:xfrm>
              <a:off x="30924500" y="18184819"/>
              <a:ext cx="1431926" cy="1428750"/>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Oval 285">
              <a:extLst>
                <a:ext uri="{FF2B5EF4-FFF2-40B4-BE49-F238E27FC236}">
                  <a16:creationId xmlns:a16="http://schemas.microsoft.com/office/drawing/2014/main" id="{5EB4E776-958E-4CA9-8D6D-CE0B15FB6275}"/>
                </a:ext>
              </a:extLst>
            </p:cNvPr>
            <p:cNvSpPr>
              <a:spLocks noChangeArrowheads="1"/>
            </p:cNvSpPr>
            <p:nvPr/>
          </p:nvSpPr>
          <p:spPr bwMode="auto">
            <a:xfrm>
              <a:off x="30924500" y="23596600"/>
              <a:ext cx="1431926" cy="1430338"/>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3" name="TextBox 12">
            <a:extLst>
              <a:ext uri="{FF2B5EF4-FFF2-40B4-BE49-F238E27FC236}">
                <a16:creationId xmlns:a16="http://schemas.microsoft.com/office/drawing/2014/main" id="{FCF47900-13A5-4570-AD7B-2A82EDE57031}"/>
              </a:ext>
            </a:extLst>
          </p:cNvPr>
          <p:cNvSpPr txBox="1"/>
          <p:nvPr/>
        </p:nvSpPr>
        <p:spPr>
          <a:xfrm>
            <a:off x="7170822" y="3384764"/>
            <a:ext cx="1298432" cy="221599"/>
          </a:xfrm>
          <a:prstGeom prst="rect">
            <a:avLst/>
          </a:prstGeom>
          <a:noFill/>
        </p:spPr>
        <p:txBody>
          <a:bodyPr wrap="none" lIns="0" tIns="0" rIns="0" bIns="0" rtlCol="0">
            <a:spAutoFit/>
          </a:bodyPr>
          <a:lstStyle/>
          <a:p>
            <a:pPr>
              <a:lnSpc>
                <a:spcPct val="90000"/>
              </a:lnSpc>
            </a:pPr>
            <a:r>
              <a:rPr lang="en-US" sz="1600" dirty="0">
                <a:latin typeface="Arial" panose="020B0604020202020204" pitchFamily="34" charset="0"/>
              </a:rPr>
              <a:t>ADMS Plug-In</a:t>
            </a:r>
          </a:p>
        </p:txBody>
      </p:sp>
      <p:sp>
        <p:nvSpPr>
          <p:cNvPr id="14" name="Arrow: Down 13">
            <a:extLst>
              <a:ext uri="{FF2B5EF4-FFF2-40B4-BE49-F238E27FC236}">
                <a16:creationId xmlns:a16="http://schemas.microsoft.com/office/drawing/2014/main" id="{E259E792-0091-4917-A252-1D227069F658}"/>
              </a:ext>
            </a:extLst>
          </p:cNvPr>
          <p:cNvSpPr/>
          <p:nvPr/>
        </p:nvSpPr>
        <p:spPr>
          <a:xfrm>
            <a:off x="6664921" y="2982342"/>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
        <p:nvSpPr>
          <p:cNvPr id="15" name="TextBox 14">
            <a:extLst>
              <a:ext uri="{FF2B5EF4-FFF2-40B4-BE49-F238E27FC236}">
                <a16:creationId xmlns:a16="http://schemas.microsoft.com/office/drawing/2014/main" id="{B3E71978-7F35-4EDD-ACEC-D5BE94EE85D7}"/>
              </a:ext>
            </a:extLst>
          </p:cNvPr>
          <p:cNvSpPr txBox="1"/>
          <p:nvPr/>
        </p:nvSpPr>
        <p:spPr>
          <a:xfrm>
            <a:off x="6316005" y="4041815"/>
            <a:ext cx="931588" cy="997196"/>
          </a:xfrm>
          <a:prstGeom prst="rect">
            <a:avLst/>
          </a:prstGeom>
          <a:noFill/>
        </p:spPr>
        <p:txBody>
          <a:bodyPr wrap="square" lIns="0" tIns="0" rIns="0" bIns="0" rtlCol="0">
            <a:spAutoFit/>
          </a:bodyPr>
          <a:lstStyle/>
          <a:p>
            <a:pPr>
              <a:lnSpc>
                <a:spcPct val="90000"/>
              </a:lnSpc>
            </a:pPr>
            <a:r>
              <a:rPr lang="en-US" sz="1200" dirty="0">
                <a:latin typeface="Arial" panose="020B0604020202020204" pitchFamily="34" charset="0"/>
              </a:rPr>
              <a:t>ABC-000001</a:t>
            </a:r>
          </a:p>
          <a:p>
            <a:pPr>
              <a:lnSpc>
                <a:spcPct val="90000"/>
              </a:lnSpc>
            </a:pPr>
            <a:r>
              <a:rPr lang="en-US" sz="1200" dirty="0">
                <a:latin typeface="Arial" panose="020B0604020202020204" pitchFamily="34" charset="0"/>
              </a:rPr>
              <a:t>CBA-000002</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a:t>
            </a:r>
          </a:p>
          <a:p>
            <a:pPr>
              <a:lnSpc>
                <a:spcPct val="90000"/>
              </a:lnSpc>
            </a:pPr>
            <a:r>
              <a:rPr lang="en-US" sz="1200" dirty="0">
                <a:latin typeface="Arial" panose="020B0604020202020204" pitchFamily="34" charset="0"/>
              </a:rPr>
              <a:t>BAC-000005</a:t>
            </a:r>
          </a:p>
          <a:p>
            <a:pPr>
              <a:lnSpc>
                <a:spcPct val="90000"/>
              </a:lnSpc>
            </a:pPr>
            <a:r>
              <a:rPr lang="en-US" sz="1200" dirty="0">
                <a:latin typeface="Arial" panose="020B0604020202020204" pitchFamily="34" charset="0"/>
              </a:rPr>
              <a:t>…</a:t>
            </a:r>
          </a:p>
        </p:txBody>
      </p:sp>
      <p:sp>
        <p:nvSpPr>
          <p:cNvPr id="16" name="Arrow: Down 15">
            <a:extLst>
              <a:ext uri="{FF2B5EF4-FFF2-40B4-BE49-F238E27FC236}">
                <a16:creationId xmlns:a16="http://schemas.microsoft.com/office/drawing/2014/main" id="{CE29CEDD-F074-4AF5-A695-B697C8B2EABE}"/>
              </a:ext>
            </a:extLst>
          </p:cNvPr>
          <p:cNvSpPr/>
          <p:nvPr/>
        </p:nvSpPr>
        <p:spPr>
          <a:xfrm>
            <a:off x="6667785" y="3747261"/>
            <a:ext cx="233756" cy="2434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pic>
        <p:nvPicPr>
          <p:cNvPr id="7170" name="Picture 2" descr="C:\Users\koechlm\AppData\Local\Temp\SNAGHTML50b07c8.PNG">
            <a:extLst>
              <a:ext uri="{FF2B5EF4-FFF2-40B4-BE49-F238E27FC236}">
                <a16:creationId xmlns:a16="http://schemas.microsoft.com/office/drawing/2014/main" id="{08DD5ADE-088D-4CAA-8742-6A5D90011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59110"/>
            <a:ext cx="4734400" cy="1897870"/>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Down 17">
            <a:extLst>
              <a:ext uri="{FF2B5EF4-FFF2-40B4-BE49-F238E27FC236}">
                <a16:creationId xmlns:a16="http://schemas.microsoft.com/office/drawing/2014/main" id="{CA43B1C5-031B-454C-AA27-8C9B9187568C}"/>
              </a:ext>
            </a:extLst>
          </p:cNvPr>
          <p:cNvSpPr/>
          <p:nvPr/>
        </p:nvSpPr>
        <p:spPr>
          <a:xfrm rot="16200000">
            <a:off x="5695228" y="2860809"/>
            <a:ext cx="233756" cy="128166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latin typeface="Arial" panose="020B0604020202020204" pitchFamily="34" charset="0"/>
            </a:endParaRPr>
          </a:p>
        </p:txBody>
      </p:sp>
    </p:spTree>
    <p:extLst>
      <p:ext uri="{BB962C8B-B14F-4D97-AF65-F5344CB8AC3E}">
        <p14:creationId xmlns:p14="http://schemas.microsoft.com/office/powerpoint/2010/main" val="3719774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4376-2B49-4C12-9371-BE9362FEBEF5}"/>
              </a:ext>
            </a:extLst>
          </p:cNvPr>
          <p:cNvSpPr>
            <a:spLocks noGrp="1"/>
          </p:cNvSpPr>
          <p:nvPr>
            <p:ph type="title"/>
          </p:nvPr>
        </p:nvSpPr>
        <p:spPr/>
        <p:txBody>
          <a:bodyPr/>
          <a:lstStyle/>
          <a:p>
            <a:r>
              <a:rPr lang="en-US" b="1" i="1" dirty="0"/>
              <a:t>MyNumbering</a:t>
            </a:r>
            <a:r>
              <a:rPr lang="en-US" dirty="0"/>
              <a:t> | Sample</a:t>
            </a:r>
          </a:p>
        </p:txBody>
      </p:sp>
      <p:sp>
        <p:nvSpPr>
          <p:cNvPr id="3" name="Content Placeholder 2">
            <a:extLst>
              <a:ext uri="{FF2B5EF4-FFF2-40B4-BE49-F238E27FC236}">
                <a16:creationId xmlns:a16="http://schemas.microsoft.com/office/drawing/2014/main" id="{EA785651-53E8-41C3-89BA-BBE09702E9DB}"/>
              </a:ext>
            </a:extLst>
          </p:cNvPr>
          <p:cNvSpPr>
            <a:spLocks noGrp="1"/>
          </p:cNvSpPr>
          <p:nvPr>
            <p:ph sz="half" idx="1"/>
          </p:nvPr>
        </p:nvSpPr>
        <p:spPr>
          <a:xfrm>
            <a:off x="304800" y="1123950"/>
            <a:ext cx="3752045" cy="3886200"/>
          </a:xfrm>
        </p:spPr>
        <p:txBody>
          <a:bodyPr/>
          <a:lstStyle/>
          <a:p>
            <a:r>
              <a:rPr lang="en-US" dirty="0"/>
              <a:t>SQL Scripts</a:t>
            </a:r>
          </a:p>
          <a:p>
            <a:pPr lvl="1"/>
            <a:r>
              <a:rPr lang="en-US" dirty="0"/>
              <a:t>Create Database</a:t>
            </a:r>
          </a:p>
          <a:p>
            <a:pPr lvl="1"/>
            <a:r>
              <a:rPr lang="en-US" dirty="0"/>
              <a:t>Create Table</a:t>
            </a:r>
          </a:p>
          <a:p>
            <a:r>
              <a:rPr lang="en-US" dirty="0"/>
              <a:t>ADMS Server Extension</a:t>
            </a:r>
          </a:p>
          <a:p>
            <a:pPr lvl="1"/>
            <a:r>
              <a:rPr lang="en-US" dirty="0"/>
              <a:t>Custom Number Provider “MyNumbering.dll”</a:t>
            </a:r>
          </a:p>
          <a:p>
            <a:r>
              <a:rPr lang="en-US" dirty="0"/>
              <a:t>Template to register Extension</a:t>
            </a:r>
          </a:p>
          <a:p>
            <a:endParaRPr lang="en-US" dirty="0"/>
          </a:p>
        </p:txBody>
      </p:sp>
      <p:sp>
        <p:nvSpPr>
          <p:cNvPr id="4" name="Text Placeholder 3">
            <a:extLst>
              <a:ext uri="{FF2B5EF4-FFF2-40B4-BE49-F238E27FC236}">
                <a16:creationId xmlns:a16="http://schemas.microsoft.com/office/drawing/2014/main" id="{559AC36F-0422-4100-ABAA-2107C135390B}"/>
              </a:ext>
            </a:extLst>
          </p:cNvPr>
          <p:cNvSpPr>
            <a:spLocks noGrp="1"/>
          </p:cNvSpPr>
          <p:nvPr>
            <p:ph type="body" sz="quarter" idx="10"/>
          </p:nvPr>
        </p:nvSpPr>
        <p:spPr/>
        <p:txBody>
          <a:bodyPr/>
          <a:lstStyle/>
          <a:p>
            <a:r>
              <a:rPr lang="en-US" dirty="0"/>
              <a:t>Deliverables</a:t>
            </a:r>
          </a:p>
        </p:txBody>
      </p:sp>
      <p:pic>
        <p:nvPicPr>
          <p:cNvPr id="11" name="Picture 10">
            <a:extLst>
              <a:ext uri="{FF2B5EF4-FFF2-40B4-BE49-F238E27FC236}">
                <a16:creationId xmlns:a16="http://schemas.microsoft.com/office/drawing/2014/main" id="{01917A97-6DED-4DA4-A343-D8FE019624BE}"/>
              </a:ext>
            </a:extLst>
          </p:cNvPr>
          <p:cNvPicPr>
            <a:picLocks noChangeAspect="1"/>
          </p:cNvPicPr>
          <p:nvPr/>
        </p:nvPicPr>
        <p:blipFill>
          <a:blip r:embed="rId2"/>
          <a:stretch>
            <a:fillRect/>
          </a:stretch>
        </p:blipFill>
        <p:spPr>
          <a:xfrm>
            <a:off x="4172533" y="1123950"/>
            <a:ext cx="4666667" cy="1847619"/>
          </a:xfrm>
          <a:prstGeom prst="rect">
            <a:avLst/>
          </a:prstGeom>
        </p:spPr>
      </p:pic>
    </p:spTree>
    <p:extLst>
      <p:ext uri="{BB962C8B-B14F-4D97-AF65-F5344CB8AC3E}">
        <p14:creationId xmlns:p14="http://schemas.microsoft.com/office/powerpoint/2010/main" val="633028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a:themeElements>
    <a:clrScheme name="Custom 89">
      <a:dk1>
        <a:srgbClr val="3C3C3C"/>
      </a:dk1>
      <a:lt1>
        <a:srgbClr val="FFFFFF"/>
      </a:lt1>
      <a:dk2>
        <a:srgbClr val="0696D7"/>
      </a:dk2>
      <a:lt2>
        <a:srgbClr val="FFFFFF"/>
      </a:lt2>
      <a:accent1>
        <a:srgbClr val="0595D6"/>
      </a:accent1>
      <a:accent2>
        <a:srgbClr val="87BC40"/>
      </a:accent2>
      <a:accent3>
        <a:srgbClr val="32BCAD"/>
      </a:accent3>
      <a:accent4>
        <a:srgbClr val="1858A8"/>
      </a:accent4>
      <a:accent5>
        <a:srgbClr val="FAA21B"/>
      </a:accent5>
      <a:accent6>
        <a:srgbClr val="DD2222"/>
      </a:accent6>
      <a:hlink>
        <a:srgbClr val="0595D6"/>
      </a:hlink>
      <a:folHlink>
        <a:srgbClr val="666666"/>
      </a:folHlink>
    </a:clrScheme>
    <a:fontScheme name="Autodesk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6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1600"/>
        </a:defPPr>
      </a:lstStyle>
    </a:txDef>
  </a:objectDefaults>
  <a:extraClrSchemeLst/>
  <a:extLst>
    <a:ext uri="{05A4C25C-085E-4340-85A3-A5531E510DB2}">
      <thm15:themeFamily xmlns:thm15="http://schemas.microsoft.com/office/thememl/2012/main" name="Autodesk Corp Template 2018.potx" id="{4D7CBE8F-E85C-491A-B864-F518292D31A0}" vid="{509532D9-0BB0-4219-B227-A08569126D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Autodesk Corp Template 2018</Template>
  <TotalTime>0</TotalTime>
  <Words>533</Words>
  <Application>Microsoft Office PowerPoint</Application>
  <PresentationFormat>On-screen Show (16:9)</PresentationFormat>
  <Paragraphs>134</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Wingdings</vt:lpstr>
      <vt:lpstr>Office</vt:lpstr>
      <vt:lpstr>Autodesk Vault Professional Numbering Schemes | Numbering Providers</vt:lpstr>
      <vt:lpstr>Numbering Schemes | Overview</vt:lpstr>
      <vt:lpstr>Options for Number Generators </vt:lpstr>
      <vt:lpstr>Number Generators | Simple</vt:lpstr>
      <vt:lpstr>Number Generators | Centralized</vt:lpstr>
      <vt:lpstr>Number Generators | Custom Numbering</vt:lpstr>
      <vt:lpstr>Custom Numbering Provider “MyNumbering” - Sample</vt:lpstr>
      <vt:lpstr>MyNumbering | Sample</vt:lpstr>
      <vt:lpstr>MyNumbering | Sample</vt:lpstr>
      <vt:lpstr>MyNumbering | Sample</vt:lpstr>
      <vt:lpstr>MyNumbering | Sample</vt:lpstr>
      <vt:lpstr>MyNumbering | Sample</vt:lpstr>
      <vt:lpstr>MyNumbering | Sample</vt:lpstr>
      <vt:lpstr>MyNumbering | Sample</vt:lpstr>
      <vt:lpstr>MyNumbering | Sample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Autodesk Vault Professional Numbering Schemes | Numbering Providers</dc:title>
  <dc:subject>MyNumbering</dc:subject>
  <dc:creator>Markus Koechl</dc:creator>
  <cp:lastModifiedBy>Markus Koechl</cp:lastModifiedBy>
  <cp:revision>2</cp:revision>
  <dcterms:created xsi:type="dcterms:W3CDTF">2019-02-22T20:34:09Z</dcterms:created>
  <dcterms:modified xsi:type="dcterms:W3CDTF">2019-02-22T21:22:02Z</dcterms:modified>
</cp:coreProperties>
</file>