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6" r:id="rId6"/>
    <p:sldId id="260" r:id="rId7"/>
    <p:sldId id="305" r:id="rId8"/>
    <p:sldId id="259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Fjalla One"/>
      <p:regular r:id="rId17"/>
    </p:embeddedFont>
    <p:embeddedFont>
      <p:font typeface="Bebas Neue" panose="020B0606020202050201"/>
      <p:regular r:id="rId18"/>
    </p:embeddedFont>
    <p:embeddedFont>
      <p:font typeface="Assistant Medium"/>
      <p:regular r:id="rId19"/>
    </p:embeddedFont>
    <p:embeddedFont>
      <p:font typeface="Candara" panose="020E0502030303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469e07740e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469e07740e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48ab471019_0_5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48ab471019_0_5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0f9e629ec3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0f9e629ec3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48ab471019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48ab471019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8ab471019_0_1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8ab471019_0_1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48ab471019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48ab471019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48bcc3cccb_1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48bcc3cccb_1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3703900" y="1141475"/>
            <a:ext cx="4725000" cy="24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172450" y="3516325"/>
            <a:ext cx="3790200" cy="409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693150" y="4002018"/>
            <a:ext cx="1227400" cy="1048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529243" y="680757"/>
            <a:ext cx="269399" cy="256048"/>
            <a:chOff x="1406075" y="3845750"/>
            <a:chExt cx="415675" cy="395075"/>
          </a:xfrm>
        </p:grpSpPr>
        <p:sp>
          <p:nvSpPr>
            <p:cNvPr id="14" name="Google Shape;14;p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266143" y="220782"/>
            <a:ext cx="269399" cy="256048"/>
            <a:chOff x="1406075" y="3845750"/>
            <a:chExt cx="415675" cy="395075"/>
          </a:xfrm>
        </p:grpSpPr>
        <p:sp>
          <p:nvSpPr>
            <p:cNvPr id="18" name="Google Shape;18;p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80393" y="2664582"/>
            <a:ext cx="269399" cy="256048"/>
            <a:chOff x="1406075" y="3845750"/>
            <a:chExt cx="415675" cy="395075"/>
          </a:xfrm>
        </p:grpSpPr>
        <p:sp>
          <p:nvSpPr>
            <p:cNvPr id="22" name="Google Shape;22;p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637743" y="4480482"/>
            <a:ext cx="269399" cy="256048"/>
            <a:chOff x="1406075" y="3845750"/>
            <a:chExt cx="415675" cy="395075"/>
          </a:xfrm>
        </p:grpSpPr>
        <p:sp>
          <p:nvSpPr>
            <p:cNvPr id="26" name="Google Shape;26;p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11"/>
          <p:cNvSpPr txBox="1"/>
          <p:nvPr>
            <p:ph type="title" hasCustomPrompt="1"/>
          </p:nvPr>
        </p:nvSpPr>
        <p:spPr>
          <a:xfrm>
            <a:off x="3985600" y="1770050"/>
            <a:ext cx="44433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9" name="Google Shape;279;p11"/>
          <p:cNvSpPr txBox="1"/>
          <p:nvPr>
            <p:ph type="subTitle" idx="1"/>
          </p:nvPr>
        </p:nvSpPr>
        <p:spPr>
          <a:xfrm>
            <a:off x="3985600" y="3281200"/>
            <a:ext cx="4443300" cy="495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0" name="Google Shape;280;p11"/>
          <p:cNvGrpSpPr/>
          <p:nvPr/>
        </p:nvGrpSpPr>
        <p:grpSpPr>
          <a:xfrm>
            <a:off x="336556" y="4541157"/>
            <a:ext cx="269399" cy="256048"/>
            <a:chOff x="1406075" y="3845750"/>
            <a:chExt cx="415675" cy="395075"/>
          </a:xfrm>
        </p:grpSpPr>
        <p:sp>
          <p:nvSpPr>
            <p:cNvPr id="281" name="Google Shape;281;p1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4" name="Google Shape;284;p11"/>
          <p:cNvGrpSpPr/>
          <p:nvPr/>
        </p:nvGrpSpPr>
        <p:grpSpPr>
          <a:xfrm>
            <a:off x="109831" y="406982"/>
            <a:ext cx="269399" cy="256048"/>
            <a:chOff x="1406075" y="3845750"/>
            <a:chExt cx="415675" cy="395075"/>
          </a:xfrm>
        </p:grpSpPr>
        <p:sp>
          <p:nvSpPr>
            <p:cNvPr id="285" name="Google Shape;285;p1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8" name="Google Shape;288;p11"/>
          <p:cNvGrpSpPr/>
          <p:nvPr/>
        </p:nvGrpSpPr>
        <p:grpSpPr>
          <a:xfrm>
            <a:off x="8551281" y="214732"/>
            <a:ext cx="269399" cy="256048"/>
            <a:chOff x="1406075" y="3845750"/>
            <a:chExt cx="415675" cy="395075"/>
          </a:xfrm>
        </p:grpSpPr>
        <p:sp>
          <p:nvSpPr>
            <p:cNvPr id="289" name="Google Shape;289;p1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8058181" y="4285107"/>
            <a:ext cx="269399" cy="256048"/>
            <a:chOff x="1406075" y="3845750"/>
            <a:chExt cx="415675" cy="395075"/>
          </a:xfrm>
        </p:grpSpPr>
        <p:sp>
          <p:nvSpPr>
            <p:cNvPr id="293" name="Google Shape;293;p1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6" name="Google Shape;296;p11"/>
          <p:cNvGrpSpPr/>
          <p:nvPr/>
        </p:nvGrpSpPr>
        <p:grpSpPr>
          <a:xfrm>
            <a:off x="2205081" y="57157"/>
            <a:ext cx="269399" cy="256048"/>
            <a:chOff x="1406075" y="3845750"/>
            <a:chExt cx="415675" cy="395075"/>
          </a:xfrm>
        </p:grpSpPr>
        <p:sp>
          <p:nvSpPr>
            <p:cNvPr id="297" name="Google Shape;297;p1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0" name="Google Shape;300;p11"/>
          <p:cNvGrpSpPr/>
          <p:nvPr/>
        </p:nvGrpSpPr>
        <p:grpSpPr>
          <a:xfrm>
            <a:off x="8820681" y="3379457"/>
            <a:ext cx="269399" cy="256048"/>
            <a:chOff x="1406075" y="3845750"/>
            <a:chExt cx="415675" cy="395075"/>
          </a:xfrm>
        </p:grpSpPr>
        <p:sp>
          <p:nvSpPr>
            <p:cNvPr id="301" name="Google Shape;301;p1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04" name="Google Shape;304;p11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7899725" y="40698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1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263550" y="812205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11"/>
          <p:cNvGrpSpPr/>
          <p:nvPr/>
        </p:nvGrpSpPr>
        <p:grpSpPr>
          <a:xfrm>
            <a:off x="4050706" y="4843357"/>
            <a:ext cx="269399" cy="256048"/>
            <a:chOff x="1406075" y="3845750"/>
            <a:chExt cx="415675" cy="395075"/>
          </a:xfrm>
        </p:grpSpPr>
        <p:sp>
          <p:nvSpPr>
            <p:cNvPr id="307" name="Google Shape;307;p1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13"/>
          <p:cNvSpPr txBox="1"/>
          <p:nvPr>
            <p:ph type="title" idx="2" hasCustomPrompt="1"/>
          </p:nvPr>
        </p:nvSpPr>
        <p:spPr>
          <a:xfrm>
            <a:off x="2653706" y="1255939"/>
            <a:ext cx="597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type="subTitle" idx="1"/>
          </p:nvPr>
        </p:nvSpPr>
        <p:spPr>
          <a:xfrm>
            <a:off x="1699856" y="2303590"/>
            <a:ext cx="2505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3"/>
          <p:cNvSpPr txBox="1"/>
          <p:nvPr>
            <p:ph type="title" idx="3" hasCustomPrompt="1"/>
          </p:nvPr>
        </p:nvSpPr>
        <p:spPr>
          <a:xfrm>
            <a:off x="5885299" y="1255939"/>
            <a:ext cx="597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/>
          <p:nvPr>
            <p:ph type="subTitle" idx="4"/>
          </p:nvPr>
        </p:nvSpPr>
        <p:spPr>
          <a:xfrm>
            <a:off x="4931449" y="2303590"/>
            <a:ext cx="2505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3"/>
          <p:cNvSpPr txBox="1"/>
          <p:nvPr>
            <p:ph type="title" idx="5" hasCustomPrompt="1"/>
          </p:nvPr>
        </p:nvSpPr>
        <p:spPr>
          <a:xfrm>
            <a:off x="2653706" y="3083723"/>
            <a:ext cx="597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type="subTitle" idx="6"/>
          </p:nvPr>
        </p:nvSpPr>
        <p:spPr>
          <a:xfrm>
            <a:off x="1699856" y="4127165"/>
            <a:ext cx="2505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3"/>
          <p:cNvSpPr txBox="1"/>
          <p:nvPr>
            <p:ph type="title" idx="7" hasCustomPrompt="1"/>
          </p:nvPr>
        </p:nvSpPr>
        <p:spPr>
          <a:xfrm>
            <a:off x="5885299" y="3083723"/>
            <a:ext cx="597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/>
          <p:nvPr>
            <p:ph type="subTitle" idx="8"/>
          </p:nvPr>
        </p:nvSpPr>
        <p:spPr>
          <a:xfrm>
            <a:off x="4931449" y="4127165"/>
            <a:ext cx="2505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3"/>
          <p:cNvSpPr txBox="1"/>
          <p:nvPr>
            <p:ph type="subTitle" idx="9"/>
          </p:nvPr>
        </p:nvSpPr>
        <p:spPr>
          <a:xfrm>
            <a:off x="1699856" y="1784762"/>
            <a:ext cx="2505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type="subTitle" idx="13"/>
          </p:nvPr>
        </p:nvSpPr>
        <p:spPr>
          <a:xfrm>
            <a:off x="4931449" y="1784762"/>
            <a:ext cx="2505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type="subTitle" idx="14"/>
          </p:nvPr>
        </p:nvSpPr>
        <p:spPr>
          <a:xfrm>
            <a:off x="1699856" y="3608096"/>
            <a:ext cx="2505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type="subTitle" idx="15"/>
          </p:nvPr>
        </p:nvSpPr>
        <p:spPr>
          <a:xfrm>
            <a:off x="4931449" y="3608096"/>
            <a:ext cx="2505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pic>
        <p:nvPicPr>
          <p:cNvPr id="326" name="Google Shape;326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">
            <a:off x="7300899" y="162662"/>
            <a:ext cx="2256024" cy="132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3"/>
          <a:srcRect l="27420" b="33470"/>
          <a:stretch>
            <a:fillRect/>
          </a:stretch>
        </p:blipFill>
        <p:spPr>
          <a:xfrm>
            <a:off x="331150" y="4128473"/>
            <a:ext cx="890850" cy="69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13"/>
          <p:cNvGrpSpPr/>
          <p:nvPr/>
        </p:nvGrpSpPr>
        <p:grpSpPr>
          <a:xfrm>
            <a:off x="8723668" y="3028757"/>
            <a:ext cx="269399" cy="256048"/>
            <a:chOff x="1406075" y="3845750"/>
            <a:chExt cx="415675" cy="395075"/>
          </a:xfrm>
        </p:grpSpPr>
        <p:sp>
          <p:nvSpPr>
            <p:cNvPr id="329" name="Google Shape;329;p1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2" name="Google Shape;332;p13"/>
          <p:cNvGrpSpPr/>
          <p:nvPr/>
        </p:nvGrpSpPr>
        <p:grpSpPr>
          <a:xfrm>
            <a:off x="8004643" y="162657"/>
            <a:ext cx="269399" cy="256048"/>
            <a:chOff x="1406075" y="3845750"/>
            <a:chExt cx="415675" cy="395075"/>
          </a:xfrm>
        </p:grpSpPr>
        <p:sp>
          <p:nvSpPr>
            <p:cNvPr id="333" name="Google Shape;333;p1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6" name="Google Shape;336;p13"/>
          <p:cNvGrpSpPr/>
          <p:nvPr/>
        </p:nvGrpSpPr>
        <p:grpSpPr>
          <a:xfrm>
            <a:off x="8004643" y="4731982"/>
            <a:ext cx="269399" cy="256048"/>
            <a:chOff x="1406075" y="3845750"/>
            <a:chExt cx="415675" cy="395075"/>
          </a:xfrm>
        </p:grpSpPr>
        <p:sp>
          <p:nvSpPr>
            <p:cNvPr id="337" name="Google Shape;337;p1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0" name="Google Shape;340;p13"/>
          <p:cNvGrpSpPr/>
          <p:nvPr/>
        </p:nvGrpSpPr>
        <p:grpSpPr>
          <a:xfrm>
            <a:off x="402618" y="49957"/>
            <a:ext cx="269399" cy="256048"/>
            <a:chOff x="1406075" y="3845750"/>
            <a:chExt cx="415675" cy="395075"/>
          </a:xfrm>
        </p:grpSpPr>
        <p:sp>
          <p:nvSpPr>
            <p:cNvPr id="341" name="Google Shape;341;p1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4" name="Google Shape;344;p13"/>
          <p:cNvGrpSpPr/>
          <p:nvPr/>
        </p:nvGrpSpPr>
        <p:grpSpPr>
          <a:xfrm>
            <a:off x="719993" y="4833157"/>
            <a:ext cx="269399" cy="256048"/>
            <a:chOff x="1406075" y="3845750"/>
            <a:chExt cx="415675" cy="395075"/>
          </a:xfrm>
        </p:grpSpPr>
        <p:sp>
          <p:nvSpPr>
            <p:cNvPr id="345" name="Google Shape;345;p1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" name="Google Shape;348;p13"/>
          <p:cNvGrpSpPr/>
          <p:nvPr/>
        </p:nvGrpSpPr>
        <p:grpSpPr>
          <a:xfrm>
            <a:off x="269668" y="3865582"/>
            <a:ext cx="269399" cy="256048"/>
            <a:chOff x="1406075" y="3845750"/>
            <a:chExt cx="415675" cy="395075"/>
          </a:xfrm>
        </p:grpSpPr>
        <p:sp>
          <p:nvSpPr>
            <p:cNvPr id="349" name="Google Shape;349;p1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14"/>
          <p:cNvSpPr txBox="1"/>
          <p:nvPr>
            <p:ph type="subTitle" idx="1"/>
          </p:nvPr>
        </p:nvSpPr>
        <p:spPr>
          <a:xfrm>
            <a:off x="715100" y="3205095"/>
            <a:ext cx="40254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5" name="Google Shape;355;p14"/>
          <p:cNvSpPr txBox="1"/>
          <p:nvPr>
            <p:ph type="title"/>
          </p:nvPr>
        </p:nvSpPr>
        <p:spPr>
          <a:xfrm>
            <a:off x="715100" y="2665555"/>
            <a:ext cx="402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6" name="Google Shape;356;p14"/>
          <p:cNvGrpSpPr/>
          <p:nvPr/>
        </p:nvGrpSpPr>
        <p:grpSpPr>
          <a:xfrm>
            <a:off x="267506" y="4412382"/>
            <a:ext cx="269399" cy="256048"/>
            <a:chOff x="1406075" y="3845750"/>
            <a:chExt cx="415675" cy="395075"/>
          </a:xfrm>
        </p:grpSpPr>
        <p:sp>
          <p:nvSpPr>
            <p:cNvPr id="357" name="Google Shape;357;p1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0" name="Google Shape;360;p14"/>
          <p:cNvGrpSpPr/>
          <p:nvPr/>
        </p:nvGrpSpPr>
        <p:grpSpPr>
          <a:xfrm>
            <a:off x="8761406" y="4239557"/>
            <a:ext cx="269399" cy="256048"/>
            <a:chOff x="1406075" y="3845750"/>
            <a:chExt cx="415675" cy="395075"/>
          </a:xfrm>
        </p:grpSpPr>
        <p:sp>
          <p:nvSpPr>
            <p:cNvPr id="361" name="Google Shape;361;p1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4" name="Google Shape;364;p14"/>
          <p:cNvGrpSpPr/>
          <p:nvPr/>
        </p:nvGrpSpPr>
        <p:grpSpPr>
          <a:xfrm>
            <a:off x="7282656" y="4722632"/>
            <a:ext cx="269399" cy="256048"/>
            <a:chOff x="1406075" y="3845750"/>
            <a:chExt cx="415675" cy="395075"/>
          </a:xfrm>
        </p:grpSpPr>
        <p:sp>
          <p:nvSpPr>
            <p:cNvPr id="365" name="Google Shape;365;p1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8" name="Google Shape;368;p14"/>
          <p:cNvGrpSpPr/>
          <p:nvPr/>
        </p:nvGrpSpPr>
        <p:grpSpPr>
          <a:xfrm>
            <a:off x="8492006" y="2378432"/>
            <a:ext cx="269399" cy="256048"/>
            <a:chOff x="1406075" y="3845750"/>
            <a:chExt cx="415675" cy="395075"/>
          </a:xfrm>
        </p:grpSpPr>
        <p:sp>
          <p:nvSpPr>
            <p:cNvPr id="369" name="Google Shape;369;p1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2" name="Google Shape;372;p14"/>
          <p:cNvGrpSpPr/>
          <p:nvPr/>
        </p:nvGrpSpPr>
        <p:grpSpPr>
          <a:xfrm>
            <a:off x="399781" y="1952182"/>
            <a:ext cx="269399" cy="256048"/>
            <a:chOff x="1406075" y="3845750"/>
            <a:chExt cx="415675" cy="395075"/>
          </a:xfrm>
        </p:grpSpPr>
        <p:sp>
          <p:nvSpPr>
            <p:cNvPr id="373" name="Google Shape;373;p1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76" name="Google Shape;376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7488" y="45597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14"/>
          <p:cNvGrpSpPr/>
          <p:nvPr/>
        </p:nvGrpSpPr>
        <p:grpSpPr>
          <a:xfrm>
            <a:off x="6534956" y="199932"/>
            <a:ext cx="269399" cy="256048"/>
            <a:chOff x="1406075" y="3845750"/>
            <a:chExt cx="415675" cy="395075"/>
          </a:xfrm>
        </p:grpSpPr>
        <p:sp>
          <p:nvSpPr>
            <p:cNvPr id="378" name="Google Shape;378;p1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4" name="Google Shape;384;p15"/>
          <p:cNvSpPr txBox="1"/>
          <p:nvPr>
            <p:ph type="subTitle" idx="1"/>
          </p:nvPr>
        </p:nvSpPr>
        <p:spPr>
          <a:xfrm>
            <a:off x="720000" y="2058125"/>
            <a:ext cx="23364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85" name="Google Shape;385;p15"/>
          <p:cNvSpPr txBox="1"/>
          <p:nvPr>
            <p:ph type="subTitle" idx="2"/>
          </p:nvPr>
        </p:nvSpPr>
        <p:spPr>
          <a:xfrm>
            <a:off x="720000" y="2496151"/>
            <a:ext cx="2336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5"/>
          <p:cNvSpPr txBox="1"/>
          <p:nvPr>
            <p:ph type="subTitle" idx="3"/>
          </p:nvPr>
        </p:nvSpPr>
        <p:spPr>
          <a:xfrm>
            <a:off x="3403800" y="3639151"/>
            <a:ext cx="2336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5"/>
          <p:cNvSpPr txBox="1"/>
          <p:nvPr>
            <p:ph type="subTitle" idx="4"/>
          </p:nvPr>
        </p:nvSpPr>
        <p:spPr>
          <a:xfrm>
            <a:off x="6087600" y="2496151"/>
            <a:ext cx="2336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5"/>
          <p:cNvSpPr txBox="1"/>
          <p:nvPr>
            <p:ph type="subTitle" idx="5"/>
          </p:nvPr>
        </p:nvSpPr>
        <p:spPr>
          <a:xfrm>
            <a:off x="3403800" y="3201125"/>
            <a:ext cx="23364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89" name="Google Shape;389;p15"/>
          <p:cNvSpPr txBox="1"/>
          <p:nvPr>
            <p:ph type="subTitle" idx="6"/>
          </p:nvPr>
        </p:nvSpPr>
        <p:spPr>
          <a:xfrm>
            <a:off x="6087600" y="2058125"/>
            <a:ext cx="23364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390" name="Google Shape;390;p15"/>
          <p:cNvGrpSpPr/>
          <p:nvPr/>
        </p:nvGrpSpPr>
        <p:grpSpPr>
          <a:xfrm>
            <a:off x="375656" y="188982"/>
            <a:ext cx="269399" cy="256048"/>
            <a:chOff x="1406075" y="3845750"/>
            <a:chExt cx="415675" cy="395075"/>
          </a:xfrm>
        </p:grpSpPr>
        <p:sp>
          <p:nvSpPr>
            <p:cNvPr id="391" name="Google Shape;391;p1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8482106" y="761682"/>
            <a:ext cx="269399" cy="256048"/>
            <a:chOff x="1406075" y="3845750"/>
            <a:chExt cx="415675" cy="395075"/>
          </a:xfrm>
        </p:grpSpPr>
        <p:sp>
          <p:nvSpPr>
            <p:cNvPr id="395" name="Google Shape;395;p1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7602056" y="4739282"/>
            <a:ext cx="269399" cy="256048"/>
            <a:chOff x="1406075" y="3845750"/>
            <a:chExt cx="415675" cy="395075"/>
          </a:xfrm>
        </p:grpSpPr>
        <p:sp>
          <p:nvSpPr>
            <p:cNvPr id="399" name="Google Shape;399;p1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8819906" y="3605807"/>
            <a:ext cx="269399" cy="256048"/>
            <a:chOff x="1406075" y="3845750"/>
            <a:chExt cx="415675" cy="395075"/>
          </a:xfrm>
        </p:grpSpPr>
        <p:sp>
          <p:nvSpPr>
            <p:cNvPr id="403" name="Google Shape;403;p1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6" name="Google Shape;406;p15"/>
          <p:cNvGrpSpPr/>
          <p:nvPr/>
        </p:nvGrpSpPr>
        <p:grpSpPr>
          <a:xfrm>
            <a:off x="8086876" y="4562545"/>
            <a:ext cx="684048" cy="406653"/>
            <a:chOff x="152963" y="1275314"/>
            <a:chExt cx="777239" cy="462053"/>
          </a:xfrm>
        </p:grpSpPr>
        <p:sp>
          <p:nvSpPr>
            <p:cNvPr id="407" name="Google Shape;407;p15"/>
            <p:cNvSpPr/>
            <p:nvPr/>
          </p:nvSpPr>
          <p:spPr>
            <a:xfrm>
              <a:off x="152963" y="1339318"/>
              <a:ext cx="777239" cy="398049"/>
            </a:xfrm>
            <a:custGeom>
              <a:avLst/>
              <a:gdLst/>
              <a:ahLst/>
              <a:cxnLst/>
              <a:rect l="l" t="t" r="r" b="b"/>
              <a:pathLst>
                <a:path w="5436" h="2784" extrusionOk="0">
                  <a:moveTo>
                    <a:pt x="3553" y="0"/>
                  </a:moveTo>
                  <a:cubicBezTo>
                    <a:pt x="2837" y="0"/>
                    <a:pt x="1999" y="211"/>
                    <a:pt x="1332" y="579"/>
                  </a:cubicBezTo>
                  <a:cubicBezTo>
                    <a:pt x="260" y="1244"/>
                    <a:pt x="1" y="2057"/>
                    <a:pt x="777" y="2538"/>
                  </a:cubicBezTo>
                  <a:cubicBezTo>
                    <a:pt x="1057" y="2706"/>
                    <a:pt x="1448" y="2784"/>
                    <a:pt x="1883" y="2784"/>
                  </a:cubicBezTo>
                  <a:cubicBezTo>
                    <a:pt x="2600" y="2784"/>
                    <a:pt x="3438" y="2573"/>
                    <a:pt x="4105" y="2205"/>
                  </a:cubicBezTo>
                  <a:cubicBezTo>
                    <a:pt x="5177" y="1540"/>
                    <a:pt x="5436" y="726"/>
                    <a:pt x="4659" y="246"/>
                  </a:cubicBezTo>
                  <a:cubicBezTo>
                    <a:pt x="4380" y="78"/>
                    <a:pt x="3989" y="0"/>
                    <a:pt x="3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08" name="Google Shape;408;p15"/>
            <p:cNvGrpSpPr/>
            <p:nvPr/>
          </p:nvGrpSpPr>
          <p:grpSpPr>
            <a:xfrm>
              <a:off x="157540" y="1275314"/>
              <a:ext cx="705620" cy="425371"/>
              <a:chOff x="3023425" y="3316875"/>
              <a:chExt cx="135900" cy="81925"/>
            </a:xfrm>
          </p:grpSpPr>
          <p:sp>
            <p:nvSpPr>
              <p:cNvPr id="409" name="Google Shape;409;p15"/>
              <p:cNvSpPr/>
              <p:nvPr/>
            </p:nvSpPr>
            <p:spPr>
              <a:xfrm>
                <a:off x="3023425" y="3329200"/>
                <a:ext cx="1359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2784" extrusionOk="0">
                    <a:moveTo>
                      <a:pt x="3553" y="0"/>
                    </a:moveTo>
                    <a:cubicBezTo>
                      <a:pt x="2837" y="0"/>
                      <a:pt x="1999" y="211"/>
                      <a:pt x="1332" y="579"/>
                    </a:cubicBezTo>
                    <a:cubicBezTo>
                      <a:pt x="260" y="1244"/>
                      <a:pt x="1" y="2057"/>
                      <a:pt x="777" y="2538"/>
                    </a:cubicBezTo>
                    <a:cubicBezTo>
                      <a:pt x="1057" y="2706"/>
                      <a:pt x="1448" y="2784"/>
                      <a:pt x="1883" y="2784"/>
                    </a:cubicBezTo>
                    <a:cubicBezTo>
                      <a:pt x="2600" y="2784"/>
                      <a:pt x="3438" y="2573"/>
                      <a:pt x="4105" y="2205"/>
                    </a:cubicBezTo>
                    <a:cubicBezTo>
                      <a:pt x="5177" y="1540"/>
                      <a:pt x="5436" y="726"/>
                      <a:pt x="4659" y="246"/>
                    </a:cubicBezTo>
                    <a:cubicBezTo>
                      <a:pt x="4380" y="78"/>
                      <a:pt x="3989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3023425" y="3316875"/>
                <a:ext cx="135900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2760" extrusionOk="0">
                    <a:moveTo>
                      <a:pt x="3497" y="0"/>
                    </a:moveTo>
                    <a:cubicBezTo>
                      <a:pt x="2793" y="0"/>
                      <a:pt x="1981" y="196"/>
                      <a:pt x="1332" y="554"/>
                    </a:cubicBezTo>
                    <a:cubicBezTo>
                      <a:pt x="260" y="1219"/>
                      <a:pt x="1" y="2033"/>
                      <a:pt x="777" y="2513"/>
                    </a:cubicBezTo>
                    <a:cubicBezTo>
                      <a:pt x="1057" y="2681"/>
                      <a:pt x="1448" y="2759"/>
                      <a:pt x="1883" y="2759"/>
                    </a:cubicBezTo>
                    <a:cubicBezTo>
                      <a:pt x="2600" y="2759"/>
                      <a:pt x="3438" y="2549"/>
                      <a:pt x="4105" y="2181"/>
                    </a:cubicBezTo>
                    <a:cubicBezTo>
                      <a:pt x="5177" y="1552"/>
                      <a:pt x="5436" y="702"/>
                      <a:pt x="4659" y="258"/>
                    </a:cubicBezTo>
                    <a:cubicBezTo>
                      <a:pt x="4368" y="83"/>
                      <a:pt x="3955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3064100" y="3320525"/>
                <a:ext cx="665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232" extrusionOk="0">
                    <a:moveTo>
                      <a:pt x="1513" y="0"/>
                    </a:moveTo>
                    <a:cubicBezTo>
                      <a:pt x="1243" y="0"/>
                      <a:pt x="957" y="47"/>
                      <a:pt x="703" y="149"/>
                    </a:cubicBezTo>
                    <a:cubicBezTo>
                      <a:pt x="149" y="371"/>
                      <a:pt x="1" y="741"/>
                      <a:pt x="333" y="1000"/>
                    </a:cubicBezTo>
                    <a:cubicBezTo>
                      <a:pt x="512" y="1158"/>
                      <a:pt x="807" y="1232"/>
                      <a:pt x="1128" y="1232"/>
                    </a:cubicBezTo>
                    <a:cubicBezTo>
                      <a:pt x="1406" y="1232"/>
                      <a:pt x="1703" y="1176"/>
                      <a:pt x="1960" y="1073"/>
                    </a:cubicBezTo>
                    <a:cubicBezTo>
                      <a:pt x="2515" y="815"/>
                      <a:pt x="2663" y="482"/>
                      <a:pt x="2330" y="186"/>
                    </a:cubicBezTo>
                    <a:cubicBezTo>
                      <a:pt x="2130" y="66"/>
                      <a:pt x="1832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3060400" y="3326100"/>
                <a:ext cx="628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443" extrusionOk="0">
                    <a:moveTo>
                      <a:pt x="297" y="0"/>
                    </a:moveTo>
                    <a:lnTo>
                      <a:pt x="1" y="148"/>
                    </a:lnTo>
                    <a:cubicBezTo>
                      <a:pt x="1" y="148"/>
                      <a:pt x="407" y="296"/>
                      <a:pt x="1036" y="666"/>
                    </a:cubicBezTo>
                    <a:cubicBezTo>
                      <a:pt x="1701" y="1035"/>
                      <a:pt x="2219" y="1442"/>
                      <a:pt x="2219" y="1442"/>
                    </a:cubicBezTo>
                    <a:lnTo>
                      <a:pt x="2515" y="1257"/>
                    </a:lnTo>
                    <a:cubicBezTo>
                      <a:pt x="2515" y="1257"/>
                      <a:pt x="1923" y="814"/>
                      <a:pt x="1332" y="481"/>
                    </a:cubicBezTo>
                    <a:cubicBezTo>
                      <a:pt x="777" y="148"/>
                      <a:pt x="297" y="0"/>
                      <a:pt x="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13" name="Google Shape;413;p15"/>
          <p:cNvGrpSpPr/>
          <p:nvPr/>
        </p:nvGrpSpPr>
        <p:grpSpPr>
          <a:xfrm>
            <a:off x="8174689" y="4050520"/>
            <a:ext cx="684048" cy="406653"/>
            <a:chOff x="152963" y="1275314"/>
            <a:chExt cx="777239" cy="462053"/>
          </a:xfrm>
        </p:grpSpPr>
        <p:sp>
          <p:nvSpPr>
            <p:cNvPr id="414" name="Google Shape;414;p15"/>
            <p:cNvSpPr/>
            <p:nvPr/>
          </p:nvSpPr>
          <p:spPr>
            <a:xfrm>
              <a:off x="152963" y="1339318"/>
              <a:ext cx="777239" cy="398049"/>
            </a:xfrm>
            <a:custGeom>
              <a:avLst/>
              <a:gdLst/>
              <a:ahLst/>
              <a:cxnLst/>
              <a:rect l="l" t="t" r="r" b="b"/>
              <a:pathLst>
                <a:path w="5436" h="2784" extrusionOk="0">
                  <a:moveTo>
                    <a:pt x="3553" y="0"/>
                  </a:moveTo>
                  <a:cubicBezTo>
                    <a:pt x="2837" y="0"/>
                    <a:pt x="1999" y="211"/>
                    <a:pt x="1332" y="579"/>
                  </a:cubicBezTo>
                  <a:cubicBezTo>
                    <a:pt x="260" y="1244"/>
                    <a:pt x="1" y="2057"/>
                    <a:pt x="777" y="2538"/>
                  </a:cubicBezTo>
                  <a:cubicBezTo>
                    <a:pt x="1057" y="2706"/>
                    <a:pt x="1448" y="2784"/>
                    <a:pt x="1883" y="2784"/>
                  </a:cubicBezTo>
                  <a:cubicBezTo>
                    <a:pt x="2600" y="2784"/>
                    <a:pt x="3438" y="2573"/>
                    <a:pt x="4105" y="2205"/>
                  </a:cubicBezTo>
                  <a:cubicBezTo>
                    <a:pt x="5177" y="1540"/>
                    <a:pt x="5436" y="726"/>
                    <a:pt x="4659" y="246"/>
                  </a:cubicBezTo>
                  <a:cubicBezTo>
                    <a:pt x="4380" y="78"/>
                    <a:pt x="3989" y="0"/>
                    <a:pt x="3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5" name="Google Shape;415;p15"/>
            <p:cNvGrpSpPr/>
            <p:nvPr/>
          </p:nvGrpSpPr>
          <p:grpSpPr>
            <a:xfrm>
              <a:off x="157540" y="1275314"/>
              <a:ext cx="705620" cy="425371"/>
              <a:chOff x="3023425" y="3316875"/>
              <a:chExt cx="135900" cy="81925"/>
            </a:xfrm>
          </p:grpSpPr>
          <p:sp>
            <p:nvSpPr>
              <p:cNvPr id="416" name="Google Shape;416;p15"/>
              <p:cNvSpPr/>
              <p:nvPr/>
            </p:nvSpPr>
            <p:spPr>
              <a:xfrm>
                <a:off x="3023425" y="3329200"/>
                <a:ext cx="1359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2784" extrusionOk="0">
                    <a:moveTo>
                      <a:pt x="3553" y="0"/>
                    </a:moveTo>
                    <a:cubicBezTo>
                      <a:pt x="2837" y="0"/>
                      <a:pt x="1999" y="211"/>
                      <a:pt x="1332" y="579"/>
                    </a:cubicBezTo>
                    <a:cubicBezTo>
                      <a:pt x="260" y="1244"/>
                      <a:pt x="1" y="2057"/>
                      <a:pt x="777" y="2538"/>
                    </a:cubicBezTo>
                    <a:cubicBezTo>
                      <a:pt x="1057" y="2706"/>
                      <a:pt x="1448" y="2784"/>
                      <a:pt x="1883" y="2784"/>
                    </a:cubicBezTo>
                    <a:cubicBezTo>
                      <a:pt x="2600" y="2784"/>
                      <a:pt x="3438" y="2573"/>
                      <a:pt x="4105" y="2205"/>
                    </a:cubicBezTo>
                    <a:cubicBezTo>
                      <a:pt x="5177" y="1540"/>
                      <a:pt x="5436" y="726"/>
                      <a:pt x="4659" y="246"/>
                    </a:cubicBezTo>
                    <a:cubicBezTo>
                      <a:pt x="4380" y="78"/>
                      <a:pt x="3989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3023425" y="3316875"/>
                <a:ext cx="135900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2760" extrusionOk="0">
                    <a:moveTo>
                      <a:pt x="3497" y="0"/>
                    </a:moveTo>
                    <a:cubicBezTo>
                      <a:pt x="2793" y="0"/>
                      <a:pt x="1981" y="196"/>
                      <a:pt x="1332" y="554"/>
                    </a:cubicBezTo>
                    <a:cubicBezTo>
                      <a:pt x="260" y="1219"/>
                      <a:pt x="1" y="2033"/>
                      <a:pt x="777" y="2513"/>
                    </a:cubicBezTo>
                    <a:cubicBezTo>
                      <a:pt x="1057" y="2681"/>
                      <a:pt x="1448" y="2759"/>
                      <a:pt x="1883" y="2759"/>
                    </a:cubicBezTo>
                    <a:cubicBezTo>
                      <a:pt x="2600" y="2759"/>
                      <a:pt x="3438" y="2549"/>
                      <a:pt x="4105" y="2181"/>
                    </a:cubicBezTo>
                    <a:cubicBezTo>
                      <a:pt x="5177" y="1552"/>
                      <a:pt x="5436" y="702"/>
                      <a:pt x="4659" y="258"/>
                    </a:cubicBezTo>
                    <a:cubicBezTo>
                      <a:pt x="4368" y="83"/>
                      <a:pt x="3955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3064100" y="3320525"/>
                <a:ext cx="665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232" extrusionOk="0">
                    <a:moveTo>
                      <a:pt x="1513" y="0"/>
                    </a:moveTo>
                    <a:cubicBezTo>
                      <a:pt x="1243" y="0"/>
                      <a:pt x="957" y="47"/>
                      <a:pt x="703" y="149"/>
                    </a:cubicBezTo>
                    <a:cubicBezTo>
                      <a:pt x="149" y="371"/>
                      <a:pt x="1" y="741"/>
                      <a:pt x="333" y="1000"/>
                    </a:cubicBezTo>
                    <a:cubicBezTo>
                      <a:pt x="512" y="1158"/>
                      <a:pt x="807" y="1232"/>
                      <a:pt x="1128" y="1232"/>
                    </a:cubicBezTo>
                    <a:cubicBezTo>
                      <a:pt x="1406" y="1232"/>
                      <a:pt x="1703" y="1176"/>
                      <a:pt x="1960" y="1073"/>
                    </a:cubicBezTo>
                    <a:cubicBezTo>
                      <a:pt x="2515" y="815"/>
                      <a:pt x="2663" y="482"/>
                      <a:pt x="2330" y="186"/>
                    </a:cubicBezTo>
                    <a:cubicBezTo>
                      <a:pt x="2130" y="66"/>
                      <a:pt x="1832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3060400" y="3326100"/>
                <a:ext cx="628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443" extrusionOk="0">
                    <a:moveTo>
                      <a:pt x="297" y="0"/>
                    </a:moveTo>
                    <a:lnTo>
                      <a:pt x="1" y="148"/>
                    </a:lnTo>
                    <a:cubicBezTo>
                      <a:pt x="1" y="148"/>
                      <a:pt x="407" y="296"/>
                      <a:pt x="1036" y="666"/>
                    </a:cubicBezTo>
                    <a:cubicBezTo>
                      <a:pt x="1701" y="1035"/>
                      <a:pt x="2219" y="1442"/>
                      <a:pt x="2219" y="1442"/>
                    </a:cubicBezTo>
                    <a:lnTo>
                      <a:pt x="2515" y="1257"/>
                    </a:lnTo>
                    <a:cubicBezTo>
                      <a:pt x="2515" y="1257"/>
                      <a:pt x="1923" y="814"/>
                      <a:pt x="1332" y="481"/>
                    </a:cubicBezTo>
                    <a:cubicBezTo>
                      <a:pt x="777" y="148"/>
                      <a:pt x="297" y="0"/>
                      <a:pt x="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20" name="Google Shape;420;p15"/>
          <p:cNvGrpSpPr/>
          <p:nvPr/>
        </p:nvGrpSpPr>
        <p:grpSpPr>
          <a:xfrm flipH="1">
            <a:off x="240514" y="4457170"/>
            <a:ext cx="684048" cy="406653"/>
            <a:chOff x="152963" y="1275314"/>
            <a:chExt cx="777239" cy="462053"/>
          </a:xfrm>
        </p:grpSpPr>
        <p:sp>
          <p:nvSpPr>
            <p:cNvPr id="421" name="Google Shape;421;p15"/>
            <p:cNvSpPr/>
            <p:nvPr/>
          </p:nvSpPr>
          <p:spPr>
            <a:xfrm>
              <a:off x="152963" y="1339318"/>
              <a:ext cx="777239" cy="398049"/>
            </a:xfrm>
            <a:custGeom>
              <a:avLst/>
              <a:gdLst/>
              <a:ahLst/>
              <a:cxnLst/>
              <a:rect l="l" t="t" r="r" b="b"/>
              <a:pathLst>
                <a:path w="5436" h="2784" extrusionOk="0">
                  <a:moveTo>
                    <a:pt x="3553" y="0"/>
                  </a:moveTo>
                  <a:cubicBezTo>
                    <a:pt x="2837" y="0"/>
                    <a:pt x="1999" y="211"/>
                    <a:pt x="1332" y="579"/>
                  </a:cubicBezTo>
                  <a:cubicBezTo>
                    <a:pt x="260" y="1244"/>
                    <a:pt x="1" y="2057"/>
                    <a:pt x="777" y="2538"/>
                  </a:cubicBezTo>
                  <a:cubicBezTo>
                    <a:pt x="1057" y="2706"/>
                    <a:pt x="1448" y="2784"/>
                    <a:pt x="1883" y="2784"/>
                  </a:cubicBezTo>
                  <a:cubicBezTo>
                    <a:pt x="2600" y="2784"/>
                    <a:pt x="3438" y="2573"/>
                    <a:pt x="4105" y="2205"/>
                  </a:cubicBezTo>
                  <a:cubicBezTo>
                    <a:pt x="5177" y="1540"/>
                    <a:pt x="5436" y="726"/>
                    <a:pt x="4659" y="246"/>
                  </a:cubicBezTo>
                  <a:cubicBezTo>
                    <a:pt x="4380" y="78"/>
                    <a:pt x="3989" y="0"/>
                    <a:pt x="3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22" name="Google Shape;422;p15"/>
            <p:cNvGrpSpPr/>
            <p:nvPr/>
          </p:nvGrpSpPr>
          <p:grpSpPr>
            <a:xfrm>
              <a:off x="157540" y="1275314"/>
              <a:ext cx="705620" cy="425371"/>
              <a:chOff x="3023425" y="3316875"/>
              <a:chExt cx="135900" cy="81925"/>
            </a:xfrm>
          </p:grpSpPr>
          <p:sp>
            <p:nvSpPr>
              <p:cNvPr id="423" name="Google Shape;423;p15"/>
              <p:cNvSpPr/>
              <p:nvPr/>
            </p:nvSpPr>
            <p:spPr>
              <a:xfrm>
                <a:off x="3023425" y="3329200"/>
                <a:ext cx="1359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2784" extrusionOk="0">
                    <a:moveTo>
                      <a:pt x="3553" y="0"/>
                    </a:moveTo>
                    <a:cubicBezTo>
                      <a:pt x="2837" y="0"/>
                      <a:pt x="1999" y="211"/>
                      <a:pt x="1332" y="579"/>
                    </a:cubicBezTo>
                    <a:cubicBezTo>
                      <a:pt x="260" y="1244"/>
                      <a:pt x="1" y="2057"/>
                      <a:pt x="777" y="2538"/>
                    </a:cubicBezTo>
                    <a:cubicBezTo>
                      <a:pt x="1057" y="2706"/>
                      <a:pt x="1448" y="2784"/>
                      <a:pt x="1883" y="2784"/>
                    </a:cubicBezTo>
                    <a:cubicBezTo>
                      <a:pt x="2600" y="2784"/>
                      <a:pt x="3438" y="2573"/>
                      <a:pt x="4105" y="2205"/>
                    </a:cubicBezTo>
                    <a:cubicBezTo>
                      <a:pt x="5177" y="1540"/>
                      <a:pt x="5436" y="726"/>
                      <a:pt x="4659" y="246"/>
                    </a:cubicBezTo>
                    <a:cubicBezTo>
                      <a:pt x="4380" y="78"/>
                      <a:pt x="3989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3023425" y="3316875"/>
                <a:ext cx="135900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2760" extrusionOk="0">
                    <a:moveTo>
                      <a:pt x="3497" y="0"/>
                    </a:moveTo>
                    <a:cubicBezTo>
                      <a:pt x="2793" y="0"/>
                      <a:pt x="1981" y="196"/>
                      <a:pt x="1332" y="554"/>
                    </a:cubicBezTo>
                    <a:cubicBezTo>
                      <a:pt x="260" y="1219"/>
                      <a:pt x="1" y="2033"/>
                      <a:pt x="777" y="2513"/>
                    </a:cubicBezTo>
                    <a:cubicBezTo>
                      <a:pt x="1057" y="2681"/>
                      <a:pt x="1448" y="2759"/>
                      <a:pt x="1883" y="2759"/>
                    </a:cubicBezTo>
                    <a:cubicBezTo>
                      <a:pt x="2600" y="2759"/>
                      <a:pt x="3438" y="2549"/>
                      <a:pt x="4105" y="2181"/>
                    </a:cubicBezTo>
                    <a:cubicBezTo>
                      <a:pt x="5177" y="1552"/>
                      <a:pt x="5436" y="702"/>
                      <a:pt x="4659" y="258"/>
                    </a:cubicBezTo>
                    <a:cubicBezTo>
                      <a:pt x="4368" y="83"/>
                      <a:pt x="3955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3064100" y="3320525"/>
                <a:ext cx="665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232" extrusionOk="0">
                    <a:moveTo>
                      <a:pt x="1513" y="0"/>
                    </a:moveTo>
                    <a:cubicBezTo>
                      <a:pt x="1243" y="0"/>
                      <a:pt x="957" y="47"/>
                      <a:pt x="703" y="149"/>
                    </a:cubicBezTo>
                    <a:cubicBezTo>
                      <a:pt x="149" y="371"/>
                      <a:pt x="1" y="741"/>
                      <a:pt x="333" y="1000"/>
                    </a:cubicBezTo>
                    <a:cubicBezTo>
                      <a:pt x="512" y="1158"/>
                      <a:pt x="807" y="1232"/>
                      <a:pt x="1128" y="1232"/>
                    </a:cubicBezTo>
                    <a:cubicBezTo>
                      <a:pt x="1406" y="1232"/>
                      <a:pt x="1703" y="1176"/>
                      <a:pt x="1960" y="1073"/>
                    </a:cubicBezTo>
                    <a:cubicBezTo>
                      <a:pt x="2515" y="815"/>
                      <a:pt x="2663" y="482"/>
                      <a:pt x="2330" y="186"/>
                    </a:cubicBezTo>
                    <a:cubicBezTo>
                      <a:pt x="2130" y="66"/>
                      <a:pt x="1832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3060400" y="3326100"/>
                <a:ext cx="628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443" extrusionOk="0">
                    <a:moveTo>
                      <a:pt x="297" y="0"/>
                    </a:moveTo>
                    <a:lnTo>
                      <a:pt x="1" y="148"/>
                    </a:lnTo>
                    <a:cubicBezTo>
                      <a:pt x="1" y="148"/>
                      <a:pt x="407" y="296"/>
                      <a:pt x="1036" y="666"/>
                    </a:cubicBezTo>
                    <a:cubicBezTo>
                      <a:pt x="1701" y="1035"/>
                      <a:pt x="2219" y="1442"/>
                      <a:pt x="2219" y="1442"/>
                    </a:cubicBezTo>
                    <a:lnTo>
                      <a:pt x="2515" y="1257"/>
                    </a:lnTo>
                    <a:cubicBezTo>
                      <a:pt x="2515" y="1257"/>
                      <a:pt x="1923" y="814"/>
                      <a:pt x="1332" y="481"/>
                    </a:cubicBezTo>
                    <a:cubicBezTo>
                      <a:pt x="777" y="148"/>
                      <a:pt x="297" y="0"/>
                      <a:pt x="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27" name="Google Shape;427;p15"/>
          <p:cNvGrpSpPr/>
          <p:nvPr/>
        </p:nvGrpSpPr>
        <p:grpSpPr>
          <a:xfrm>
            <a:off x="996281" y="4125832"/>
            <a:ext cx="269399" cy="256048"/>
            <a:chOff x="1406075" y="3845750"/>
            <a:chExt cx="415675" cy="395075"/>
          </a:xfrm>
        </p:grpSpPr>
        <p:sp>
          <p:nvSpPr>
            <p:cNvPr id="428" name="Google Shape;428;p1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16"/>
          <p:cNvSpPr txBox="1"/>
          <p:nvPr>
            <p:ph type="subTitle" idx="1"/>
          </p:nvPr>
        </p:nvSpPr>
        <p:spPr>
          <a:xfrm>
            <a:off x="717997" y="3284888"/>
            <a:ext cx="24129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5" name="Google Shape;435;p16"/>
          <p:cNvSpPr txBox="1"/>
          <p:nvPr>
            <p:ph type="subTitle" idx="2"/>
          </p:nvPr>
        </p:nvSpPr>
        <p:spPr>
          <a:xfrm>
            <a:off x="3378495" y="3284889"/>
            <a:ext cx="24129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6" name="Google Shape;436;p16"/>
          <p:cNvSpPr txBox="1"/>
          <p:nvPr>
            <p:ph type="subTitle" idx="3"/>
          </p:nvPr>
        </p:nvSpPr>
        <p:spPr>
          <a:xfrm>
            <a:off x="6006278" y="3284889"/>
            <a:ext cx="24129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7" name="Google Shape;437;p16"/>
          <p:cNvSpPr txBox="1"/>
          <p:nvPr>
            <p:ph type="subTitle" idx="4"/>
          </p:nvPr>
        </p:nvSpPr>
        <p:spPr>
          <a:xfrm>
            <a:off x="715100" y="2232200"/>
            <a:ext cx="24129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6"/>
          <p:cNvSpPr txBox="1"/>
          <p:nvPr>
            <p:ph type="subTitle" idx="5"/>
          </p:nvPr>
        </p:nvSpPr>
        <p:spPr>
          <a:xfrm>
            <a:off x="3375596" y="2232211"/>
            <a:ext cx="24129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6"/>
          <p:cNvSpPr txBox="1"/>
          <p:nvPr>
            <p:ph type="subTitle" idx="6"/>
          </p:nvPr>
        </p:nvSpPr>
        <p:spPr>
          <a:xfrm>
            <a:off x="6003377" y="2232223"/>
            <a:ext cx="24129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6"/>
          <p:cNvGrpSpPr/>
          <p:nvPr/>
        </p:nvGrpSpPr>
        <p:grpSpPr>
          <a:xfrm>
            <a:off x="102181" y="4173582"/>
            <a:ext cx="269399" cy="256048"/>
            <a:chOff x="1406075" y="3845750"/>
            <a:chExt cx="415675" cy="395075"/>
          </a:xfrm>
        </p:grpSpPr>
        <p:sp>
          <p:nvSpPr>
            <p:cNvPr id="441" name="Google Shape;441;p1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4016256" y="4717182"/>
            <a:ext cx="269399" cy="256048"/>
            <a:chOff x="1406075" y="3845750"/>
            <a:chExt cx="415675" cy="395075"/>
          </a:xfrm>
        </p:grpSpPr>
        <p:sp>
          <p:nvSpPr>
            <p:cNvPr id="445" name="Google Shape;445;p1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8" name="Google Shape;448;p16"/>
          <p:cNvGrpSpPr/>
          <p:nvPr/>
        </p:nvGrpSpPr>
        <p:grpSpPr>
          <a:xfrm>
            <a:off x="8568206" y="3638832"/>
            <a:ext cx="269399" cy="256048"/>
            <a:chOff x="1406075" y="3845750"/>
            <a:chExt cx="415675" cy="395075"/>
          </a:xfrm>
        </p:grpSpPr>
        <p:sp>
          <p:nvSpPr>
            <p:cNvPr id="449" name="Google Shape;449;p1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2" name="Google Shape;452;p16"/>
          <p:cNvGrpSpPr/>
          <p:nvPr/>
        </p:nvGrpSpPr>
        <p:grpSpPr>
          <a:xfrm>
            <a:off x="371581" y="1687907"/>
            <a:ext cx="269399" cy="256048"/>
            <a:chOff x="1406075" y="3845750"/>
            <a:chExt cx="415675" cy="395075"/>
          </a:xfrm>
        </p:grpSpPr>
        <p:sp>
          <p:nvSpPr>
            <p:cNvPr id="453" name="Google Shape;453;p1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56" name="Google Shape;456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70672" y="310450"/>
            <a:ext cx="1872376" cy="12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6"/>
          <p:cNvPicPr preferRelativeResize="0"/>
          <p:nvPr/>
        </p:nvPicPr>
        <p:blipFill rotWithShape="1">
          <a:blip r:embed="rId3"/>
          <a:srcRect t="61366" r="61532"/>
          <a:stretch>
            <a:fillRect/>
          </a:stretch>
        </p:blipFill>
        <p:spPr>
          <a:xfrm flipH="1">
            <a:off x="442275" y="456800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6"/>
          <p:cNvPicPr preferRelativeResize="0"/>
          <p:nvPr/>
        </p:nvPicPr>
        <p:blipFill rotWithShape="1">
          <a:blip r:embed="rId3"/>
          <a:srcRect t="61366" r="61532"/>
          <a:stretch>
            <a:fillRect/>
          </a:stretch>
        </p:blipFill>
        <p:spPr>
          <a:xfrm>
            <a:off x="819750" y="4173580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16"/>
          <p:cNvGrpSpPr/>
          <p:nvPr/>
        </p:nvGrpSpPr>
        <p:grpSpPr>
          <a:xfrm>
            <a:off x="1540131" y="188982"/>
            <a:ext cx="269399" cy="256048"/>
            <a:chOff x="1406075" y="3845750"/>
            <a:chExt cx="415675" cy="395075"/>
          </a:xfrm>
        </p:grpSpPr>
        <p:sp>
          <p:nvSpPr>
            <p:cNvPr id="460" name="Google Shape;460;p1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3" name="Google Shape;463;p16"/>
          <p:cNvGrpSpPr/>
          <p:nvPr/>
        </p:nvGrpSpPr>
        <p:grpSpPr>
          <a:xfrm>
            <a:off x="8568206" y="310457"/>
            <a:ext cx="269399" cy="256048"/>
            <a:chOff x="1406075" y="3845750"/>
            <a:chExt cx="415675" cy="395075"/>
          </a:xfrm>
        </p:grpSpPr>
        <p:sp>
          <p:nvSpPr>
            <p:cNvPr id="464" name="Google Shape;464;p1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7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17"/>
          <p:cNvSpPr txBox="1"/>
          <p:nvPr>
            <p:ph type="subTitle" idx="1"/>
          </p:nvPr>
        </p:nvSpPr>
        <p:spPr>
          <a:xfrm>
            <a:off x="1177125" y="1585275"/>
            <a:ext cx="23997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1" name="Google Shape;471;p17"/>
          <p:cNvSpPr txBox="1"/>
          <p:nvPr>
            <p:ph type="subTitle" idx="2"/>
          </p:nvPr>
        </p:nvSpPr>
        <p:spPr>
          <a:xfrm>
            <a:off x="1177200" y="1953575"/>
            <a:ext cx="2399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7"/>
          <p:cNvSpPr txBox="1"/>
          <p:nvPr>
            <p:ph type="subTitle" idx="3"/>
          </p:nvPr>
        </p:nvSpPr>
        <p:spPr>
          <a:xfrm>
            <a:off x="5567175" y="1953575"/>
            <a:ext cx="2399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7"/>
          <p:cNvSpPr txBox="1"/>
          <p:nvPr>
            <p:ph type="subTitle" idx="4"/>
          </p:nvPr>
        </p:nvSpPr>
        <p:spPr>
          <a:xfrm>
            <a:off x="1177200" y="3715725"/>
            <a:ext cx="2399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17"/>
          <p:cNvSpPr txBox="1"/>
          <p:nvPr>
            <p:ph type="subTitle" idx="5"/>
          </p:nvPr>
        </p:nvSpPr>
        <p:spPr>
          <a:xfrm>
            <a:off x="5567175" y="3715725"/>
            <a:ext cx="2399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7"/>
          <p:cNvSpPr txBox="1"/>
          <p:nvPr>
            <p:ph type="subTitle" idx="6"/>
          </p:nvPr>
        </p:nvSpPr>
        <p:spPr>
          <a:xfrm>
            <a:off x="1177275" y="3347425"/>
            <a:ext cx="23997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6" name="Google Shape;476;p17"/>
          <p:cNvSpPr txBox="1"/>
          <p:nvPr>
            <p:ph type="subTitle" idx="7"/>
          </p:nvPr>
        </p:nvSpPr>
        <p:spPr>
          <a:xfrm>
            <a:off x="5567150" y="1585275"/>
            <a:ext cx="23997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7" name="Google Shape;477;p17"/>
          <p:cNvSpPr txBox="1"/>
          <p:nvPr>
            <p:ph type="subTitle" idx="8"/>
          </p:nvPr>
        </p:nvSpPr>
        <p:spPr>
          <a:xfrm>
            <a:off x="5567149" y="3347425"/>
            <a:ext cx="23997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478" name="Google Shape;478;p17"/>
          <p:cNvGrpSpPr/>
          <p:nvPr/>
        </p:nvGrpSpPr>
        <p:grpSpPr>
          <a:xfrm>
            <a:off x="80406" y="238207"/>
            <a:ext cx="269399" cy="256048"/>
            <a:chOff x="1406075" y="3845750"/>
            <a:chExt cx="415675" cy="395075"/>
          </a:xfrm>
        </p:grpSpPr>
        <p:sp>
          <p:nvSpPr>
            <p:cNvPr id="479" name="Google Shape;479;p1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2" name="Google Shape;482;p17"/>
          <p:cNvGrpSpPr/>
          <p:nvPr/>
        </p:nvGrpSpPr>
        <p:grpSpPr>
          <a:xfrm>
            <a:off x="3967681" y="4480482"/>
            <a:ext cx="269399" cy="256048"/>
            <a:chOff x="1406075" y="3845750"/>
            <a:chExt cx="415675" cy="395075"/>
          </a:xfrm>
        </p:grpSpPr>
        <p:sp>
          <p:nvSpPr>
            <p:cNvPr id="483" name="Google Shape;483;p1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6" name="Google Shape;486;p17"/>
          <p:cNvGrpSpPr/>
          <p:nvPr/>
        </p:nvGrpSpPr>
        <p:grpSpPr>
          <a:xfrm>
            <a:off x="7870131" y="4796107"/>
            <a:ext cx="269399" cy="256048"/>
            <a:chOff x="1406075" y="3845750"/>
            <a:chExt cx="415675" cy="395075"/>
          </a:xfrm>
        </p:grpSpPr>
        <p:sp>
          <p:nvSpPr>
            <p:cNvPr id="487" name="Google Shape;487;p1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0" name="Google Shape;490;p17"/>
          <p:cNvGrpSpPr/>
          <p:nvPr/>
        </p:nvGrpSpPr>
        <p:grpSpPr>
          <a:xfrm>
            <a:off x="5533431" y="117307"/>
            <a:ext cx="269399" cy="256048"/>
            <a:chOff x="1406075" y="3845750"/>
            <a:chExt cx="415675" cy="395075"/>
          </a:xfrm>
        </p:grpSpPr>
        <p:sp>
          <p:nvSpPr>
            <p:cNvPr id="491" name="Google Shape;491;p1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4" name="Google Shape;494;p17"/>
          <p:cNvGrpSpPr/>
          <p:nvPr/>
        </p:nvGrpSpPr>
        <p:grpSpPr>
          <a:xfrm>
            <a:off x="8735206" y="2051482"/>
            <a:ext cx="269399" cy="256048"/>
            <a:chOff x="1406075" y="3845750"/>
            <a:chExt cx="415675" cy="395075"/>
          </a:xfrm>
        </p:grpSpPr>
        <p:sp>
          <p:nvSpPr>
            <p:cNvPr id="495" name="Google Shape;495;p1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98" name="Google Shape;49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418213" y="44804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32013" y="78155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31863" y="330250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17"/>
          <p:cNvGrpSpPr/>
          <p:nvPr/>
        </p:nvGrpSpPr>
        <p:grpSpPr>
          <a:xfrm>
            <a:off x="349806" y="3668432"/>
            <a:ext cx="269399" cy="256048"/>
            <a:chOff x="1406075" y="3845750"/>
            <a:chExt cx="415675" cy="395075"/>
          </a:xfrm>
        </p:grpSpPr>
        <p:sp>
          <p:nvSpPr>
            <p:cNvPr id="502" name="Google Shape;502;p1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18"/>
          <p:cNvSpPr txBox="1"/>
          <p:nvPr>
            <p:ph type="subTitle" idx="1"/>
          </p:nvPr>
        </p:nvSpPr>
        <p:spPr>
          <a:xfrm>
            <a:off x="832150" y="2047743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8"/>
          <p:cNvSpPr txBox="1"/>
          <p:nvPr>
            <p:ph type="subTitle" idx="2"/>
          </p:nvPr>
        </p:nvSpPr>
        <p:spPr>
          <a:xfrm>
            <a:off x="3490868" y="2047743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8"/>
          <p:cNvSpPr txBox="1"/>
          <p:nvPr>
            <p:ph type="subTitle" idx="3"/>
          </p:nvPr>
        </p:nvSpPr>
        <p:spPr>
          <a:xfrm>
            <a:off x="6149585" y="2047743"/>
            <a:ext cx="2107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18"/>
          <p:cNvSpPr txBox="1"/>
          <p:nvPr>
            <p:ph type="subTitle" idx="4"/>
          </p:nvPr>
        </p:nvSpPr>
        <p:spPr>
          <a:xfrm>
            <a:off x="832150" y="3578291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8"/>
          <p:cNvSpPr txBox="1"/>
          <p:nvPr>
            <p:ph type="subTitle" idx="5"/>
          </p:nvPr>
        </p:nvSpPr>
        <p:spPr>
          <a:xfrm>
            <a:off x="3490868" y="3578291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8"/>
          <p:cNvSpPr txBox="1"/>
          <p:nvPr>
            <p:ph type="subTitle" idx="6"/>
          </p:nvPr>
        </p:nvSpPr>
        <p:spPr>
          <a:xfrm>
            <a:off x="6149585" y="3578291"/>
            <a:ext cx="2107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18"/>
          <p:cNvSpPr txBox="1"/>
          <p:nvPr>
            <p:ph type="subTitle" idx="7"/>
          </p:nvPr>
        </p:nvSpPr>
        <p:spPr>
          <a:xfrm>
            <a:off x="832150" y="1591700"/>
            <a:ext cx="2112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14" name="Google Shape;514;p18"/>
          <p:cNvSpPr txBox="1"/>
          <p:nvPr>
            <p:ph type="subTitle" idx="8"/>
          </p:nvPr>
        </p:nvSpPr>
        <p:spPr>
          <a:xfrm>
            <a:off x="3489518" y="1591700"/>
            <a:ext cx="21123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15" name="Google Shape;515;p18"/>
          <p:cNvSpPr txBox="1"/>
          <p:nvPr>
            <p:ph type="subTitle" idx="9"/>
          </p:nvPr>
        </p:nvSpPr>
        <p:spPr>
          <a:xfrm>
            <a:off x="6147185" y="1591700"/>
            <a:ext cx="21123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16" name="Google Shape;516;p18"/>
          <p:cNvSpPr txBox="1"/>
          <p:nvPr>
            <p:ph type="subTitle" idx="13"/>
          </p:nvPr>
        </p:nvSpPr>
        <p:spPr>
          <a:xfrm>
            <a:off x="832150" y="3122250"/>
            <a:ext cx="2112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17" name="Google Shape;517;p18"/>
          <p:cNvSpPr txBox="1"/>
          <p:nvPr>
            <p:ph type="subTitle" idx="14"/>
          </p:nvPr>
        </p:nvSpPr>
        <p:spPr>
          <a:xfrm>
            <a:off x="3489518" y="3122239"/>
            <a:ext cx="21123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18" name="Google Shape;518;p18"/>
          <p:cNvSpPr txBox="1"/>
          <p:nvPr>
            <p:ph type="subTitle" idx="15"/>
          </p:nvPr>
        </p:nvSpPr>
        <p:spPr>
          <a:xfrm>
            <a:off x="6147185" y="3122239"/>
            <a:ext cx="21123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19" name="Google Shape;51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20" name="Google Shape;52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" flipH="1">
            <a:off x="6700451" y="188977"/>
            <a:ext cx="2142297" cy="126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151788" y="453200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684638" y="427552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18"/>
          <p:cNvGrpSpPr/>
          <p:nvPr/>
        </p:nvGrpSpPr>
        <p:grpSpPr>
          <a:xfrm>
            <a:off x="8294193" y="603357"/>
            <a:ext cx="269399" cy="256048"/>
            <a:chOff x="1406075" y="3845750"/>
            <a:chExt cx="415675" cy="395075"/>
          </a:xfrm>
        </p:grpSpPr>
        <p:sp>
          <p:nvSpPr>
            <p:cNvPr id="524" name="Google Shape;524;p1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8"/>
          <p:cNvGrpSpPr/>
          <p:nvPr/>
        </p:nvGrpSpPr>
        <p:grpSpPr>
          <a:xfrm>
            <a:off x="908418" y="4736532"/>
            <a:ext cx="269399" cy="256048"/>
            <a:chOff x="1406075" y="3845750"/>
            <a:chExt cx="415675" cy="395075"/>
          </a:xfrm>
        </p:grpSpPr>
        <p:sp>
          <p:nvSpPr>
            <p:cNvPr id="528" name="Google Shape;528;p1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1" name="Google Shape;531;p18"/>
          <p:cNvGrpSpPr/>
          <p:nvPr/>
        </p:nvGrpSpPr>
        <p:grpSpPr>
          <a:xfrm>
            <a:off x="375656" y="188982"/>
            <a:ext cx="269399" cy="256048"/>
            <a:chOff x="1406075" y="3845750"/>
            <a:chExt cx="415675" cy="395075"/>
          </a:xfrm>
        </p:grpSpPr>
        <p:sp>
          <p:nvSpPr>
            <p:cNvPr id="532" name="Google Shape;532;p1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5" name="Google Shape;535;p18"/>
          <p:cNvGrpSpPr/>
          <p:nvPr/>
        </p:nvGrpSpPr>
        <p:grpSpPr>
          <a:xfrm>
            <a:off x="305606" y="3227332"/>
            <a:ext cx="269399" cy="256048"/>
            <a:chOff x="1406075" y="3845750"/>
            <a:chExt cx="415675" cy="395075"/>
          </a:xfrm>
        </p:grpSpPr>
        <p:sp>
          <p:nvSpPr>
            <p:cNvPr id="536" name="Google Shape;536;p1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9" name="Google Shape;539;p18"/>
          <p:cNvGrpSpPr/>
          <p:nvPr/>
        </p:nvGrpSpPr>
        <p:grpSpPr>
          <a:xfrm>
            <a:off x="7990068" y="4736532"/>
            <a:ext cx="269399" cy="256048"/>
            <a:chOff x="1406075" y="3845750"/>
            <a:chExt cx="415675" cy="395075"/>
          </a:xfrm>
        </p:grpSpPr>
        <p:sp>
          <p:nvSpPr>
            <p:cNvPr id="540" name="Google Shape;540;p1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9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5" name="Google Shape;5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6" name="Google Shape;546;p19"/>
          <p:cNvSpPr txBox="1"/>
          <p:nvPr>
            <p:ph type="title" idx="2" hasCustomPrompt="1"/>
          </p:nvPr>
        </p:nvSpPr>
        <p:spPr>
          <a:xfrm>
            <a:off x="2464037" y="1698425"/>
            <a:ext cx="42159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47" name="Google Shape;547;p19"/>
          <p:cNvSpPr txBox="1"/>
          <p:nvPr>
            <p:ph type="subTitle" idx="1"/>
          </p:nvPr>
        </p:nvSpPr>
        <p:spPr>
          <a:xfrm flipH="1">
            <a:off x="2463938" y="2509425"/>
            <a:ext cx="4215900" cy="41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8" name="Google Shape;548;p19"/>
          <p:cNvSpPr txBox="1"/>
          <p:nvPr>
            <p:ph type="title" idx="3" hasCustomPrompt="1"/>
          </p:nvPr>
        </p:nvSpPr>
        <p:spPr>
          <a:xfrm>
            <a:off x="2464162" y="3276175"/>
            <a:ext cx="42159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49" name="Google Shape;549;p19"/>
          <p:cNvSpPr txBox="1"/>
          <p:nvPr>
            <p:ph type="subTitle" idx="4"/>
          </p:nvPr>
        </p:nvSpPr>
        <p:spPr>
          <a:xfrm flipH="1">
            <a:off x="2463938" y="4106675"/>
            <a:ext cx="4215900" cy="41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550" name="Google Shape;550;p19"/>
          <p:cNvGrpSpPr/>
          <p:nvPr/>
        </p:nvGrpSpPr>
        <p:grpSpPr>
          <a:xfrm>
            <a:off x="8624243" y="4270032"/>
            <a:ext cx="269399" cy="256048"/>
            <a:chOff x="1406075" y="3845750"/>
            <a:chExt cx="415675" cy="395075"/>
          </a:xfrm>
        </p:grpSpPr>
        <p:sp>
          <p:nvSpPr>
            <p:cNvPr id="551" name="Google Shape;551;p1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7325468" y="4445207"/>
            <a:ext cx="269399" cy="256048"/>
            <a:chOff x="1406075" y="3845750"/>
            <a:chExt cx="415675" cy="395075"/>
          </a:xfrm>
        </p:grpSpPr>
        <p:sp>
          <p:nvSpPr>
            <p:cNvPr id="555" name="Google Shape;555;p1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8" name="Google Shape;558;p19"/>
          <p:cNvGrpSpPr/>
          <p:nvPr/>
        </p:nvGrpSpPr>
        <p:grpSpPr>
          <a:xfrm>
            <a:off x="3041593" y="188982"/>
            <a:ext cx="269399" cy="256048"/>
            <a:chOff x="1406075" y="3845750"/>
            <a:chExt cx="415675" cy="395075"/>
          </a:xfrm>
        </p:grpSpPr>
        <p:sp>
          <p:nvSpPr>
            <p:cNvPr id="559" name="Google Shape;559;p1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9"/>
          <p:cNvGrpSpPr/>
          <p:nvPr/>
        </p:nvGrpSpPr>
        <p:grpSpPr>
          <a:xfrm>
            <a:off x="8691968" y="1920057"/>
            <a:ext cx="269399" cy="256048"/>
            <a:chOff x="1406075" y="3845750"/>
            <a:chExt cx="415675" cy="395075"/>
          </a:xfrm>
        </p:grpSpPr>
        <p:sp>
          <p:nvSpPr>
            <p:cNvPr id="563" name="Google Shape;563;p1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6" name="Google Shape;566;p19"/>
          <p:cNvGrpSpPr/>
          <p:nvPr/>
        </p:nvGrpSpPr>
        <p:grpSpPr>
          <a:xfrm>
            <a:off x="8078268" y="77532"/>
            <a:ext cx="269399" cy="256048"/>
            <a:chOff x="1406075" y="3845750"/>
            <a:chExt cx="415675" cy="395075"/>
          </a:xfrm>
        </p:grpSpPr>
        <p:sp>
          <p:nvSpPr>
            <p:cNvPr id="567" name="Google Shape;567;p1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407593" y="4650207"/>
            <a:ext cx="269399" cy="256048"/>
            <a:chOff x="1406075" y="3845750"/>
            <a:chExt cx="415675" cy="395075"/>
          </a:xfrm>
        </p:grpSpPr>
        <p:sp>
          <p:nvSpPr>
            <p:cNvPr id="571" name="Google Shape;571;p1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0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20"/>
          <p:cNvSpPr txBox="1"/>
          <p:nvPr>
            <p:ph type="title"/>
          </p:nvPr>
        </p:nvSpPr>
        <p:spPr>
          <a:xfrm>
            <a:off x="720000" y="448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77" name="Google Shape;577;p20"/>
          <p:cNvGrpSpPr/>
          <p:nvPr/>
        </p:nvGrpSpPr>
        <p:grpSpPr>
          <a:xfrm>
            <a:off x="162181" y="3932182"/>
            <a:ext cx="269399" cy="256048"/>
            <a:chOff x="1406075" y="3845750"/>
            <a:chExt cx="415675" cy="395075"/>
          </a:xfrm>
        </p:grpSpPr>
        <p:sp>
          <p:nvSpPr>
            <p:cNvPr id="578" name="Google Shape;578;p2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1" name="Google Shape;581;p20"/>
          <p:cNvGrpSpPr/>
          <p:nvPr/>
        </p:nvGrpSpPr>
        <p:grpSpPr>
          <a:xfrm>
            <a:off x="7968531" y="406982"/>
            <a:ext cx="269399" cy="256048"/>
            <a:chOff x="1406075" y="3845750"/>
            <a:chExt cx="415675" cy="395075"/>
          </a:xfrm>
        </p:grpSpPr>
        <p:sp>
          <p:nvSpPr>
            <p:cNvPr id="582" name="Google Shape;582;p2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5" name="Google Shape;585;p20"/>
          <p:cNvGrpSpPr/>
          <p:nvPr/>
        </p:nvGrpSpPr>
        <p:grpSpPr>
          <a:xfrm>
            <a:off x="8834931" y="1783482"/>
            <a:ext cx="269399" cy="256048"/>
            <a:chOff x="1406075" y="3845750"/>
            <a:chExt cx="415675" cy="395075"/>
          </a:xfrm>
        </p:grpSpPr>
        <p:sp>
          <p:nvSpPr>
            <p:cNvPr id="586" name="Google Shape;586;p2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9" name="Google Shape;589;p20"/>
          <p:cNvGrpSpPr/>
          <p:nvPr/>
        </p:nvGrpSpPr>
        <p:grpSpPr>
          <a:xfrm>
            <a:off x="8078031" y="4696007"/>
            <a:ext cx="269399" cy="256048"/>
            <a:chOff x="1406075" y="3845750"/>
            <a:chExt cx="415675" cy="395075"/>
          </a:xfrm>
        </p:grpSpPr>
        <p:sp>
          <p:nvSpPr>
            <p:cNvPr id="590" name="Google Shape;590;p2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20"/>
          <p:cNvGrpSpPr/>
          <p:nvPr/>
        </p:nvGrpSpPr>
        <p:grpSpPr>
          <a:xfrm>
            <a:off x="2618481" y="4899857"/>
            <a:ext cx="269399" cy="256048"/>
            <a:chOff x="1406075" y="3845750"/>
            <a:chExt cx="415675" cy="395075"/>
          </a:xfrm>
        </p:grpSpPr>
        <p:sp>
          <p:nvSpPr>
            <p:cNvPr id="594" name="Google Shape;594;p2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7" name="Google Shape;597;p20"/>
          <p:cNvGrpSpPr/>
          <p:nvPr/>
        </p:nvGrpSpPr>
        <p:grpSpPr>
          <a:xfrm>
            <a:off x="3276056" y="63907"/>
            <a:ext cx="269399" cy="256048"/>
            <a:chOff x="1406075" y="3845750"/>
            <a:chExt cx="415675" cy="395075"/>
          </a:xfrm>
        </p:grpSpPr>
        <p:sp>
          <p:nvSpPr>
            <p:cNvPr id="598" name="Google Shape;598;p2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01" name="Google Shape;601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0263" y="419900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038" y="46192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225" y="46192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47413" y="19247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0"/>
          <p:cNvGrpSpPr/>
          <p:nvPr/>
        </p:nvGrpSpPr>
        <p:grpSpPr>
          <a:xfrm>
            <a:off x="445706" y="1197457"/>
            <a:ext cx="269399" cy="256048"/>
            <a:chOff x="1406075" y="3845750"/>
            <a:chExt cx="415675" cy="395075"/>
          </a:xfrm>
        </p:grpSpPr>
        <p:sp>
          <p:nvSpPr>
            <p:cNvPr id="606" name="Google Shape;606;p2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2391900" y="229037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type="title" idx="2" hasCustomPrompt="1"/>
          </p:nvPr>
        </p:nvSpPr>
        <p:spPr>
          <a:xfrm>
            <a:off x="4021675" y="1303875"/>
            <a:ext cx="1100700" cy="95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type="subTitle" idx="1"/>
          </p:nvPr>
        </p:nvSpPr>
        <p:spPr>
          <a:xfrm>
            <a:off x="2670750" y="3166775"/>
            <a:ext cx="3802500" cy="525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" name="Google Shape;34;p3"/>
          <p:cNvGrpSpPr/>
          <p:nvPr/>
        </p:nvGrpSpPr>
        <p:grpSpPr>
          <a:xfrm>
            <a:off x="824193" y="406982"/>
            <a:ext cx="269399" cy="256048"/>
            <a:chOff x="1406075" y="3845750"/>
            <a:chExt cx="415675" cy="395075"/>
          </a:xfrm>
        </p:grpSpPr>
        <p:sp>
          <p:nvSpPr>
            <p:cNvPr id="35" name="Google Shape;35;p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8610268" y="3692382"/>
            <a:ext cx="269399" cy="256048"/>
            <a:chOff x="1406075" y="3845750"/>
            <a:chExt cx="415675" cy="395075"/>
          </a:xfrm>
        </p:grpSpPr>
        <p:sp>
          <p:nvSpPr>
            <p:cNvPr id="39" name="Google Shape;39;p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3152443" y="4724757"/>
            <a:ext cx="269399" cy="256048"/>
            <a:chOff x="1406075" y="3845750"/>
            <a:chExt cx="415675" cy="395075"/>
          </a:xfrm>
        </p:grpSpPr>
        <p:sp>
          <p:nvSpPr>
            <p:cNvPr id="43" name="Google Shape;43;p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5582668" y="150932"/>
            <a:ext cx="269399" cy="256048"/>
            <a:chOff x="1406075" y="3845750"/>
            <a:chExt cx="415675" cy="395075"/>
          </a:xfrm>
        </p:grpSpPr>
        <p:sp>
          <p:nvSpPr>
            <p:cNvPr id="47" name="Google Shape;47;p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364893" y="3255707"/>
            <a:ext cx="269399" cy="256048"/>
            <a:chOff x="1406075" y="3845750"/>
            <a:chExt cx="415675" cy="395075"/>
          </a:xfrm>
        </p:grpSpPr>
        <p:sp>
          <p:nvSpPr>
            <p:cNvPr id="51" name="Google Shape;51;p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2" name="Google Shape;612;p21"/>
          <p:cNvSpPr txBox="1"/>
          <p:nvPr>
            <p:ph type="body" idx="1"/>
          </p:nvPr>
        </p:nvSpPr>
        <p:spPr>
          <a:xfrm>
            <a:off x="720000" y="1188300"/>
            <a:ext cx="7704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13" name="Google Shape;613;p21"/>
          <p:cNvGrpSpPr/>
          <p:nvPr/>
        </p:nvGrpSpPr>
        <p:grpSpPr>
          <a:xfrm>
            <a:off x="88018" y="4480482"/>
            <a:ext cx="269399" cy="256048"/>
            <a:chOff x="1406075" y="3845750"/>
            <a:chExt cx="415675" cy="395075"/>
          </a:xfrm>
        </p:grpSpPr>
        <p:sp>
          <p:nvSpPr>
            <p:cNvPr id="614" name="Google Shape;614;p2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21"/>
          <p:cNvGrpSpPr/>
          <p:nvPr/>
        </p:nvGrpSpPr>
        <p:grpSpPr>
          <a:xfrm>
            <a:off x="500868" y="188982"/>
            <a:ext cx="269399" cy="256048"/>
            <a:chOff x="1406075" y="3845750"/>
            <a:chExt cx="415675" cy="395075"/>
          </a:xfrm>
        </p:grpSpPr>
        <p:sp>
          <p:nvSpPr>
            <p:cNvPr id="618" name="Google Shape;618;p2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1" name="Google Shape;621;p21"/>
          <p:cNvGrpSpPr/>
          <p:nvPr/>
        </p:nvGrpSpPr>
        <p:grpSpPr>
          <a:xfrm>
            <a:off x="8737368" y="3435732"/>
            <a:ext cx="269399" cy="256048"/>
            <a:chOff x="1406075" y="3845750"/>
            <a:chExt cx="415675" cy="395075"/>
          </a:xfrm>
        </p:grpSpPr>
        <p:sp>
          <p:nvSpPr>
            <p:cNvPr id="622" name="Google Shape;622;p2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5" name="Google Shape;625;p21"/>
          <p:cNvGrpSpPr/>
          <p:nvPr/>
        </p:nvGrpSpPr>
        <p:grpSpPr>
          <a:xfrm>
            <a:off x="6779068" y="4817657"/>
            <a:ext cx="269399" cy="256048"/>
            <a:chOff x="1406075" y="3845750"/>
            <a:chExt cx="415675" cy="395075"/>
          </a:xfrm>
        </p:grpSpPr>
        <p:sp>
          <p:nvSpPr>
            <p:cNvPr id="626" name="Google Shape;626;p2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29" name="Google Shape;629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57425" y="454222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60313" y="419897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1" name="Google Shape;631;p21"/>
          <p:cNvGrpSpPr/>
          <p:nvPr/>
        </p:nvGrpSpPr>
        <p:grpSpPr>
          <a:xfrm>
            <a:off x="291643" y="2238957"/>
            <a:ext cx="269399" cy="256048"/>
            <a:chOff x="1406075" y="3845750"/>
            <a:chExt cx="415675" cy="395075"/>
          </a:xfrm>
        </p:grpSpPr>
        <p:sp>
          <p:nvSpPr>
            <p:cNvPr id="632" name="Google Shape;632;p2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5" name="Google Shape;635;p21"/>
          <p:cNvGrpSpPr/>
          <p:nvPr/>
        </p:nvGrpSpPr>
        <p:grpSpPr>
          <a:xfrm>
            <a:off x="8519618" y="761682"/>
            <a:ext cx="269399" cy="256048"/>
            <a:chOff x="1406075" y="3845750"/>
            <a:chExt cx="415675" cy="395075"/>
          </a:xfrm>
        </p:grpSpPr>
        <p:sp>
          <p:nvSpPr>
            <p:cNvPr id="636" name="Google Shape;636;p21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2" name="Google Shape;642;p22"/>
          <p:cNvSpPr txBox="1"/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43" name="Google Shape;643;p22"/>
          <p:cNvGrpSpPr/>
          <p:nvPr/>
        </p:nvGrpSpPr>
        <p:grpSpPr>
          <a:xfrm>
            <a:off x="312143" y="4728757"/>
            <a:ext cx="269399" cy="256048"/>
            <a:chOff x="1406075" y="3845750"/>
            <a:chExt cx="415675" cy="395075"/>
          </a:xfrm>
        </p:grpSpPr>
        <p:sp>
          <p:nvSpPr>
            <p:cNvPr id="644" name="Google Shape;644;p2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7" name="Google Shape;647;p22"/>
          <p:cNvGrpSpPr/>
          <p:nvPr/>
        </p:nvGrpSpPr>
        <p:grpSpPr>
          <a:xfrm>
            <a:off x="976818" y="188982"/>
            <a:ext cx="269399" cy="256048"/>
            <a:chOff x="1406075" y="3845750"/>
            <a:chExt cx="415675" cy="395075"/>
          </a:xfrm>
        </p:grpSpPr>
        <p:sp>
          <p:nvSpPr>
            <p:cNvPr id="648" name="Google Shape;648;p2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1" name="Google Shape;651;p22"/>
          <p:cNvGrpSpPr/>
          <p:nvPr/>
        </p:nvGrpSpPr>
        <p:grpSpPr>
          <a:xfrm>
            <a:off x="7931318" y="4480482"/>
            <a:ext cx="269399" cy="256048"/>
            <a:chOff x="1406075" y="3845750"/>
            <a:chExt cx="415675" cy="395075"/>
          </a:xfrm>
        </p:grpSpPr>
        <p:sp>
          <p:nvSpPr>
            <p:cNvPr id="652" name="Google Shape;652;p2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5" name="Google Shape;655;p22"/>
          <p:cNvGrpSpPr/>
          <p:nvPr/>
        </p:nvGrpSpPr>
        <p:grpSpPr>
          <a:xfrm>
            <a:off x="42743" y="1793232"/>
            <a:ext cx="269399" cy="256048"/>
            <a:chOff x="1406075" y="3845750"/>
            <a:chExt cx="415675" cy="395075"/>
          </a:xfrm>
        </p:grpSpPr>
        <p:sp>
          <p:nvSpPr>
            <p:cNvPr id="656" name="Google Shape;656;p2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9" name="Google Shape;659;p22"/>
          <p:cNvGrpSpPr/>
          <p:nvPr/>
        </p:nvGrpSpPr>
        <p:grpSpPr>
          <a:xfrm>
            <a:off x="8506368" y="678982"/>
            <a:ext cx="269399" cy="256048"/>
            <a:chOff x="1406075" y="3845750"/>
            <a:chExt cx="415675" cy="395075"/>
          </a:xfrm>
        </p:grpSpPr>
        <p:sp>
          <p:nvSpPr>
            <p:cNvPr id="660" name="Google Shape;660;p2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63" name="Google Shape;663;p22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571700" y="373025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2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571700" y="4330893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22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247850" y="4006880"/>
            <a:ext cx="472150" cy="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3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8" name="Google Shape;668;p23"/>
          <p:cNvSpPr txBox="1"/>
          <p:nvPr>
            <p:ph type="title"/>
          </p:nvPr>
        </p:nvSpPr>
        <p:spPr>
          <a:xfrm>
            <a:off x="720000" y="1354375"/>
            <a:ext cx="35937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3"/>
          <p:cNvSpPr txBox="1"/>
          <p:nvPr>
            <p:ph type="subTitle" idx="1"/>
          </p:nvPr>
        </p:nvSpPr>
        <p:spPr>
          <a:xfrm>
            <a:off x="720000" y="2986350"/>
            <a:ext cx="3593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3"/>
          <p:cNvSpPr/>
          <p:nvPr>
            <p:ph type="pic" idx="2"/>
          </p:nvPr>
        </p:nvSpPr>
        <p:spPr>
          <a:xfrm>
            <a:off x="4657000" y="1209025"/>
            <a:ext cx="3786600" cy="339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71" name="Google Shape;671;p23"/>
          <p:cNvGrpSpPr/>
          <p:nvPr/>
        </p:nvGrpSpPr>
        <p:grpSpPr>
          <a:xfrm>
            <a:off x="107156" y="868507"/>
            <a:ext cx="269399" cy="256048"/>
            <a:chOff x="1406075" y="3845750"/>
            <a:chExt cx="415675" cy="395075"/>
          </a:xfrm>
        </p:grpSpPr>
        <p:sp>
          <p:nvSpPr>
            <p:cNvPr id="672" name="Google Shape;672;p2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5" name="Google Shape;675;p23"/>
          <p:cNvGrpSpPr/>
          <p:nvPr/>
        </p:nvGrpSpPr>
        <p:grpSpPr>
          <a:xfrm>
            <a:off x="329306" y="4102657"/>
            <a:ext cx="269399" cy="256048"/>
            <a:chOff x="1406075" y="3845750"/>
            <a:chExt cx="415675" cy="395075"/>
          </a:xfrm>
        </p:grpSpPr>
        <p:sp>
          <p:nvSpPr>
            <p:cNvPr id="676" name="Google Shape;676;p2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9" name="Google Shape;679;p23"/>
          <p:cNvGrpSpPr/>
          <p:nvPr/>
        </p:nvGrpSpPr>
        <p:grpSpPr>
          <a:xfrm>
            <a:off x="1330831" y="4721182"/>
            <a:ext cx="269399" cy="256048"/>
            <a:chOff x="1406075" y="3845750"/>
            <a:chExt cx="415675" cy="395075"/>
          </a:xfrm>
        </p:grpSpPr>
        <p:sp>
          <p:nvSpPr>
            <p:cNvPr id="680" name="Google Shape;680;p2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23"/>
          <p:cNvGrpSpPr/>
          <p:nvPr/>
        </p:nvGrpSpPr>
        <p:grpSpPr>
          <a:xfrm>
            <a:off x="8675956" y="3897732"/>
            <a:ext cx="269399" cy="256048"/>
            <a:chOff x="1406075" y="3845750"/>
            <a:chExt cx="415675" cy="395075"/>
          </a:xfrm>
        </p:grpSpPr>
        <p:sp>
          <p:nvSpPr>
            <p:cNvPr id="684" name="Google Shape;684;p2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7" name="Google Shape;687;p23"/>
          <p:cNvGrpSpPr/>
          <p:nvPr/>
        </p:nvGrpSpPr>
        <p:grpSpPr>
          <a:xfrm>
            <a:off x="8756631" y="676707"/>
            <a:ext cx="269399" cy="256048"/>
            <a:chOff x="1406075" y="3845750"/>
            <a:chExt cx="415675" cy="395075"/>
          </a:xfrm>
        </p:grpSpPr>
        <p:sp>
          <p:nvSpPr>
            <p:cNvPr id="688" name="Google Shape;688;p2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91" name="Google Shape;691;p23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264837" y="204368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3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479025" y="535005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3" name="Google Shape;693;p23"/>
          <p:cNvGrpSpPr/>
          <p:nvPr/>
        </p:nvGrpSpPr>
        <p:grpSpPr>
          <a:xfrm flipH="1">
            <a:off x="795626" y="270058"/>
            <a:ext cx="684048" cy="406653"/>
            <a:chOff x="152963" y="1275314"/>
            <a:chExt cx="777239" cy="462053"/>
          </a:xfrm>
        </p:grpSpPr>
        <p:sp>
          <p:nvSpPr>
            <p:cNvPr id="694" name="Google Shape;694;p23"/>
            <p:cNvSpPr/>
            <p:nvPr/>
          </p:nvSpPr>
          <p:spPr>
            <a:xfrm>
              <a:off x="152963" y="1339318"/>
              <a:ext cx="777239" cy="398049"/>
            </a:xfrm>
            <a:custGeom>
              <a:avLst/>
              <a:gdLst/>
              <a:ahLst/>
              <a:cxnLst/>
              <a:rect l="l" t="t" r="r" b="b"/>
              <a:pathLst>
                <a:path w="5436" h="2784" extrusionOk="0">
                  <a:moveTo>
                    <a:pt x="3553" y="0"/>
                  </a:moveTo>
                  <a:cubicBezTo>
                    <a:pt x="2837" y="0"/>
                    <a:pt x="1999" y="211"/>
                    <a:pt x="1332" y="579"/>
                  </a:cubicBezTo>
                  <a:cubicBezTo>
                    <a:pt x="260" y="1244"/>
                    <a:pt x="1" y="2057"/>
                    <a:pt x="777" y="2538"/>
                  </a:cubicBezTo>
                  <a:cubicBezTo>
                    <a:pt x="1057" y="2706"/>
                    <a:pt x="1448" y="2784"/>
                    <a:pt x="1883" y="2784"/>
                  </a:cubicBezTo>
                  <a:cubicBezTo>
                    <a:pt x="2600" y="2784"/>
                    <a:pt x="3438" y="2573"/>
                    <a:pt x="4105" y="2205"/>
                  </a:cubicBezTo>
                  <a:cubicBezTo>
                    <a:pt x="5177" y="1540"/>
                    <a:pt x="5436" y="726"/>
                    <a:pt x="4659" y="246"/>
                  </a:cubicBezTo>
                  <a:cubicBezTo>
                    <a:pt x="4380" y="78"/>
                    <a:pt x="3989" y="0"/>
                    <a:pt x="3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95" name="Google Shape;695;p23"/>
            <p:cNvGrpSpPr/>
            <p:nvPr/>
          </p:nvGrpSpPr>
          <p:grpSpPr>
            <a:xfrm>
              <a:off x="157540" y="1275314"/>
              <a:ext cx="705620" cy="425371"/>
              <a:chOff x="3023425" y="3316875"/>
              <a:chExt cx="135900" cy="81925"/>
            </a:xfrm>
          </p:grpSpPr>
          <p:sp>
            <p:nvSpPr>
              <p:cNvPr id="696" name="Google Shape;696;p23"/>
              <p:cNvSpPr/>
              <p:nvPr/>
            </p:nvSpPr>
            <p:spPr>
              <a:xfrm>
                <a:off x="3023425" y="3329200"/>
                <a:ext cx="1359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2784" extrusionOk="0">
                    <a:moveTo>
                      <a:pt x="3553" y="0"/>
                    </a:moveTo>
                    <a:cubicBezTo>
                      <a:pt x="2837" y="0"/>
                      <a:pt x="1999" y="211"/>
                      <a:pt x="1332" y="579"/>
                    </a:cubicBezTo>
                    <a:cubicBezTo>
                      <a:pt x="260" y="1244"/>
                      <a:pt x="1" y="2057"/>
                      <a:pt x="777" y="2538"/>
                    </a:cubicBezTo>
                    <a:cubicBezTo>
                      <a:pt x="1057" y="2706"/>
                      <a:pt x="1448" y="2784"/>
                      <a:pt x="1883" y="2784"/>
                    </a:cubicBezTo>
                    <a:cubicBezTo>
                      <a:pt x="2600" y="2784"/>
                      <a:pt x="3438" y="2573"/>
                      <a:pt x="4105" y="2205"/>
                    </a:cubicBezTo>
                    <a:cubicBezTo>
                      <a:pt x="5177" y="1540"/>
                      <a:pt x="5436" y="726"/>
                      <a:pt x="4659" y="246"/>
                    </a:cubicBezTo>
                    <a:cubicBezTo>
                      <a:pt x="4380" y="78"/>
                      <a:pt x="3989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3023425" y="3316875"/>
                <a:ext cx="135900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2760" extrusionOk="0">
                    <a:moveTo>
                      <a:pt x="3497" y="0"/>
                    </a:moveTo>
                    <a:cubicBezTo>
                      <a:pt x="2793" y="0"/>
                      <a:pt x="1981" y="196"/>
                      <a:pt x="1332" y="554"/>
                    </a:cubicBezTo>
                    <a:cubicBezTo>
                      <a:pt x="260" y="1219"/>
                      <a:pt x="1" y="2033"/>
                      <a:pt x="777" y="2513"/>
                    </a:cubicBezTo>
                    <a:cubicBezTo>
                      <a:pt x="1057" y="2681"/>
                      <a:pt x="1448" y="2759"/>
                      <a:pt x="1883" y="2759"/>
                    </a:cubicBezTo>
                    <a:cubicBezTo>
                      <a:pt x="2600" y="2759"/>
                      <a:pt x="3438" y="2549"/>
                      <a:pt x="4105" y="2181"/>
                    </a:cubicBezTo>
                    <a:cubicBezTo>
                      <a:pt x="5177" y="1552"/>
                      <a:pt x="5436" y="702"/>
                      <a:pt x="4659" y="258"/>
                    </a:cubicBezTo>
                    <a:cubicBezTo>
                      <a:pt x="4368" y="83"/>
                      <a:pt x="3955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3064100" y="3320525"/>
                <a:ext cx="665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232" extrusionOk="0">
                    <a:moveTo>
                      <a:pt x="1513" y="0"/>
                    </a:moveTo>
                    <a:cubicBezTo>
                      <a:pt x="1243" y="0"/>
                      <a:pt x="957" y="47"/>
                      <a:pt x="703" y="149"/>
                    </a:cubicBezTo>
                    <a:cubicBezTo>
                      <a:pt x="149" y="371"/>
                      <a:pt x="1" y="741"/>
                      <a:pt x="333" y="1000"/>
                    </a:cubicBezTo>
                    <a:cubicBezTo>
                      <a:pt x="512" y="1158"/>
                      <a:pt x="807" y="1232"/>
                      <a:pt x="1128" y="1232"/>
                    </a:cubicBezTo>
                    <a:cubicBezTo>
                      <a:pt x="1406" y="1232"/>
                      <a:pt x="1703" y="1176"/>
                      <a:pt x="1960" y="1073"/>
                    </a:cubicBezTo>
                    <a:cubicBezTo>
                      <a:pt x="2515" y="815"/>
                      <a:pt x="2663" y="482"/>
                      <a:pt x="2330" y="186"/>
                    </a:cubicBezTo>
                    <a:cubicBezTo>
                      <a:pt x="2130" y="66"/>
                      <a:pt x="1832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3060400" y="3326100"/>
                <a:ext cx="628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443" extrusionOk="0">
                    <a:moveTo>
                      <a:pt x="297" y="0"/>
                    </a:moveTo>
                    <a:lnTo>
                      <a:pt x="1" y="148"/>
                    </a:lnTo>
                    <a:cubicBezTo>
                      <a:pt x="1" y="148"/>
                      <a:pt x="407" y="296"/>
                      <a:pt x="1036" y="666"/>
                    </a:cubicBezTo>
                    <a:cubicBezTo>
                      <a:pt x="1701" y="1035"/>
                      <a:pt x="2219" y="1442"/>
                      <a:pt x="2219" y="1442"/>
                    </a:cubicBezTo>
                    <a:lnTo>
                      <a:pt x="2515" y="1257"/>
                    </a:lnTo>
                    <a:cubicBezTo>
                      <a:pt x="2515" y="1257"/>
                      <a:pt x="1923" y="814"/>
                      <a:pt x="1332" y="481"/>
                    </a:cubicBezTo>
                    <a:cubicBezTo>
                      <a:pt x="777" y="148"/>
                      <a:pt x="297" y="0"/>
                      <a:pt x="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00" name="Google Shape;700;p23"/>
          <p:cNvGrpSpPr/>
          <p:nvPr/>
        </p:nvGrpSpPr>
        <p:grpSpPr>
          <a:xfrm>
            <a:off x="3916631" y="92682"/>
            <a:ext cx="269399" cy="256048"/>
            <a:chOff x="1406075" y="3845750"/>
            <a:chExt cx="415675" cy="395075"/>
          </a:xfrm>
        </p:grpSpPr>
        <p:sp>
          <p:nvSpPr>
            <p:cNvPr id="701" name="Google Shape;701;p23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2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4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24"/>
          <p:cNvSpPr txBox="1"/>
          <p:nvPr>
            <p:ph type="title"/>
          </p:nvPr>
        </p:nvSpPr>
        <p:spPr>
          <a:xfrm>
            <a:off x="715100" y="1354375"/>
            <a:ext cx="27855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7" name="Google Shape;707;p24"/>
          <p:cNvSpPr txBox="1"/>
          <p:nvPr>
            <p:ph type="subTitle" idx="1"/>
          </p:nvPr>
        </p:nvSpPr>
        <p:spPr>
          <a:xfrm>
            <a:off x="715100" y="2986350"/>
            <a:ext cx="3305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8" name="Google Shape;708;p24"/>
          <p:cNvGrpSpPr/>
          <p:nvPr/>
        </p:nvGrpSpPr>
        <p:grpSpPr>
          <a:xfrm>
            <a:off x="64081" y="663032"/>
            <a:ext cx="269399" cy="256048"/>
            <a:chOff x="1406075" y="3845750"/>
            <a:chExt cx="415675" cy="395075"/>
          </a:xfrm>
        </p:grpSpPr>
        <p:sp>
          <p:nvSpPr>
            <p:cNvPr id="709" name="Google Shape;709;p2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2" name="Google Shape;712;p24"/>
          <p:cNvGrpSpPr/>
          <p:nvPr/>
        </p:nvGrpSpPr>
        <p:grpSpPr>
          <a:xfrm>
            <a:off x="8550781" y="812132"/>
            <a:ext cx="269399" cy="256048"/>
            <a:chOff x="1406075" y="3845750"/>
            <a:chExt cx="415675" cy="395075"/>
          </a:xfrm>
        </p:grpSpPr>
        <p:sp>
          <p:nvSpPr>
            <p:cNvPr id="713" name="Google Shape;713;p2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6" name="Google Shape;716;p24"/>
          <p:cNvGrpSpPr/>
          <p:nvPr/>
        </p:nvGrpSpPr>
        <p:grpSpPr>
          <a:xfrm>
            <a:off x="333481" y="4480482"/>
            <a:ext cx="269399" cy="256048"/>
            <a:chOff x="1406075" y="3845750"/>
            <a:chExt cx="415675" cy="395075"/>
          </a:xfrm>
        </p:grpSpPr>
        <p:sp>
          <p:nvSpPr>
            <p:cNvPr id="717" name="Google Shape;717;p2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24"/>
          <p:cNvGrpSpPr/>
          <p:nvPr/>
        </p:nvGrpSpPr>
        <p:grpSpPr>
          <a:xfrm>
            <a:off x="5689581" y="4736532"/>
            <a:ext cx="269399" cy="256048"/>
            <a:chOff x="1406075" y="3845750"/>
            <a:chExt cx="415675" cy="395075"/>
          </a:xfrm>
        </p:grpSpPr>
        <p:sp>
          <p:nvSpPr>
            <p:cNvPr id="721" name="Google Shape;721;p2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4" name="Google Shape;724;p24"/>
          <p:cNvGrpSpPr/>
          <p:nvPr/>
        </p:nvGrpSpPr>
        <p:grpSpPr>
          <a:xfrm>
            <a:off x="5893206" y="406982"/>
            <a:ext cx="269399" cy="256048"/>
            <a:chOff x="1406075" y="3845750"/>
            <a:chExt cx="415675" cy="395075"/>
          </a:xfrm>
        </p:grpSpPr>
        <p:sp>
          <p:nvSpPr>
            <p:cNvPr id="725" name="Google Shape;725;p2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8" name="Google Shape;728;p24"/>
          <p:cNvGrpSpPr/>
          <p:nvPr/>
        </p:nvGrpSpPr>
        <p:grpSpPr>
          <a:xfrm>
            <a:off x="533256" y="23307"/>
            <a:ext cx="269399" cy="256048"/>
            <a:chOff x="1406075" y="3845750"/>
            <a:chExt cx="415675" cy="395075"/>
          </a:xfrm>
        </p:grpSpPr>
        <p:sp>
          <p:nvSpPr>
            <p:cNvPr id="729" name="Google Shape;729;p2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2" name="Google Shape;732;p24"/>
          <p:cNvGrpSpPr/>
          <p:nvPr/>
        </p:nvGrpSpPr>
        <p:grpSpPr>
          <a:xfrm>
            <a:off x="8037206" y="3956682"/>
            <a:ext cx="269399" cy="256048"/>
            <a:chOff x="1406075" y="3845750"/>
            <a:chExt cx="415675" cy="395075"/>
          </a:xfrm>
        </p:grpSpPr>
        <p:sp>
          <p:nvSpPr>
            <p:cNvPr id="733" name="Google Shape;733;p2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5"/>
          <p:cNvSpPr txBox="1"/>
          <p:nvPr>
            <p:ph type="title"/>
          </p:nvPr>
        </p:nvSpPr>
        <p:spPr>
          <a:xfrm>
            <a:off x="1737350" y="3544750"/>
            <a:ext cx="6691200" cy="5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8" name="Google Shape;738;p25"/>
          <p:cNvSpPr txBox="1"/>
          <p:nvPr>
            <p:ph type="subTitle" idx="1"/>
          </p:nvPr>
        </p:nvSpPr>
        <p:spPr>
          <a:xfrm>
            <a:off x="1737700" y="195576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9" name="Google Shape;739;p25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0" name="Google Shape;740;p25"/>
          <p:cNvGrpSpPr/>
          <p:nvPr/>
        </p:nvGrpSpPr>
        <p:grpSpPr>
          <a:xfrm>
            <a:off x="350781" y="601182"/>
            <a:ext cx="269399" cy="256048"/>
            <a:chOff x="1406075" y="3845750"/>
            <a:chExt cx="415675" cy="395075"/>
          </a:xfrm>
        </p:grpSpPr>
        <p:sp>
          <p:nvSpPr>
            <p:cNvPr id="741" name="Google Shape;741;p2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4" name="Google Shape;744;p25"/>
          <p:cNvGrpSpPr/>
          <p:nvPr/>
        </p:nvGrpSpPr>
        <p:grpSpPr>
          <a:xfrm>
            <a:off x="1199906" y="4667582"/>
            <a:ext cx="269399" cy="256048"/>
            <a:chOff x="1406075" y="3845750"/>
            <a:chExt cx="415675" cy="395075"/>
          </a:xfrm>
        </p:grpSpPr>
        <p:sp>
          <p:nvSpPr>
            <p:cNvPr id="745" name="Google Shape;745;p2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8" name="Google Shape;748;p25"/>
          <p:cNvGrpSpPr/>
          <p:nvPr/>
        </p:nvGrpSpPr>
        <p:grpSpPr>
          <a:xfrm>
            <a:off x="8596231" y="1203132"/>
            <a:ext cx="269399" cy="256048"/>
            <a:chOff x="1406075" y="3845750"/>
            <a:chExt cx="415675" cy="395075"/>
          </a:xfrm>
        </p:grpSpPr>
        <p:sp>
          <p:nvSpPr>
            <p:cNvPr id="749" name="Google Shape;749;p2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2" name="Google Shape;752;p25"/>
          <p:cNvGrpSpPr/>
          <p:nvPr/>
        </p:nvGrpSpPr>
        <p:grpSpPr>
          <a:xfrm>
            <a:off x="8294206" y="4817382"/>
            <a:ext cx="269399" cy="256048"/>
            <a:chOff x="1406075" y="3845750"/>
            <a:chExt cx="415675" cy="395075"/>
          </a:xfrm>
        </p:grpSpPr>
        <p:sp>
          <p:nvSpPr>
            <p:cNvPr id="753" name="Google Shape;753;p2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6" name="Google Shape;756;p25"/>
          <p:cNvGrpSpPr/>
          <p:nvPr/>
        </p:nvGrpSpPr>
        <p:grpSpPr>
          <a:xfrm>
            <a:off x="81381" y="3434182"/>
            <a:ext cx="269399" cy="256048"/>
            <a:chOff x="1406075" y="3845750"/>
            <a:chExt cx="415675" cy="395075"/>
          </a:xfrm>
        </p:grpSpPr>
        <p:sp>
          <p:nvSpPr>
            <p:cNvPr id="757" name="Google Shape;757;p2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0" name="Google Shape;760;p25"/>
          <p:cNvGrpSpPr/>
          <p:nvPr/>
        </p:nvGrpSpPr>
        <p:grpSpPr>
          <a:xfrm>
            <a:off x="7744531" y="95282"/>
            <a:ext cx="269399" cy="256048"/>
            <a:chOff x="1406075" y="3845750"/>
            <a:chExt cx="415675" cy="395075"/>
          </a:xfrm>
        </p:grpSpPr>
        <p:sp>
          <p:nvSpPr>
            <p:cNvPr id="761" name="Google Shape;761;p2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6" name="Google Shape;766;p26"/>
          <p:cNvSpPr txBox="1"/>
          <p:nvPr>
            <p:ph type="title"/>
          </p:nvPr>
        </p:nvSpPr>
        <p:spPr>
          <a:xfrm>
            <a:off x="3731975" y="535000"/>
            <a:ext cx="4448100" cy="12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7" name="Google Shape;767;p26"/>
          <p:cNvSpPr txBox="1"/>
          <p:nvPr>
            <p:ph type="subTitle" idx="1"/>
          </p:nvPr>
        </p:nvSpPr>
        <p:spPr>
          <a:xfrm>
            <a:off x="3731925" y="18718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26"/>
          <p:cNvSpPr txBox="1"/>
          <p:nvPr/>
        </p:nvSpPr>
        <p:spPr>
          <a:xfrm>
            <a:off x="3483100" y="3573566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CREDITS: This presentation template was created by </a:t>
            </a:r>
            <a:r>
              <a:rPr lang="en-GB" sz="1200" u="sng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and includes icons by </a:t>
            </a:r>
            <a:r>
              <a:rPr lang="en-GB" sz="1200" u="sng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and infographics &amp; images by </a:t>
            </a:r>
            <a:r>
              <a:rPr lang="en-GB" sz="1200" u="sng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</a:t>
            </a:r>
            <a:endParaRPr sz="1200" u="sng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769" name="Google Shape;769;p26"/>
          <p:cNvGrpSpPr/>
          <p:nvPr/>
        </p:nvGrpSpPr>
        <p:grpSpPr>
          <a:xfrm>
            <a:off x="149068" y="4608507"/>
            <a:ext cx="269399" cy="256048"/>
            <a:chOff x="1406075" y="3845750"/>
            <a:chExt cx="415675" cy="395075"/>
          </a:xfrm>
        </p:grpSpPr>
        <p:sp>
          <p:nvSpPr>
            <p:cNvPr id="770" name="Google Shape;770;p2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3" name="Google Shape;773;p26"/>
          <p:cNvGrpSpPr/>
          <p:nvPr/>
        </p:nvGrpSpPr>
        <p:grpSpPr>
          <a:xfrm>
            <a:off x="743168" y="4034657"/>
            <a:ext cx="269399" cy="256048"/>
            <a:chOff x="1406075" y="3845750"/>
            <a:chExt cx="415675" cy="395075"/>
          </a:xfrm>
        </p:grpSpPr>
        <p:sp>
          <p:nvSpPr>
            <p:cNvPr id="774" name="Google Shape;774;p2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7" name="Google Shape;777;p26"/>
          <p:cNvGrpSpPr/>
          <p:nvPr/>
        </p:nvGrpSpPr>
        <p:grpSpPr>
          <a:xfrm>
            <a:off x="336518" y="335257"/>
            <a:ext cx="269399" cy="256048"/>
            <a:chOff x="1406075" y="3845750"/>
            <a:chExt cx="415675" cy="395075"/>
          </a:xfrm>
        </p:grpSpPr>
        <p:sp>
          <p:nvSpPr>
            <p:cNvPr id="778" name="Google Shape;778;p2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1" name="Google Shape;781;p26"/>
          <p:cNvGrpSpPr/>
          <p:nvPr/>
        </p:nvGrpSpPr>
        <p:grpSpPr>
          <a:xfrm>
            <a:off x="8469818" y="3869807"/>
            <a:ext cx="269399" cy="256048"/>
            <a:chOff x="1406075" y="3845750"/>
            <a:chExt cx="415675" cy="395075"/>
          </a:xfrm>
        </p:grpSpPr>
        <p:sp>
          <p:nvSpPr>
            <p:cNvPr id="782" name="Google Shape;782;p2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8581368" y="406982"/>
            <a:ext cx="269399" cy="256048"/>
            <a:chOff x="1406075" y="3845750"/>
            <a:chExt cx="415675" cy="395075"/>
          </a:xfrm>
        </p:grpSpPr>
        <p:sp>
          <p:nvSpPr>
            <p:cNvPr id="786" name="Google Shape;786;p2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9" name="Google Shape;789;p26"/>
          <p:cNvGrpSpPr/>
          <p:nvPr/>
        </p:nvGrpSpPr>
        <p:grpSpPr>
          <a:xfrm>
            <a:off x="8739218" y="4811782"/>
            <a:ext cx="269399" cy="256048"/>
            <a:chOff x="1406075" y="3845750"/>
            <a:chExt cx="415675" cy="395075"/>
          </a:xfrm>
        </p:grpSpPr>
        <p:sp>
          <p:nvSpPr>
            <p:cNvPr id="790" name="Google Shape;790;p2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3" name="Google Shape;793;p26"/>
          <p:cNvGrpSpPr/>
          <p:nvPr/>
        </p:nvGrpSpPr>
        <p:grpSpPr>
          <a:xfrm>
            <a:off x="6526593" y="4518557"/>
            <a:ext cx="269399" cy="256048"/>
            <a:chOff x="1406075" y="3845750"/>
            <a:chExt cx="415675" cy="395075"/>
          </a:xfrm>
        </p:grpSpPr>
        <p:sp>
          <p:nvSpPr>
            <p:cNvPr id="794" name="Google Shape;794;p2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5415993" y="37382"/>
            <a:ext cx="269399" cy="256048"/>
            <a:chOff x="1406075" y="3845750"/>
            <a:chExt cx="415675" cy="395075"/>
          </a:xfrm>
        </p:grpSpPr>
        <p:sp>
          <p:nvSpPr>
            <p:cNvPr id="798" name="Google Shape;798;p2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801" name="Google Shape;801;p26"/>
          <p:cNvPicPr preferRelativeResize="0"/>
          <p:nvPr/>
        </p:nvPicPr>
        <p:blipFill rotWithShape="1">
          <a:blip r:embed="rId5"/>
          <a:srcRect t="61366" r="61532"/>
          <a:stretch>
            <a:fillRect/>
          </a:stretch>
        </p:blipFill>
        <p:spPr>
          <a:xfrm>
            <a:off x="8192825" y="1099743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26"/>
          <p:cNvPicPr preferRelativeResize="0"/>
          <p:nvPr/>
        </p:nvPicPr>
        <p:blipFill rotWithShape="1">
          <a:blip r:embed="rId5"/>
          <a:srcRect t="61366" r="61532"/>
          <a:stretch>
            <a:fillRect/>
          </a:stretch>
        </p:blipFill>
        <p:spPr>
          <a:xfrm>
            <a:off x="7877863" y="74045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2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214463" y="3940768"/>
            <a:ext cx="1227400" cy="1048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26"/>
          <p:cNvGrpSpPr/>
          <p:nvPr/>
        </p:nvGrpSpPr>
        <p:grpSpPr>
          <a:xfrm>
            <a:off x="3237843" y="4774607"/>
            <a:ext cx="269399" cy="256048"/>
            <a:chOff x="1406075" y="3845750"/>
            <a:chExt cx="415675" cy="395075"/>
          </a:xfrm>
        </p:grpSpPr>
        <p:sp>
          <p:nvSpPr>
            <p:cNvPr id="805" name="Google Shape;805;p2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7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0" name="Google Shape;810;p27"/>
          <p:cNvGrpSpPr/>
          <p:nvPr/>
        </p:nvGrpSpPr>
        <p:grpSpPr>
          <a:xfrm>
            <a:off x="282743" y="278957"/>
            <a:ext cx="269399" cy="256048"/>
            <a:chOff x="1406075" y="3845750"/>
            <a:chExt cx="415675" cy="395075"/>
          </a:xfrm>
        </p:grpSpPr>
        <p:sp>
          <p:nvSpPr>
            <p:cNvPr id="811" name="Google Shape;811;p2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4" name="Google Shape;814;p27"/>
          <p:cNvGrpSpPr/>
          <p:nvPr/>
        </p:nvGrpSpPr>
        <p:grpSpPr>
          <a:xfrm>
            <a:off x="75143" y="4705632"/>
            <a:ext cx="269399" cy="256048"/>
            <a:chOff x="1406075" y="3845750"/>
            <a:chExt cx="415675" cy="395075"/>
          </a:xfrm>
        </p:grpSpPr>
        <p:sp>
          <p:nvSpPr>
            <p:cNvPr id="815" name="Google Shape;815;p2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8" name="Google Shape;818;p27"/>
          <p:cNvGrpSpPr/>
          <p:nvPr/>
        </p:nvGrpSpPr>
        <p:grpSpPr>
          <a:xfrm>
            <a:off x="8507543" y="994032"/>
            <a:ext cx="269399" cy="256048"/>
            <a:chOff x="1406075" y="3845750"/>
            <a:chExt cx="415675" cy="395075"/>
          </a:xfrm>
        </p:grpSpPr>
        <p:sp>
          <p:nvSpPr>
            <p:cNvPr id="819" name="Google Shape;819;p2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2" name="Google Shape;822;p27"/>
          <p:cNvGrpSpPr/>
          <p:nvPr/>
        </p:nvGrpSpPr>
        <p:grpSpPr>
          <a:xfrm>
            <a:off x="8776943" y="4242432"/>
            <a:ext cx="269399" cy="256048"/>
            <a:chOff x="1406075" y="3845750"/>
            <a:chExt cx="415675" cy="395075"/>
          </a:xfrm>
        </p:grpSpPr>
        <p:sp>
          <p:nvSpPr>
            <p:cNvPr id="823" name="Google Shape;823;p2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6" name="Google Shape;826;p27"/>
          <p:cNvGrpSpPr/>
          <p:nvPr/>
        </p:nvGrpSpPr>
        <p:grpSpPr>
          <a:xfrm>
            <a:off x="7564343" y="4790832"/>
            <a:ext cx="269399" cy="256048"/>
            <a:chOff x="1406075" y="3845750"/>
            <a:chExt cx="415675" cy="395075"/>
          </a:xfrm>
        </p:grpSpPr>
        <p:sp>
          <p:nvSpPr>
            <p:cNvPr id="827" name="Google Shape;827;p2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0" name="Google Shape;830;p27"/>
          <p:cNvGrpSpPr/>
          <p:nvPr/>
        </p:nvGrpSpPr>
        <p:grpSpPr>
          <a:xfrm>
            <a:off x="445693" y="1835232"/>
            <a:ext cx="269399" cy="256048"/>
            <a:chOff x="1406075" y="3845750"/>
            <a:chExt cx="415675" cy="395075"/>
          </a:xfrm>
        </p:grpSpPr>
        <p:sp>
          <p:nvSpPr>
            <p:cNvPr id="831" name="Google Shape;831;p2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4" name="Google Shape;834;p27"/>
          <p:cNvGrpSpPr/>
          <p:nvPr/>
        </p:nvGrpSpPr>
        <p:grpSpPr>
          <a:xfrm>
            <a:off x="6369143" y="22907"/>
            <a:ext cx="269399" cy="256048"/>
            <a:chOff x="1406075" y="3845750"/>
            <a:chExt cx="415675" cy="395075"/>
          </a:xfrm>
        </p:grpSpPr>
        <p:sp>
          <p:nvSpPr>
            <p:cNvPr id="835" name="Google Shape;835;p2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0" name="Google Shape;840;p28"/>
          <p:cNvGrpSpPr/>
          <p:nvPr/>
        </p:nvGrpSpPr>
        <p:grpSpPr>
          <a:xfrm>
            <a:off x="8704343" y="4718832"/>
            <a:ext cx="269399" cy="256048"/>
            <a:chOff x="1406075" y="3845750"/>
            <a:chExt cx="415675" cy="395075"/>
          </a:xfrm>
        </p:grpSpPr>
        <p:sp>
          <p:nvSpPr>
            <p:cNvPr id="841" name="Google Shape;841;p2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4" name="Google Shape;844;p28"/>
          <p:cNvGrpSpPr/>
          <p:nvPr/>
        </p:nvGrpSpPr>
        <p:grpSpPr>
          <a:xfrm>
            <a:off x="8428893" y="3359232"/>
            <a:ext cx="269399" cy="256048"/>
            <a:chOff x="1406075" y="3845750"/>
            <a:chExt cx="415675" cy="395075"/>
          </a:xfrm>
        </p:grpSpPr>
        <p:sp>
          <p:nvSpPr>
            <p:cNvPr id="845" name="Google Shape;845;p2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8" name="Google Shape;848;p28"/>
          <p:cNvGrpSpPr/>
          <p:nvPr/>
        </p:nvGrpSpPr>
        <p:grpSpPr>
          <a:xfrm>
            <a:off x="7760043" y="150932"/>
            <a:ext cx="269399" cy="256048"/>
            <a:chOff x="1406075" y="3845750"/>
            <a:chExt cx="415675" cy="395075"/>
          </a:xfrm>
        </p:grpSpPr>
        <p:sp>
          <p:nvSpPr>
            <p:cNvPr id="849" name="Google Shape;849;p2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2" name="Google Shape;852;p28"/>
          <p:cNvGrpSpPr/>
          <p:nvPr/>
        </p:nvGrpSpPr>
        <p:grpSpPr>
          <a:xfrm>
            <a:off x="2033543" y="4780032"/>
            <a:ext cx="269399" cy="256048"/>
            <a:chOff x="1406075" y="3845750"/>
            <a:chExt cx="415675" cy="395075"/>
          </a:xfrm>
        </p:grpSpPr>
        <p:sp>
          <p:nvSpPr>
            <p:cNvPr id="853" name="Google Shape;853;p2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6" name="Google Shape;856;p28"/>
          <p:cNvGrpSpPr/>
          <p:nvPr/>
        </p:nvGrpSpPr>
        <p:grpSpPr>
          <a:xfrm>
            <a:off x="373943" y="4020432"/>
            <a:ext cx="269399" cy="256048"/>
            <a:chOff x="1406075" y="3845750"/>
            <a:chExt cx="415675" cy="395075"/>
          </a:xfrm>
        </p:grpSpPr>
        <p:sp>
          <p:nvSpPr>
            <p:cNvPr id="857" name="Google Shape;857;p2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0" name="Google Shape;860;p28"/>
          <p:cNvGrpSpPr/>
          <p:nvPr/>
        </p:nvGrpSpPr>
        <p:grpSpPr>
          <a:xfrm>
            <a:off x="8326343" y="5552832"/>
            <a:ext cx="269399" cy="256048"/>
            <a:chOff x="1406075" y="3845750"/>
            <a:chExt cx="415675" cy="395075"/>
          </a:xfrm>
        </p:grpSpPr>
        <p:sp>
          <p:nvSpPr>
            <p:cNvPr id="861" name="Google Shape;861;p2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4" name="Google Shape;864;p28"/>
          <p:cNvGrpSpPr/>
          <p:nvPr/>
        </p:nvGrpSpPr>
        <p:grpSpPr>
          <a:xfrm>
            <a:off x="313943" y="406982"/>
            <a:ext cx="269399" cy="256048"/>
            <a:chOff x="1406075" y="3845750"/>
            <a:chExt cx="415675" cy="395075"/>
          </a:xfrm>
        </p:grpSpPr>
        <p:sp>
          <p:nvSpPr>
            <p:cNvPr id="865" name="Google Shape;865;p2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868" name="Google Shape;868;p28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224975" y="25780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8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501600" y="66303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8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029450" y="614205"/>
            <a:ext cx="472150" cy="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>
            <a:hlinkClick r:id="rId2" action="ppaction://hlinksldjump"/>
          </p:cNvPr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type="body" idx="1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8" name="Google Shape;58;p4"/>
          <p:cNvGrpSpPr/>
          <p:nvPr/>
        </p:nvGrpSpPr>
        <p:grpSpPr>
          <a:xfrm>
            <a:off x="229068" y="4147807"/>
            <a:ext cx="269399" cy="256048"/>
            <a:chOff x="1406075" y="3845750"/>
            <a:chExt cx="415675" cy="395075"/>
          </a:xfrm>
        </p:grpSpPr>
        <p:sp>
          <p:nvSpPr>
            <p:cNvPr id="59" name="Google Shape;59;p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580393" y="4619732"/>
            <a:ext cx="269399" cy="256048"/>
            <a:chOff x="1406075" y="3845750"/>
            <a:chExt cx="415675" cy="395075"/>
          </a:xfrm>
        </p:grpSpPr>
        <p:sp>
          <p:nvSpPr>
            <p:cNvPr id="63" name="Google Shape;63;p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6" name="Google Shape;66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75913" y="700937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22788" y="249387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4"/>
          <p:cNvGrpSpPr/>
          <p:nvPr/>
        </p:nvGrpSpPr>
        <p:grpSpPr>
          <a:xfrm>
            <a:off x="8670018" y="4733532"/>
            <a:ext cx="269399" cy="256048"/>
            <a:chOff x="1406075" y="3845750"/>
            <a:chExt cx="415675" cy="395075"/>
          </a:xfrm>
        </p:grpSpPr>
        <p:sp>
          <p:nvSpPr>
            <p:cNvPr id="69" name="Google Shape;69;p4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5"/>
          <p:cNvSpPr txBox="1"/>
          <p:nvPr>
            <p:ph type="subTitle" idx="1"/>
          </p:nvPr>
        </p:nvSpPr>
        <p:spPr>
          <a:xfrm>
            <a:off x="1290775" y="2895075"/>
            <a:ext cx="2907600" cy="466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type="subTitle" idx="2"/>
          </p:nvPr>
        </p:nvSpPr>
        <p:spPr>
          <a:xfrm>
            <a:off x="4945650" y="2895075"/>
            <a:ext cx="2907600" cy="466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type="subTitle" idx="3"/>
          </p:nvPr>
        </p:nvSpPr>
        <p:spPr>
          <a:xfrm>
            <a:off x="1290775" y="3379875"/>
            <a:ext cx="2907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subTitle" idx="4"/>
          </p:nvPr>
        </p:nvSpPr>
        <p:spPr>
          <a:xfrm>
            <a:off x="4945638" y="33029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type="title"/>
          </p:nvPr>
        </p:nvSpPr>
        <p:spPr>
          <a:xfrm>
            <a:off x="720000" y="517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9" name="Google Shape;79;p5"/>
          <p:cNvGrpSpPr/>
          <p:nvPr/>
        </p:nvGrpSpPr>
        <p:grpSpPr>
          <a:xfrm>
            <a:off x="327143" y="4797732"/>
            <a:ext cx="269399" cy="256048"/>
            <a:chOff x="1406075" y="3845750"/>
            <a:chExt cx="415675" cy="395075"/>
          </a:xfrm>
        </p:grpSpPr>
        <p:sp>
          <p:nvSpPr>
            <p:cNvPr id="80" name="Google Shape;80;p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" name="Google Shape;83;p5"/>
          <p:cNvGrpSpPr/>
          <p:nvPr/>
        </p:nvGrpSpPr>
        <p:grpSpPr>
          <a:xfrm>
            <a:off x="327143" y="129407"/>
            <a:ext cx="269399" cy="256048"/>
            <a:chOff x="1406075" y="3845750"/>
            <a:chExt cx="415675" cy="395075"/>
          </a:xfrm>
        </p:grpSpPr>
        <p:sp>
          <p:nvSpPr>
            <p:cNvPr id="84" name="Google Shape;84;p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8806968" y="3302957"/>
            <a:ext cx="269399" cy="256048"/>
            <a:chOff x="1406075" y="3845750"/>
            <a:chExt cx="415675" cy="395075"/>
          </a:xfrm>
        </p:grpSpPr>
        <p:sp>
          <p:nvSpPr>
            <p:cNvPr id="88" name="Google Shape;88;p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" name="Google Shape;91;p5"/>
          <p:cNvGrpSpPr/>
          <p:nvPr/>
        </p:nvGrpSpPr>
        <p:grpSpPr>
          <a:xfrm>
            <a:off x="57743" y="2895082"/>
            <a:ext cx="269399" cy="256048"/>
            <a:chOff x="1406075" y="3845750"/>
            <a:chExt cx="415675" cy="395075"/>
          </a:xfrm>
        </p:grpSpPr>
        <p:sp>
          <p:nvSpPr>
            <p:cNvPr id="92" name="Google Shape;92;p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" name="Google Shape;95;p5"/>
          <p:cNvGrpSpPr/>
          <p:nvPr/>
        </p:nvGrpSpPr>
        <p:grpSpPr>
          <a:xfrm>
            <a:off x="6370993" y="4480469"/>
            <a:ext cx="269399" cy="256048"/>
            <a:chOff x="1406075" y="3845750"/>
            <a:chExt cx="415675" cy="395075"/>
          </a:xfrm>
        </p:grpSpPr>
        <p:sp>
          <p:nvSpPr>
            <p:cNvPr id="96" name="Google Shape;96;p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9" name="Google Shape;99;p5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142575" y="453623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542175" y="4331305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5"/>
          <p:cNvGrpSpPr/>
          <p:nvPr/>
        </p:nvGrpSpPr>
        <p:grpSpPr>
          <a:xfrm>
            <a:off x="8428893" y="188982"/>
            <a:ext cx="269399" cy="256048"/>
            <a:chOff x="1406075" y="3845750"/>
            <a:chExt cx="415675" cy="395075"/>
          </a:xfrm>
        </p:grpSpPr>
        <p:sp>
          <p:nvSpPr>
            <p:cNvPr id="102" name="Google Shape;102;p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6"/>
          <p:cNvSpPr txBox="1"/>
          <p:nvPr>
            <p:ph type="title"/>
          </p:nvPr>
        </p:nvSpPr>
        <p:spPr>
          <a:xfrm>
            <a:off x="720000" y="448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8" name="Google Shape;108;p6"/>
          <p:cNvGrpSpPr/>
          <p:nvPr/>
        </p:nvGrpSpPr>
        <p:grpSpPr>
          <a:xfrm>
            <a:off x="95431" y="4352457"/>
            <a:ext cx="269399" cy="256048"/>
            <a:chOff x="1406075" y="3845750"/>
            <a:chExt cx="415675" cy="395075"/>
          </a:xfrm>
        </p:grpSpPr>
        <p:sp>
          <p:nvSpPr>
            <p:cNvPr id="109" name="Google Shape;109;p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364831" y="3324857"/>
            <a:ext cx="269399" cy="256048"/>
            <a:chOff x="1406075" y="3845750"/>
            <a:chExt cx="415675" cy="395075"/>
          </a:xfrm>
        </p:grpSpPr>
        <p:sp>
          <p:nvSpPr>
            <p:cNvPr id="113" name="Google Shape;113;p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223306" y="188982"/>
            <a:ext cx="269399" cy="256048"/>
            <a:chOff x="1406075" y="3845750"/>
            <a:chExt cx="415675" cy="395075"/>
          </a:xfrm>
        </p:grpSpPr>
        <p:sp>
          <p:nvSpPr>
            <p:cNvPr id="117" name="Google Shape;117;p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" name="Google Shape;120;p6"/>
          <p:cNvGrpSpPr/>
          <p:nvPr/>
        </p:nvGrpSpPr>
        <p:grpSpPr>
          <a:xfrm>
            <a:off x="7723556" y="47557"/>
            <a:ext cx="269399" cy="256048"/>
            <a:chOff x="1406075" y="3845750"/>
            <a:chExt cx="415675" cy="395075"/>
          </a:xfrm>
        </p:grpSpPr>
        <p:sp>
          <p:nvSpPr>
            <p:cNvPr id="121" name="Google Shape;121;p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" name="Google Shape;124;p6"/>
          <p:cNvGrpSpPr/>
          <p:nvPr/>
        </p:nvGrpSpPr>
        <p:grpSpPr>
          <a:xfrm>
            <a:off x="8790706" y="1335132"/>
            <a:ext cx="269399" cy="256048"/>
            <a:chOff x="1406075" y="3845750"/>
            <a:chExt cx="415675" cy="395075"/>
          </a:xfrm>
        </p:grpSpPr>
        <p:sp>
          <p:nvSpPr>
            <p:cNvPr id="125" name="Google Shape;125;p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8521306" y="4256607"/>
            <a:ext cx="269399" cy="256048"/>
            <a:chOff x="1406075" y="3845750"/>
            <a:chExt cx="415675" cy="395075"/>
          </a:xfrm>
        </p:grpSpPr>
        <p:sp>
          <p:nvSpPr>
            <p:cNvPr id="129" name="Google Shape;129;p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7056456" y="4683094"/>
            <a:ext cx="269399" cy="256048"/>
            <a:chOff x="1406075" y="3845750"/>
            <a:chExt cx="415675" cy="395075"/>
          </a:xfrm>
        </p:grpSpPr>
        <p:sp>
          <p:nvSpPr>
            <p:cNvPr id="133" name="Google Shape;133;p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36" name="Google Shape;136;p6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250250" y="24248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466950" y="68880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364825" y="4608493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7889100" y="612493"/>
            <a:ext cx="472150" cy="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7"/>
          <p:cNvSpPr txBox="1"/>
          <p:nvPr>
            <p:ph type="body" idx="1"/>
          </p:nvPr>
        </p:nvSpPr>
        <p:spPr>
          <a:xfrm>
            <a:off x="720000" y="1540175"/>
            <a:ext cx="5193300" cy="15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720000" y="513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7"/>
          <p:cNvGrpSpPr/>
          <p:nvPr/>
        </p:nvGrpSpPr>
        <p:grpSpPr>
          <a:xfrm>
            <a:off x="295081" y="3723532"/>
            <a:ext cx="269399" cy="256048"/>
            <a:chOff x="1406075" y="3845750"/>
            <a:chExt cx="415675" cy="395075"/>
          </a:xfrm>
        </p:grpSpPr>
        <p:sp>
          <p:nvSpPr>
            <p:cNvPr id="145" name="Google Shape;145;p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162731" y="406982"/>
            <a:ext cx="269399" cy="256048"/>
            <a:chOff x="1406075" y="3845750"/>
            <a:chExt cx="415675" cy="395075"/>
          </a:xfrm>
        </p:grpSpPr>
        <p:sp>
          <p:nvSpPr>
            <p:cNvPr id="149" name="Google Shape;149;p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" name="Google Shape;152;p7"/>
          <p:cNvGrpSpPr/>
          <p:nvPr/>
        </p:nvGrpSpPr>
        <p:grpSpPr>
          <a:xfrm>
            <a:off x="8081131" y="4480482"/>
            <a:ext cx="269399" cy="256048"/>
            <a:chOff x="1406075" y="3845750"/>
            <a:chExt cx="415675" cy="395075"/>
          </a:xfrm>
        </p:grpSpPr>
        <p:sp>
          <p:nvSpPr>
            <p:cNvPr id="153" name="Google Shape;153;p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6007681" y="7"/>
            <a:ext cx="269399" cy="256048"/>
            <a:chOff x="1406075" y="3845750"/>
            <a:chExt cx="415675" cy="395075"/>
          </a:xfrm>
        </p:grpSpPr>
        <p:sp>
          <p:nvSpPr>
            <p:cNvPr id="157" name="Google Shape;157;p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0" name="Google Shape;160;p7"/>
          <p:cNvGrpSpPr/>
          <p:nvPr/>
        </p:nvGrpSpPr>
        <p:grpSpPr>
          <a:xfrm>
            <a:off x="937168" y="4736532"/>
            <a:ext cx="269399" cy="256048"/>
            <a:chOff x="1406075" y="3845750"/>
            <a:chExt cx="415675" cy="395075"/>
          </a:xfrm>
        </p:grpSpPr>
        <p:sp>
          <p:nvSpPr>
            <p:cNvPr id="161" name="Google Shape;161;p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3749906" y="4836257"/>
            <a:ext cx="269399" cy="256048"/>
            <a:chOff x="1406075" y="3845750"/>
            <a:chExt cx="415675" cy="395075"/>
          </a:xfrm>
        </p:grpSpPr>
        <p:sp>
          <p:nvSpPr>
            <p:cNvPr id="165" name="Google Shape;165;p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" name="Google Shape;168;p7"/>
          <p:cNvGrpSpPr/>
          <p:nvPr/>
        </p:nvGrpSpPr>
        <p:grpSpPr>
          <a:xfrm>
            <a:off x="8742731" y="1911732"/>
            <a:ext cx="269399" cy="256048"/>
            <a:chOff x="1406075" y="3845750"/>
            <a:chExt cx="415675" cy="395075"/>
          </a:xfrm>
        </p:grpSpPr>
        <p:sp>
          <p:nvSpPr>
            <p:cNvPr id="169" name="Google Shape;169;p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72" name="Google Shape;172;p7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664413" y="3872643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878600" y="420328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1136550" y="379805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2"/>
          <a:srcRect t="61366" r="61532"/>
          <a:stretch>
            <a:fillRect/>
          </a:stretch>
        </p:blipFill>
        <p:spPr>
          <a:xfrm>
            <a:off x="1685450" y="4331305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7"/>
          <p:cNvGrpSpPr/>
          <p:nvPr/>
        </p:nvGrpSpPr>
        <p:grpSpPr>
          <a:xfrm>
            <a:off x="8041281" y="852082"/>
            <a:ext cx="269399" cy="256048"/>
            <a:chOff x="1406075" y="3845750"/>
            <a:chExt cx="415675" cy="395075"/>
          </a:xfrm>
        </p:grpSpPr>
        <p:sp>
          <p:nvSpPr>
            <p:cNvPr id="177" name="Google Shape;177;p7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8"/>
          <p:cNvSpPr txBox="1"/>
          <p:nvPr>
            <p:ph type="title"/>
          </p:nvPr>
        </p:nvSpPr>
        <p:spPr>
          <a:xfrm>
            <a:off x="1879050" y="1096350"/>
            <a:ext cx="5385900" cy="29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183" name="Google Shape;183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910113" y="427115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53088" y="37996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040038" y="686850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8"/>
          <p:cNvGrpSpPr/>
          <p:nvPr/>
        </p:nvGrpSpPr>
        <p:grpSpPr>
          <a:xfrm>
            <a:off x="8040056" y="4271157"/>
            <a:ext cx="269399" cy="256048"/>
            <a:chOff x="1406075" y="3845750"/>
            <a:chExt cx="415675" cy="395075"/>
          </a:xfrm>
        </p:grpSpPr>
        <p:sp>
          <p:nvSpPr>
            <p:cNvPr id="187" name="Google Shape;187;p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0" name="Google Shape;190;p8"/>
          <p:cNvGrpSpPr/>
          <p:nvPr/>
        </p:nvGrpSpPr>
        <p:grpSpPr>
          <a:xfrm>
            <a:off x="1681506" y="196332"/>
            <a:ext cx="269399" cy="256048"/>
            <a:chOff x="1406075" y="3845750"/>
            <a:chExt cx="415675" cy="395075"/>
          </a:xfrm>
        </p:grpSpPr>
        <p:sp>
          <p:nvSpPr>
            <p:cNvPr id="191" name="Google Shape;191;p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445706" y="4271157"/>
            <a:ext cx="269399" cy="256048"/>
            <a:chOff x="1406075" y="3845750"/>
            <a:chExt cx="415675" cy="395075"/>
          </a:xfrm>
        </p:grpSpPr>
        <p:sp>
          <p:nvSpPr>
            <p:cNvPr id="195" name="Google Shape;195;p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114306" y="2802082"/>
            <a:ext cx="269399" cy="256048"/>
            <a:chOff x="1406075" y="3845750"/>
            <a:chExt cx="415675" cy="395075"/>
          </a:xfrm>
        </p:grpSpPr>
        <p:sp>
          <p:nvSpPr>
            <p:cNvPr id="199" name="Google Shape;199;p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2" name="Google Shape;202;p8"/>
          <p:cNvGrpSpPr/>
          <p:nvPr/>
        </p:nvGrpSpPr>
        <p:grpSpPr>
          <a:xfrm>
            <a:off x="8547206" y="93857"/>
            <a:ext cx="269399" cy="256048"/>
            <a:chOff x="1406075" y="3845750"/>
            <a:chExt cx="415675" cy="395075"/>
          </a:xfrm>
        </p:grpSpPr>
        <p:sp>
          <p:nvSpPr>
            <p:cNvPr id="203" name="Google Shape;203;p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8816606" y="2123257"/>
            <a:ext cx="269399" cy="256048"/>
            <a:chOff x="1406075" y="3845750"/>
            <a:chExt cx="415675" cy="395075"/>
          </a:xfrm>
        </p:grpSpPr>
        <p:sp>
          <p:nvSpPr>
            <p:cNvPr id="207" name="Google Shape;207;p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" name="Google Shape;210;p8"/>
          <p:cNvGrpSpPr/>
          <p:nvPr/>
        </p:nvGrpSpPr>
        <p:grpSpPr>
          <a:xfrm>
            <a:off x="3831456" y="4813257"/>
            <a:ext cx="269399" cy="256048"/>
            <a:chOff x="1406075" y="3845750"/>
            <a:chExt cx="415675" cy="395075"/>
          </a:xfrm>
        </p:grpSpPr>
        <p:sp>
          <p:nvSpPr>
            <p:cNvPr id="211" name="Google Shape;211;p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4" name="Google Shape;214;p8"/>
          <p:cNvGrpSpPr/>
          <p:nvPr/>
        </p:nvGrpSpPr>
        <p:grpSpPr>
          <a:xfrm>
            <a:off x="7375281" y="686857"/>
            <a:ext cx="269399" cy="256048"/>
            <a:chOff x="1406075" y="3845750"/>
            <a:chExt cx="415675" cy="395075"/>
          </a:xfrm>
        </p:grpSpPr>
        <p:sp>
          <p:nvSpPr>
            <p:cNvPr id="215" name="Google Shape;215;p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18" name="Google Shape;218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1285263" y="39315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3"/>
          <a:srcRect t="61366" r="61532"/>
          <a:stretch>
            <a:fillRect/>
          </a:stretch>
        </p:blipFill>
        <p:spPr>
          <a:xfrm>
            <a:off x="8371775" y="372008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3"/>
          <a:srcRect t="61366" r="61532"/>
          <a:stretch>
            <a:fillRect/>
          </a:stretch>
        </p:blipFill>
        <p:spPr>
          <a:xfrm>
            <a:off x="8525325" y="4047143"/>
            <a:ext cx="472150" cy="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-810762" y="-1625775"/>
            <a:ext cx="10765527" cy="7985490"/>
          </a:xfrm>
          <a:custGeom>
            <a:avLst/>
            <a:gdLst/>
            <a:ahLst/>
            <a:cxnLst/>
            <a:rect l="l" t="t" r="r" b="b"/>
            <a:pathLst>
              <a:path w="198571" h="147293" extrusionOk="0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9"/>
          <p:cNvSpPr txBox="1"/>
          <p:nvPr>
            <p:ph type="title"/>
          </p:nvPr>
        </p:nvSpPr>
        <p:spPr>
          <a:xfrm>
            <a:off x="715100" y="1522593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9"/>
          <p:cNvSpPr txBox="1"/>
          <p:nvPr>
            <p:ph type="subTitle" idx="1"/>
          </p:nvPr>
        </p:nvSpPr>
        <p:spPr>
          <a:xfrm>
            <a:off x="715175" y="2456007"/>
            <a:ext cx="4740300" cy="116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5" name="Google Shape;225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90113" y="4454362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0388" y="4199012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9"/>
          <p:cNvGrpSpPr/>
          <p:nvPr/>
        </p:nvGrpSpPr>
        <p:grpSpPr>
          <a:xfrm>
            <a:off x="330568" y="4694007"/>
            <a:ext cx="269399" cy="256048"/>
            <a:chOff x="1406075" y="3845750"/>
            <a:chExt cx="415675" cy="395075"/>
          </a:xfrm>
        </p:grpSpPr>
        <p:sp>
          <p:nvSpPr>
            <p:cNvPr id="228" name="Google Shape;228;p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1" name="Google Shape;231;p9"/>
          <p:cNvGrpSpPr/>
          <p:nvPr/>
        </p:nvGrpSpPr>
        <p:grpSpPr>
          <a:xfrm>
            <a:off x="1461443" y="278957"/>
            <a:ext cx="269399" cy="256048"/>
            <a:chOff x="1406075" y="3845750"/>
            <a:chExt cx="415675" cy="395075"/>
          </a:xfrm>
        </p:grpSpPr>
        <p:sp>
          <p:nvSpPr>
            <p:cNvPr id="232" name="Google Shape;232;p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" name="Google Shape;235;p9"/>
          <p:cNvGrpSpPr/>
          <p:nvPr/>
        </p:nvGrpSpPr>
        <p:grpSpPr>
          <a:xfrm>
            <a:off x="118693" y="1266557"/>
            <a:ext cx="269399" cy="256048"/>
            <a:chOff x="1406075" y="3845750"/>
            <a:chExt cx="415675" cy="395075"/>
          </a:xfrm>
        </p:grpSpPr>
        <p:sp>
          <p:nvSpPr>
            <p:cNvPr id="236" name="Google Shape;236;p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9" name="Google Shape;239;p9"/>
          <p:cNvGrpSpPr/>
          <p:nvPr/>
        </p:nvGrpSpPr>
        <p:grpSpPr>
          <a:xfrm>
            <a:off x="8076318" y="4694007"/>
            <a:ext cx="269399" cy="256048"/>
            <a:chOff x="1406075" y="3845750"/>
            <a:chExt cx="415675" cy="395075"/>
          </a:xfrm>
        </p:grpSpPr>
        <p:sp>
          <p:nvSpPr>
            <p:cNvPr id="240" name="Google Shape;240;p9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715100" y="535000"/>
            <a:ext cx="41478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5" name="Google Shape;245;p10"/>
          <p:cNvGrpSpPr/>
          <p:nvPr/>
        </p:nvGrpSpPr>
        <p:grpSpPr>
          <a:xfrm>
            <a:off x="307106" y="1591582"/>
            <a:ext cx="269399" cy="256048"/>
            <a:chOff x="1406075" y="3845750"/>
            <a:chExt cx="415675" cy="395075"/>
          </a:xfrm>
        </p:grpSpPr>
        <p:sp>
          <p:nvSpPr>
            <p:cNvPr id="246" name="Google Shape;246;p1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9" name="Google Shape;249;p10"/>
          <p:cNvGrpSpPr/>
          <p:nvPr/>
        </p:nvGrpSpPr>
        <p:grpSpPr>
          <a:xfrm>
            <a:off x="971256" y="4726407"/>
            <a:ext cx="269399" cy="256048"/>
            <a:chOff x="1406075" y="3845750"/>
            <a:chExt cx="415675" cy="395075"/>
          </a:xfrm>
        </p:grpSpPr>
        <p:sp>
          <p:nvSpPr>
            <p:cNvPr id="250" name="Google Shape;250;p1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3" name="Google Shape;253;p10"/>
          <p:cNvGrpSpPr/>
          <p:nvPr/>
        </p:nvGrpSpPr>
        <p:grpSpPr>
          <a:xfrm>
            <a:off x="8767731" y="3832882"/>
            <a:ext cx="269399" cy="256048"/>
            <a:chOff x="1406075" y="3845750"/>
            <a:chExt cx="415675" cy="395075"/>
          </a:xfrm>
        </p:grpSpPr>
        <p:sp>
          <p:nvSpPr>
            <p:cNvPr id="254" name="Google Shape;254;p1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7" name="Google Shape;257;p10"/>
          <p:cNvGrpSpPr/>
          <p:nvPr/>
        </p:nvGrpSpPr>
        <p:grpSpPr>
          <a:xfrm>
            <a:off x="7957006" y="4784482"/>
            <a:ext cx="269399" cy="256048"/>
            <a:chOff x="1406075" y="3845750"/>
            <a:chExt cx="415675" cy="395075"/>
          </a:xfrm>
        </p:grpSpPr>
        <p:sp>
          <p:nvSpPr>
            <p:cNvPr id="258" name="Google Shape;258;p1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1" name="Google Shape;261;p10"/>
          <p:cNvGrpSpPr/>
          <p:nvPr/>
        </p:nvGrpSpPr>
        <p:grpSpPr>
          <a:xfrm>
            <a:off x="4531831" y="130182"/>
            <a:ext cx="269399" cy="256048"/>
            <a:chOff x="1406075" y="3845750"/>
            <a:chExt cx="415675" cy="395075"/>
          </a:xfrm>
        </p:grpSpPr>
        <p:sp>
          <p:nvSpPr>
            <p:cNvPr id="262" name="Google Shape;262;p1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5" name="Google Shape;265;p10"/>
          <p:cNvGrpSpPr/>
          <p:nvPr/>
        </p:nvGrpSpPr>
        <p:grpSpPr>
          <a:xfrm>
            <a:off x="37706" y="77657"/>
            <a:ext cx="269399" cy="256048"/>
            <a:chOff x="1406075" y="3845750"/>
            <a:chExt cx="415675" cy="395075"/>
          </a:xfrm>
        </p:grpSpPr>
        <p:sp>
          <p:nvSpPr>
            <p:cNvPr id="266" name="Google Shape;266;p1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69" name="Google Shape;26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7088" y="440375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132000" y="33025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375363" y="82007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10"/>
          <p:cNvGrpSpPr/>
          <p:nvPr/>
        </p:nvGrpSpPr>
        <p:grpSpPr>
          <a:xfrm>
            <a:off x="8047506" y="820082"/>
            <a:ext cx="269399" cy="256048"/>
            <a:chOff x="1406075" y="3845750"/>
            <a:chExt cx="415675" cy="395075"/>
          </a:xfrm>
        </p:grpSpPr>
        <p:sp>
          <p:nvSpPr>
            <p:cNvPr id="273" name="Google Shape;273;p10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2"/>
          <p:cNvSpPr txBox="1"/>
          <p:nvPr>
            <p:ph type="ctrTitle"/>
          </p:nvPr>
        </p:nvSpPr>
        <p:spPr>
          <a:xfrm>
            <a:off x="3703900" y="1141475"/>
            <a:ext cx="4725000" cy="24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Diabetes Risk Predictor: </a:t>
            </a:r>
            <a:br>
              <a:rPr lang="en-GB"/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882" name="Google Shape;882;p32"/>
          <p:cNvSpPr txBox="1"/>
          <p:nvPr>
            <p:ph type="subTitle" idx="1"/>
          </p:nvPr>
        </p:nvSpPr>
        <p:spPr>
          <a:xfrm>
            <a:off x="4073525" y="2707005"/>
            <a:ext cx="3962400" cy="1631315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ym typeface="+mn-ea"/>
              </a:rPr>
              <a:t>Applying Health Indicators for Early Detection</a:t>
            </a:r>
            <a:endParaRPr lang="en-GB" sz="3200"/>
          </a:p>
        </p:txBody>
      </p:sp>
      <p:pic>
        <p:nvPicPr>
          <p:cNvPr id="883" name="Google Shape;883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1900" y="1552500"/>
            <a:ext cx="3364001" cy="2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1888" y="1726512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2650" y="315091"/>
            <a:ext cx="1055951" cy="1411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6" name="Google Shape;886;p32"/>
          <p:cNvGrpSpPr/>
          <p:nvPr/>
        </p:nvGrpSpPr>
        <p:grpSpPr>
          <a:xfrm>
            <a:off x="7693143" y="4286657"/>
            <a:ext cx="269399" cy="256048"/>
            <a:chOff x="1406075" y="3845750"/>
            <a:chExt cx="415675" cy="395075"/>
          </a:xfrm>
        </p:grpSpPr>
        <p:sp>
          <p:nvSpPr>
            <p:cNvPr id="887" name="Google Shape;887;p32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1"/>
          <p:cNvSpPr txBox="1"/>
          <p:nvPr>
            <p:ph type="subTitle" idx="1"/>
          </p:nvPr>
        </p:nvSpPr>
        <p:spPr>
          <a:xfrm>
            <a:off x="790575" y="956945"/>
            <a:ext cx="7822565" cy="2953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The </a:t>
            </a:r>
            <a:r>
              <a:rPr lang="en-GB">
                <a:sym typeface="+mn-ea"/>
              </a:rPr>
              <a:t>preferred </a:t>
            </a:r>
            <a:r>
              <a:rPr>
                <a:sym typeface="+mn-ea"/>
              </a:rPr>
              <a:t>model</a:t>
            </a:r>
            <a:r>
              <a:rPr lang="en-GB">
                <a:sym typeface="+mn-ea"/>
              </a:rPr>
              <a:t>(Logistic)</a:t>
            </a:r>
            <a:r>
              <a:rPr>
                <a:sym typeface="+mn-ea"/>
              </a:rPr>
              <a:t> achieved an accuracy of 8</a:t>
            </a:r>
            <a:r>
              <a:rPr lang="en-GB">
                <a:sym typeface="+mn-ea"/>
              </a:rPr>
              <a:t>4</a:t>
            </a:r>
            <a:r>
              <a:rPr>
                <a:sym typeface="+mn-ea"/>
              </a:rPr>
              <a:t>%. It shows higher precision for non-diabetic class. Further improvements can be made by exploring more features or using advanced models.</a:t>
            </a:r>
            <a:endParaRPr lang="en-GB"/>
          </a:p>
        </p:txBody>
      </p:sp>
      <p:sp>
        <p:nvSpPr>
          <p:cNvPr id="6" name="Text Box 5"/>
          <p:cNvSpPr txBox="1"/>
          <p:nvPr/>
        </p:nvSpPr>
        <p:spPr>
          <a:xfrm>
            <a:off x="1043305" y="267335"/>
            <a:ext cx="2118995" cy="711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GB" alt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/>
          <p:nvPr>
            <p:ph type="subTitle" idx="1"/>
          </p:nvPr>
        </p:nvSpPr>
        <p:spPr>
          <a:xfrm>
            <a:off x="773430" y="1127125"/>
            <a:ext cx="7010400" cy="3159760"/>
          </a:xfrm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482600" indent="-342900" algn="just">
              <a:buFont typeface="Wingdings" panose="05000000000000000000" charset="0"/>
              <a:buChar char="Ø"/>
            </a:pPr>
            <a:r>
              <a:rPr lang="en-GB" altLang="en-US" sz="2400" b="1">
                <a:latin typeface="Candara" panose="020E0502030303020204" charset="0"/>
                <a:cs typeface="Candara" panose="020E0502030303020204" charset="0"/>
              </a:rPr>
              <a:t>Introduction</a:t>
            </a:r>
            <a:endParaRPr lang="en-GB" altLang="en-US" sz="2400" b="1">
              <a:latin typeface="Candara" panose="020E0502030303020204" charset="0"/>
              <a:cs typeface="Candara" panose="020E0502030303020204" charset="0"/>
            </a:endParaRPr>
          </a:p>
          <a:p>
            <a:pPr marL="482600" indent="-342900" algn="just">
              <a:buFont typeface="Wingdings" panose="05000000000000000000" charset="0"/>
              <a:buChar char="Ø"/>
            </a:pPr>
            <a:r>
              <a:rPr lang="en-GB" altLang="en-US" sz="2400" b="1">
                <a:latin typeface="Candara" panose="020E0502030303020204" charset="0"/>
                <a:cs typeface="Candara" panose="020E0502030303020204" charset="0"/>
              </a:rPr>
              <a:t>Objectives</a:t>
            </a:r>
            <a:endParaRPr lang="en-GB" altLang="en-US" sz="2400" b="1">
              <a:latin typeface="Candara" panose="020E0502030303020204" charset="0"/>
              <a:cs typeface="Candara" panose="020E0502030303020204" charset="0"/>
            </a:endParaRPr>
          </a:p>
          <a:p>
            <a:pPr marL="482600" indent="-342900" algn="just">
              <a:buFont typeface="Wingdings" panose="05000000000000000000" charset="0"/>
              <a:buChar char="Ø"/>
            </a:pPr>
            <a:r>
              <a:rPr lang="en-GB" altLang="en-US" sz="2400" b="1">
                <a:latin typeface="Candara" panose="020E0502030303020204" charset="0"/>
                <a:cs typeface="Candara" panose="020E0502030303020204" charset="0"/>
              </a:rPr>
              <a:t>Data Understanding</a:t>
            </a:r>
            <a:endParaRPr lang="en-GB" altLang="en-US" sz="2400" b="1">
              <a:latin typeface="Candara" panose="020E0502030303020204" charset="0"/>
              <a:cs typeface="Candara" panose="020E0502030303020204" charset="0"/>
            </a:endParaRPr>
          </a:p>
          <a:p>
            <a:pPr marL="482600" indent="-342900" algn="just">
              <a:buFont typeface="Wingdings" panose="05000000000000000000" charset="0"/>
              <a:buChar char="Ø"/>
            </a:pPr>
            <a:r>
              <a:rPr lang="en-GB" altLang="en-US" sz="2400" b="1">
                <a:latin typeface="Candara" panose="020E0502030303020204" charset="0"/>
                <a:cs typeface="Candara" panose="020E0502030303020204" charset="0"/>
              </a:rPr>
              <a:t>Business Understanding</a:t>
            </a:r>
            <a:endParaRPr lang="en-GB" altLang="en-US" sz="2400" b="1">
              <a:latin typeface="Candara" panose="020E0502030303020204" charset="0"/>
              <a:cs typeface="Candara" panose="020E0502030303020204" charset="0"/>
            </a:endParaRPr>
          </a:p>
          <a:p>
            <a:pPr marL="482600" indent="-342900" algn="just">
              <a:buFont typeface="Wingdings" panose="05000000000000000000" charset="0"/>
              <a:buChar char="Ø"/>
            </a:pPr>
            <a:r>
              <a:rPr lang="en-GB" altLang="en-US" sz="2400" b="1">
                <a:latin typeface="Candara" panose="020E0502030303020204" charset="0"/>
                <a:cs typeface="Candara" panose="020E0502030303020204" charset="0"/>
              </a:rPr>
              <a:t>Model Evaluation</a:t>
            </a:r>
            <a:endParaRPr lang="en-GB" altLang="en-US" sz="2400" b="1">
              <a:latin typeface="Candara" panose="020E0502030303020204" charset="0"/>
              <a:cs typeface="Candara" panose="020E0502030303020204" charset="0"/>
            </a:endParaRPr>
          </a:p>
          <a:p>
            <a:pPr marL="482600" indent="-342900" algn="just">
              <a:buFont typeface="Wingdings" panose="05000000000000000000" charset="0"/>
              <a:buChar char="Ø"/>
            </a:pPr>
            <a:r>
              <a:rPr lang="en-GB" altLang="en-US" sz="2400" b="1">
                <a:latin typeface="Candara" panose="020E0502030303020204" charset="0"/>
                <a:cs typeface="Candara" panose="020E0502030303020204" charset="0"/>
              </a:rPr>
              <a:t>Results</a:t>
            </a:r>
            <a:endParaRPr lang="en-GB" altLang="en-US" sz="2400" b="1">
              <a:latin typeface="Candara" panose="020E0502030303020204" charset="0"/>
              <a:cs typeface="Candara" panose="020E0502030303020204" charset="0"/>
            </a:endParaRPr>
          </a:p>
          <a:p>
            <a:pPr marL="482600" indent="-342900" algn="just">
              <a:buFont typeface="Wingdings" panose="05000000000000000000" charset="0"/>
              <a:buChar char="Ø"/>
            </a:pPr>
            <a:r>
              <a:rPr lang="en-GB" altLang="en-US" sz="2400" b="1">
                <a:latin typeface="Candara" panose="020E0502030303020204" charset="0"/>
                <a:cs typeface="Candara" panose="020E0502030303020204" charset="0"/>
              </a:rPr>
              <a:t>Conclusion</a:t>
            </a:r>
            <a:endParaRPr lang="en-GB" altLang="en-US" sz="2400" b="1">
              <a:latin typeface="Candara" panose="020E0502030303020204" charset="0"/>
              <a:cs typeface="Candara" panose="020E0502030303020204" charset="0"/>
            </a:endParaRPr>
          </a:p>
        </p:txBody>
      </p:sp>
      <p:sp>
        <p:nvSpPr>
          <p:cNvPr id="10" name="Title 9"/>
          <p:cNvSpPr/>
          <p:nvPr>
            <p:ph type="title"/>
          </p:nvPr>
        </p:nvSpPr>
        <p:spPr>
          <a:xfrm>
            <a:off x="720090" y="445135"/>
            <a:ext cx="3192780" cy="572770"/>
          </a:xfrm>
        </p:spPr>
        <p:txBody>
          <a:bodyPr/>
          <a:p>
            <a:r>
              <a:rPr lang="en-GB" altLang="en-US"/>
              <a:t>Table of Content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720090" y="1250950"/>
            <a:ext cx="6436360" cy="2508250"/>
          </a:xfrm>
        </p:spPr>
        <p:txBody>
          <a:bodyPr/>
          <a:p>
            <a:pPr marL="139700" indent="0">
              <a:buNone/>
            </a:pPr>
            <a:r>
              <a:rPr lang="en-US" sz="2000"/>
              <a:t>Diabetes is among the most prevalent chronic diseases in the United States, impacting millions of Americans each year and exerting a significant financial burden on the economy. Diabetes is a serious chronic disease in which individuals lose the ability to effectively regulate levels of glucose in the blood, and can lead to reduced quality of life and life expectancy</a:t>
            </a:r>
            <a:endParaRPr lang="en-US" sz="2000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GB" altLang="en-US"/>
              <a:t>Introduction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6"/>
          <p:cNvSpPr txBox="1"/>
          <p:nvPr>
            <p:ph type="title"/>
          </p:nvPr>
        </p:nvSpPr>
        <p:spPr>
          <a:xfrm>
            <a:off x="1139190" y="51435"/>
            <a:ext cx="3562985" cy="762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 lang="en-GB"/>
          </a:p>
        </p:txBody>
      </p:sp>
      <p:pic>
        <p:nvPicPr>
          <p:cNvPr id="950" name="Google Shape;95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84410" y="1320890"/>
            <a:ext cx="1197275" cy="304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560" y="4366260"/>
            <a:ext cx="1155065" cy="777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2" name="Google Shape;952;p36"/>
          <p:cNvGrpSpPr/>
          <p:nvPr/>
        </p:nvGrpSpPr>
        <p:grpSpPr>
          <a:xfrm>
            <a:off x="7146118" y="2720757"/>
            <a:ext cx="269399" cy="256048"/>
            <a:chOff x="1406075" y="3845750"/>
            <a:chExt cx="415675" cy="395075"/>
          </a:xfrm>
        </p:grpSpPr>
        <p:sp>
          <p:nvSpPr>
            <p:cNvPr id="953" name="Google Shape;953;p3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6" name="Google Shape;956;p36"/>
          <p:cNvGrpSpPr/>
          <p:nvPr/>
        </p:nvGrpSpPr>
        <p:grpSpPr>
          <a:xfrm>
            <a:off x="870093" y="4197457"/>
            <a:ext cx="269399" cy="256048"/>
            <a:chOff x="1406075" y="3845750"/>
            <a:chExt cx="415675" cy="395075"/>
          </a:xfrm>
        </p:grpSpPr>
        <p:sp>
          <p:nvSpPr>
            <p:cNvPr id="957" name="Google Shape;957;p36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Subtitle 0"/>
          <p:cNvSpPr/>
          <p:nvPr>
            <p:ph type="subTitle" idx="1"/>
          </p:nvPr>
        </p:nvSpPr>
        <p:spPr>
          <a:xfrm>
            <a:off x="1144905" y="987425"/>
            <a:ext cx="6621780" cy="3761105"/>
          </a:xfrm>
        </p:spPr>
        <p:txBody>
          <a:bodyPr/>
          <a:p>
            <a:r>
              <a:rPr lang="en-GB" sz="2400" b="1">
                <a:sym typeface="+mn-ea"/>
              </a:rPr>
              <a:t>Create a model that would be </a:t>
            </a:r>
            <a:r>
              <a:rPr sz="2400" b="1">
                <a:sym typeface="+mn-ea"/>
              </a:rPr>
              <a:t>used to</a:t>
            </a:r>
            <a:r>
              <a:rPr lang="en-GB" sz="2400">
                <a:sym typeface="+mn-ea"/>
              </a:rPr>
              <a:t>:</a:t>
            </a:r>
            <a:endParaRPr lang="en-GB" sz="2400">
              <a:sym typeface="+mn-ea"/>
            </a:endParaRPr>
          </a:p>
          <a:p>
            <a:pPr algn="l">
              <a:lnSpc>
                <a:spcPct val="100000"/>
              </a:lnSpc>
            </a:pPr>
            <a:endParaRPr lang="en-GB" sz="2400">
              <a:sym typeface="+mn-ea"/>
            </a:endParaRPr>
          </a:p>
          <a:p>
            <a:pPr marL="482600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 </a:t>
            </a:r>
            <a:r>
              <a:rPr lang="en-GB">
                <a:sym typeface="+mn-ea"/>
              </a:rPr>
              <a:t>I</a:t>
            </a:r>
            <a:r>
              <a:rPr>
                <a:sym typeface="+mn-ea"/>
              </a:rPr>
              <a:t>dentify individuals at risk for diabetes </a:t>
            </a:r>
            <a:r>
              <a:rPr lang="en-GB">
                <a:sym typeface="+mn-ea"/>
              </a:rPr>
              <a:t>.</a:t>
            </a:r>
            <a:endParaRPr>
              <a:sym typeface="+mn-ea"/>
            </a:endParaRPr>
          </a:p>
          <a:p>
            <a:pPr marL="482600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 To identify individuals at high risk of developing diabetes before symptoms appear.</a:t>
            </a:r>
            <a:endParaRPr>
              <a:sym typeface="+mn-ea"/>
            </a:endParaRPr>
          </a:p>
          <a:p>
            <a:pPr marL="482600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endParaRPr>
              <a:sym typeface="+mn-ea"/>
            </a:endParaRPr>
          </a:p>
          <a:p>
            <a:pPr marL="482600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 To tailor treatment and management plans based on individual risk profiles..</a:t>
            </a:r>
            <a:endParaRPr>
              <a:sym typeface="+mn-ea"/>
            </a:endParaRPr>
          </a:p>
          <a:p>
            <a:pPr marL="482600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endParaRPr>
              <a:sym typeface="+mn-ea"/>
            </a:endParaRPr>
          </a:p>
          <a:p>
            <a:pPr marL="482600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To enhance public health strategies and policies by identifying trends and risk factors.</a:t>
            </a:r>
            <a:endParaRPr>
              <a:sym typeface="+mn-ea"/>
            </a:endParaRPr>
          </a:p>
          <a:p>
            <a:pPr marL="482600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endParaRPr>
              <a:sym typeface="+mn-ea"/>
            </a:endParaRPr>
          </a:p>
          <a:p>
            <a:pPr marL="482600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To lower the long-term costs associated with diabetes management and complications.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83260" y="1203960"/>
            <a:ext cx="7644130" cy="3155950"/>
          </a:xfrm>
        </p:spPr>
        <p:txBody>
          <a:bodyPr/>
          <a:p>
            <a:r>
              <a:rPr lang="en-US" sz="2200"/>
              <a:t>The "diabetes_binary_health_indicators_BRFSS2015.csv" file is a clean dataset of 253,680 survey responses to the CDC's BRFSS2015. The target variable is Diabetes_binary, which has 2 classes. 0 is for no diabetes, and 1 is for prediabetes or diabetes. This dataset has 21 feature variables and is not balanced.</a:t>
            </a:r>
            <a:endParaRPr lang="en-US" sz="2200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GB" altLang="en-US"/>
              <a:t>Data Understanding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5"/>
          <p:cNvSpPr txBox="1"/>
          <p:nvPr>
            <p:ph type="title"/>
          </p:nvPr>
        </p:nvSpPr>
        <p:spPr>
          <a:xfrm>
            <a:off x="1835785" y="123190"/>
            <a:ext cx="4740275" cy="1512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Understanding</a:t>
            </a:r>
            <a:endParaRPr 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5" name="Google Shape;925;p35"/>
          <p:cNvSpPr txBox="1"/>
          <p:nvPr>
            <p:ph type="subTitle" idx="1"/>
          </p:nvPr>
        </p:nvSpPr>
        <p:spPr>
          <a:xfrm>
            <a:off x="913130" y="1593850"/>
            <a:ext cx="6472555" cy="2418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>
                <a:sym typeface="+mn-ea"/>
              </a:rPr>
              <a:t>The dataset contains health indicators from the Behavioral Risk Factor Surveillance System (BRFSS) 2015, with a binary outcome indicating whether a patient has diabetes. The goal is to develop a predictive model that can accurately classify whether a patient has diabetes based on various health indicators.</a:t>
            </a:r>
            <a:br>
              <a:rPr sz="2000">
                <a:sym typeface="+mn-ea"/>
              </a:rPr>
            </a:br>
            <a:endParaRPr sz="2000">
              <a:sym typeface="+mn-ea"/>
            </a:endParaRPr>
          </a:p>
        </p:txBody>
      </p:sp>
      <p:grpSp>
        <p:nvGrpSpPr>
          <p:cNvPr id="927" name="Google Shape;927;p35"/>
          <p:cNvGrpSpPr/>
          <p:nvPr/>
        </p:nvGrpSpPr>
        <p:grpSpPr>
          <a:xfrm>
            <a:off x="6918168" y="3552957"/>
            <a:ext cx="269399" cy="256048"/>
            <a:chOff x="1406075" y="3845750"/>
            <a:chExt cx="415675" cy="395075"/>
          </a:xfrm>
        </p:grpSpPr>
        <p:sp>
          <p:nvSpPr>
            <p:cNvPr id="928" name="Google Shape;928;p3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35"/>
          <p:cNvGrpSpPr/>
          <p:nvPr/>
        </p:nvGrpSpPr>
        <p:grpSpPr>
          <a:xfrm>
            <a:off x="8076318" y="712857"/>
            <a:ext cx="269399" cy="256048"/>
            <a:chOff x="1406075" y="3845750"/>
            <a:chExt cx="415675" cy="395075"/>
          </a:xfrm>
        </p:grpSpPr>
        <p:sp>
          <p:nvSpPr>
            <p:cNvPr id="932" name="Google Shape;932;p3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9" name="Google Shape;939;p35"/>
          <p:cNvGrpSpPr/>
          <p:nvPr/>
        </p:nvGrpSpPr>
        <p:grpSpPr>
          <a:xfrm>
            <a:off x="854768" y="3860982"/>
            <a:ext cx="269399" cy="256048"/>
            <a:chOff x="1406075" y="3845750"/>
            <a:chExt cx="415675" cy="395075"/>
          </a:xfrm>
        </p:grpSpPr>
        <p:sp>
          <p:nvSpPr>
            <p:cNvPr id="940" name="Google Shape;940;p35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8"/>
          <p:cNvSpPr txBox="1"/>
          <p:nvPr>
            <p:ph type="title"/>
          </p:nvPr>
        </p:nvSpPr>
        <p:spPr>
          <a:xfrm>
            <a:off x="1621155" y="411480"/>
            <a:ext cx="3608070" cy="82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actors to consider</a:t>
            </a:r>
            <a:endParaRPr lang="en-GB"/>
          </a:p>
        </p:txBody>
      </p:sp>
      <p:sp>
        <p:nvSpPr>
          <p:cNvPr id="986" name="Google Shape;986;p38"/>
          <p:cNvSpPr txBox="1"/>
          <p:nvPr/>
        </p:nvSpPr>
        <p:spPr>
          <a:xfrm>
            <a:off x="1403350" y="1924050"/>
            <a:ext cx="6541135" cy="325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991" name="Google Shape;991;p38"/>
          <p:cNvGrpSpPr/>
          <p:nvPr/>
        </p:nvGrpSpPr>
        <p:grpSpPr>
          <a:xfrm>
            <a:off x="1621081" y="4810732"/>
            <a:ext cx="269399" cy="256048"/>
            <a:chOff x="1406075" y="3845750"/>
            <a:chExt cx="415675" cy="395075"/>
          </a:xfrm>
        </p:grpSpPr>
        <p:sp>
          <p:nvSpPr>
            <p:cNvPr id="992" name="Google Shape;992;p38"/>
            <p:cNvSpPr/>
            <p:nvPr/>
          </p:nvSpPr>
          <p:spPr>
            <a:xfrm>
              <a:off x="1406075" y="3845750"/>
              <a:ext cx="415675" cy="395075"/>
            </a:xfrm>
            <a:custGeom>
              <a:avLst/>
              <a:gdLst/>
              <a:ahLst/>
              <a:cxnLst/>
              <a:rect l="l" t="t" r="r" b="b"/>
              <a:pathLst>
                <a:path w="16627" h="15803" extrusionOk="0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1577050" y="3925875"/>
              <a:ext cx="72975" cy="234075"/>
            </a:xfrm>
            <a:custGeom>
              <a:avLst/>
              <a:gdLst/>
              <a:ahLst/>
              <a:cxnLst/>
              <a:rect l="l" t="t" r="r" b="b"/>
              <a:pathLst>
                <a:path w="2919" h="9363" extrusionOk="0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1496500" y="4005675"/>
              <a:ext cx="234075" cy="73725"/>
            </a:xfrm>
            <a:custGeom>
              <a:avLst/>
              <a:gdLst/>
              <a:ahLst/>
              <a:cxnLst/>
              <a:rect l="l" t="t" r="r" b="b"/>
              <a:pathLst>
                <a:path w="9363" h="2949" extrusionOk="0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Placeholder 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831340" y="1231900"/>
            <a:ext cx="5747385" cy="3361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75740" y="123825"/>
            <a:ext cx="3265170" cy="738505"/>
          </a:xfrm>
        </p:spPr>
        <p:txBody>
          <a:bodyPr/>
          <a:p>
            <a:r>
              <a:rPr lang="en-GB" altLang="en-US"/>
              <a:t>ModelEvaluation</a:t>
            </a:r>
            <a:endParaRPr lang="en-GB" alt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99795" y="1059815"/>
            <a:ext cx="6753860" cy="2999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0"/>
          <p:cNvSpPr txBox="1"/>
          <p:nvPr>
            <p:ph type="title"/>
          </p:nvPr>
        </p:nvSpPr>
        <p:spPr>
          <a:xfrm>
            <a:off x="720090" y="445135"/>
            <a:ext cx="7703820" cy="746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 lang="en-GB"/>
          </a:p>
        </p:txBody>
      </p:sp>
      <p:sp>
        <p:nvSpPr>
          <p:cNvPr id="1033" name="Google Shape;1033;p40"/>
          <p:cNvSpPr txBox="1"/>
          <p:nvPr>
            <p:ph type="subTitle" idx="2"/>
          </p:nvPr>
        </p:nvSpPr>
        <p:spPr>
          <a:xfrm>
            <a:off x="720090" y="1367155"/>
            <a:ext cx="7262495" cy="2605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F1 score and accuracy of the Logistic Regression model is better compared to the Decision Tree model, making it the better model to use in the Dibetes Risk Prediction</a:t>
            </a:r>
            <a:endParaRPr lang="en-GB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abetes Breakthrough: Insulin Increase by Slidesgo">
  <a:themeElements>
    <a:clrScheme name="Simple Light">
      <a:dk1>
        <a:srgbClr val="4A221D"/>
      </a:dk1>
      <a:lt1>
        <a:srgbClr val="B4E9ED"/>
      </a:lt1>
      <a:dk2>
        <a:srgbClr val="783632"/>
      </a:dk2>
      <a:lt2>
        <a:srgbClr val="D73B16"/>
      </a:lt2>
      <a:accent1>
        <a:srgbClr val="ED6A3B"/>
      </a:accent1>
      <a:accent2>
        <a:srgbClr val="F08262"/>
      </a:accent2>
      <a:accent3>
        <a:srgbClr val="F6A53A"/>
      </a:accent3>
      <a:accent4>
        <a:srgbClr val="EC8C16"/>
      </a:accent4>
      <a:accent5>
        <a:srgbClr val="77C9D5"/>
      </a:accent5>
      <a:accent6>
        <a:srgbClr val="31A2AF"/>
      </a:accent6>
      <a:hlink>
        <a:srgbClr val="2D97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2056</Words>
  <Application>WPS Presentation</Application>
  <PresentationFormat/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8" baseType="lpstr">
      <vt:lpstr>Arial</vt:lpstr>
      <vt:lpstr>SimSun</vt:lpstr>
      <vt:lpstr>Wingdings</vt:lpstr>
      <vt:lpstr>Arial</vt:lpstr>
      <vt:lpstr>Fjalla One</vt:lpstr>
      <vt:lpstr>Bebas Neue</vt:lpstr>
      <vt:lpstr>Assistant Medium</vt:lpstr>
      <vt:lpstr>Proxima Nova Semibold</vt:lpstr>
      <vt:lpstr>Proxima Nova</vt:lpstr>
      <vt:lpstr>Assistant</vt:lpstr>
      <vt:lpstr>Microsoft YaHei</vt:lpstr>
      <vt:lpstr>Arial Unicode MS</vt:lpstr>
      <vt:lpstr>Calibri</vt:lpstr>
      <vt:lpstr>Amatic SC</vt:lpstr>
      <vt:lpstr>Roboto Medium</vt:lpstr>
      <vt:lpstr>Arial Black</vt:lpstr>
      <vt:lpstr>Wingdings</vt:lpstr>
      <vt:lpstr>Bahnschrift</vt:lpstr>
      <vt:lpstr>Bahnschrift Light</vt:lpstr>
      <vt:lpstr>Bahnschrift Light Condensed</vt:lpstr>
      <vt:lpstr>Bahnschrift SemiBold</vt:lpstr>
      <vt:lpstr>Bahnschrift SemiCondensed</vt:lpstr>
      <vt:lpstr>Bahnschrift Light SemiCondensed</vt:lpstr>
      <vt:lpstr>Bahnschrift SemiBold Condensed</vt:lpstr>
      <vt:lpstr>Calibri</vt:lpstr>
      <vt:lpstr>Cambria Math</vt:lpstr>
      <vt:lpstr>Candara</vt:lpstr>
      <vt:lpstr>Diabetes Breakthrough: Insulin Increase by Slidesgo</vt:lpstr>
      <vt:lpstr>Diabetes Breakthrough: Insulin Increase</vt:lpstr>
      <vt:lpstr>Table of contents</vt:lpstr>
      <vt:lpstr>PowerPoint 演示文稿</vt:lpstr>
      <vt:lpstr>01</vt:lpstr>
      <vt:lpstr>PowerPoint 演示文稿</vt:lpstr>
      <vt:lpstr>Introduction</vt:lpstr>
      <vt:lpstr>Factors to consider</vt:lpstr>
      <vt:lpstr>Awesome words</vt:lpstr>
      <vt:lpstr>Goals</vt:lpstr>
      <vt:lpstr>—Someone Famous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Diabetes Risk Predictor:  </dc:title>
  <dc:creator/>
  <cp:lastModifiedBy>Sandra Koech</cp:lastModifiedBy>
  <cp:revision>3</cp:revision>
  <dcterms:created xsi:type="dcterms:W3CDTF">2024-08-31T16:56:39Z</dcterms:created>
  <dcterms:modified xsi:type="dcterms:W3CDTF">2024-08-31T18:36:18Z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706D743B371E4383895382A377CA04B6_13</vt:lpwstr>
  </property>
  <property fmtid="{D5CDD505-2E9C-101B-9397-08002B2CF9AE}" pid="3" name="KSOProductBuildVer">
    <vt:lpwstr>1033-12.2.0.13472</vt:lpwstr>
  </property>
</Properties>
</file>