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7" r:id="rId5"/>
    <p:sldId id="257" r:id="rId6"/>
    <p:sldId id="263" r:id="rId7"/>
    <p:sldId id="270" r:id="rId8"/>
    <p:sldId id="272" r:id="rId9"/>
    <p:sldId id="261" r:id="rId10"/>
    <p:sldId id="273" r:id="rId11"/>
    <p:sldId id="274" r:id="rId12"/>
    <p:sldId id="268" r:id="rId13"/>
    <p:sldId id="271" r:id="rId14"/>
  </p:sldIdLst>
  <p:sldSz cx="9144000" cy="5143500" type="screen16x9"/>
  <p:notesSz cx="6858000" cy="9144000"/>
  <p:embeddedFontLst>
    <p:embeddedFont>
      <p:font typeface="Bebas Neue" panose="020B0606020202050201"/>
      <p:regular r:id="rId18"/>
    </p:embeddedFont>
    <p:embeddedFont>
      <p:font typeface="Lexend Deca"/>
      <p:regular r:id="rId19"/>
    </p:embeddedFont>
    <p:embeddedFont>
      <p:font typeface="Bahnschrift Condensed" panose="020B0502040204020203" pitchFamily="34" charset="0"/>
      <p:regular r:id="rId20"/>
    </p:embeddedFont>
    <p:embeddedFont>
      <p:font typeface="Lexend Deca"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9AA0A6"/>
          </p15:clr>
        </p15:guide>
        <p15:guide id="2" pos="288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2" d="100"/>
          <a:sy n="92" d="100"/>
        </p:scale>
        <p:origin x="714"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2"/>
        <p:cNvGrpSpPr/>
        <p:nvPr/>
      </p:nvGrpSpPr>
      <p:grpSpPr>
        <a:xfrm>
          <a:off x="0" y="0"/>
          <a:ext cx="0" cy="0"/>
          <a:chOff x="0" y="0"/>
          <a:chExt cx="0" cy="0"/>
        </a:xfrm>
      </p:grpSpPr>
      <p:sp>
        <p:nvSpPr>
          <p:cNvPr id="3363" name="Google Shape;3363;g21b8e9c55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4" name="Google Shape;3364;g21b8e9c55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58"/>
        <p:cNvGrpSpPr/>
        <p:nvPr/>
      </p:nvGrpSpPr>
      <p:grpSpPr>
        <a:xfrm>
          <a:off x="0" y="0"/>
          <a:ext cx="0" cy="0"/>
          <a:chOff x="0" y="0"/>
          <a:chExt cx="0" cy="0"/>
        </a:xfrm>
      </p:grpSpPr>
      <p:sp>
        <p:nvSpPr>
          <p:cNvPr id="5059" name="Google Shape;505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0" name="Google Shape;506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28"/>
        <p:cNvGrpSpPr/>
        <p:nvPr/>
      </p:nvGrpSpPr>
      <p:grpSpPr>
        <a:xfrm>
          <a:off x="0" y="0"/>
          <a:ext cx="0" cy="0"/>
          <a:chOff x="0" y="0"/>
          <a:chExt cx="0" cy="0"/>
        </a:xfrm>
      </p:grpSpPr>
      <p:sp>
        <p:nvSpPr>
          <p:cNvPr id="5529" name="Google Shape;5529;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0" name="Google Shape;5530;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13"/>
        <p:cNvGrpSpPr/>
        <p:nvPr/>
      </p:nvGrpSpPr>
      <p:grpSpPr>
        <a:xfrm>
          <a:off x="0" y="0"/>
          <a:ext cx="0" cy="0"/>
          <a:chOff x="0" y="0"/>
          <a:chExt cx="0" cy="0"/>
        </a:xfrm>
      </p:grpSpPr>
      <p:sp>
        <p:nvSpPr>
          <p:cNvPr id="4914" name="Google Shape;491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5" name="Google Shape;491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86"/>
        <p:cNvGrpSpPr/>
        <p:nvPr/>
      </p:nvGrpSpPr>
      <p:grpSpPr>
        <a:xfrm>
          <a:off x="0" y="0"/>
          <a:ext cx="0" cy="0"/>
          <a:chOff x="0" y="0"/>
          <a:chExt cx="0" cy="0"/>
        </a:xfrm>
      </p:grpSpPr>
      <p:sp>
        <p:nvSpPr>
          <p:cNvPr id="3787" name="Google Shape;378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8" name="Google Shape;378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37"/>
        <p:cNvGrpSpPr/>
        <p:nvPr/>
      </p:nvGrpSpPr>
      <p:grpSpPr>
        <a:xfrm>
          <a:off x="0" y="0"/>
          <a:ext cx="0" cy="0"/>
          <a:chOff x="0" y="0"/>
          <a:chExt cx="0" cy="0"/>
        </a:xfrm>
      </p:grpSpPr>
      <p:sp>
        <p:nvSpPr>
          <p:cNvPr id="4538" name="Google Shape;453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9" name="Google Shape;453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82"/>
        <p:cNvGrpSpPr/>
        <p:nvPr/>
      </p:nvGrpSpPr>
      <p:grpSpPr>
        <a:xfrm>
          <a:off x="0" y="0"/>
          <a:ext cx="0" cy="0"/>
          <a:chOff x="0" y="0"/>
          <a:chExt cx="0" cy="0"/>
        </a:xfrm>
      </p:grpSpPr>
      <p:sp>
        <p:nvSpPr>
          <p:cNvPr id="5383" name="Google Shape;5383;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82"/>
        <p:cNvGrpSpPr/>
        <p:nvPr/>
      </p:nvGrpSpPr>
      <p:grpSpPr>
        <a:xfrm>
          <a:off x="0" y="0"/>
          <a:ext cx="0" cy="0"/>
          <a:chOff x="0" y="0"/>
          <a:chExt cx="0" cy="0"/>
        </a:xfrm>
      </p:grpSpPr>
      <p:sp>
        <p:nvSpPr>
          <p:cNvPr id="5383" name="Google Shape;5383;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48"/>
        <p:cNvGrpSpPr/>
        <p:nvPr/>
      </p:nvGrpSpPr>
      <p:grpSpPr>
        <a:xfrm>
          <a:off x="0" y="0"/>
          <a:ext cx="0" cy="0"/>
          <a:chOff x="0" y="0"/>
          <a:chExt cx="0" cy="0"/>
        </a:xfrm>
      </p:grpSpPr>
      <p:sp>
        <p:nvSpPr>
          <p:cNvPr id="4249" name="Google Shape;4249;g21dee8f8262_0_2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0" name="Google Shape;4250;g21dee8f8262_0_2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48"/>
        <p:cNvGrpSpPr/>
        <p:nvPr/>
      </p:nvGrpSpPr>
      <p:grpSpPr>
        <a:xfrm>
          <a:off x="0" y="0"/>
          <a:ext cx="0" cy="0"/>
          <a:chOff x="0" y="0"/>
          <a:chExt cx="0" cy="0"/>
        </a:xfrm>
      </p:grpSpPr>
      <p:sp>
        <p:nvSpPr>
          <p:cNvPr id="4249" name="Google Shape;4249;g21dee8f8262_0_2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0" name="Google Shape;4250;g21dee8f8262_0_2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48"/>
        <p:cNvGrpSpPr/>
        <p:nvPr/>
      </p:nvGrpSpPr>
      <p:grpSpPr>
        <a:xfrm>
          <a:off x="0" y="0"/>
          <a:ext cx="0" cy="0"/>
          <a:chOff x="0" y="0"/>
          <a:chExt cx="0" cy="0"/>
        </a:xfrm>
      </p:grpSpPr>
      <p:sp>
        <p:nvSpPr>
          <p:cNvPr id="4249" name="Google Shape;4249;g21dee8f8262_0_2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0" name="Google Shape;4250;g21dee8f8262_0_2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0.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190700" y="1762600"/>
            <a:ext cx="6762600" cy="1045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b="0">
                <a:solidFill>
                  <a:srgbClr val="13394F"/>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2307600" y="2905100"/>
            <a:ext cx="4528800" cy="475800"/>
          </a:xfrm>
          <a:prstGeom prst="rect">
            <a:avLst/>
          </a:prstGeom>
          <a:solidFill>
            <a:srgbClr val="FFFFFF">
              <a:alpha val="34590"/>
            </a:srgbClr>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13394F"/>
                </a:solidFill>
                <a:latin typeface="Lexend Deca"/>
                <a:ea typeface="Lexend Deca"/>
                <a:cs typeface="Lexend Deca"/>
                <a:sym typeface="Lexend Dec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2" name="Google Shape;12;p2"/>
          <p:cNvPicPr preferRelativeResize="0"/>
          <p:nvPr/>
        </p:nvPicPr>
        <p:blipFill>
          <a:blip r:embed="rId3"/>
          <a:stretch>
            <a:fillRect/>
          </a:stretch>
        </p:blipFill>
        <p:spPr>
          <a:xfrm>
            <a:off x="-1133474" y="-989482"/>
            <a:ext cx="5295900" cy="2453980"/>
          </a:xfrm>
          <a:prstGeom prst="rect">
            <a:avLst/>
          </a:prstGeom>
          <a:noFill/>
          <a:ln>
            <a:noFill/>
          </a:ln>
        </p:spPr>
      </p:pic>
      <p:pic>
        <p:nvPicPr>
          <p:cNvPr id="13" name="Google Shape;13;p2"/>
          <p:cNvPicPr preferRelativeResize="0"/>
          <p:nvPr/>
        </p:nvPicPr>
        <p:blipFill>
          <a:blip r:embed="rId4"/>
          <a:stretch>
            <a:fillRect/>
          </a:stretch>
        </p:blipFill>
        <p:spPr>
          <a:xfrm>
            <a:off x="5962651" y="3583027"/>
            <a:ext cx="5295899" cy="2586313"/>
          </a:xfrm>
          <a:prstGeom prst="rect">
            <a:avLst/>
          </a:prstGeom>
          <a:noFill/>
          <a:ln>
            <a:noFill/>
          </a:ln>
        </p:spPr>
      </p:pic>
      <p:pic>
        <p:nvPicPr>
          <p:cNvPr id="14" name="Google Shape;14;p2"/>
          <p:cNvPicPr preferRelativeResize="0"/>
          <p:nvPr/>
        </p:nvPicPr>
        <p:blipFill>
          <a:blip r:embed="rId5"/>
          <a:stretch>
            <a:fillRect/>
          </a:stretch>
        </p:blipFill>
        <p:spPr>
          <a:xfrm>
            <a:off x="-1476374" y="3086220"/>
            <a:ext cx="5295899" cy="28560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6"/>
        <p:cNvGrpSpPr/>
        <p:nvPr/>
      </p:nvGrpSpPr>
      <p:grpSpPr>
        <a:xfrm>
          <a:off x="0" y="0"/>
          <a:ext cx="0" cy="0"/>
          <a:chOff x="0" y="0"/>
          <a:chExt cx="0" cy="0"/>
        </a:xfrm>
      </p:grpSpPr>
      <p:pic>
        <p:nvPicPr>
          <p:cNvPr id="2787" name="Google Shape;2787;p31"/>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2788" name="Google Shape;2788;p31"/>
          <p:cNvPicPr preferRelativeResize="0"/>
          <p:nvPr/>
        </p:nvPicPr>
        <p:blipFill>
          <a:blip r:embed="rId3"/>
          <a:stretch>
            <a:fillRect/>
          </a:stretch>
        </p:blipFill>
        <p:spPr>
          <a:xfrm flipH="1">
            <a:off x="4286250" y="3424243"/>
            <a:ext cx="5295900" cy="2453980"/>
          </a:xfrm>
          <a:prstGeom prst="rect">
            <a:avLst/>
          </a:prstGeom>
          <a:noFill/>
          <a:ln>
            <a:noFill/>
          </a:ln>
        </p:spPr>
      </p:pic>
      <p:pic>
        <p:nvPicPr>
          <p:cNvPr id="2789" name="Google Shape;2789;p31"/>
          <p:cNvPicPr preferRelativeResize="0"/>
          <p:nvPr/>
        </p:nvPicPr>
        <p:blipFill>
          <a:blip r:embed="rId4"/>
          <a:stretch>
            <a:fillRect/>
          </a:stretch>
        </p:blipFill>
        <p:spPr>
          <a:xfrm>
            <a:off x="-903724" y="3464541"/>
            <a:ext cx="5295899" cy="2373384"/>
          </a:xfrm>
          <a:prstGeom prst="rect">
            <a:avLst/>
          </a:prstGeom>
          <a:noFill/>
          <a:ln>
            <a:noFill/>
          </a:ln>
        </p:spPr>
      </p:pic>
      <p:pic>
        <p:nvPicPr>
          <p:cNvPr id="2790" name="Google Shape;2790;p31"/>
          <p:cNvPicPr preferRelativeResize="0"/>
          <p:nvPr/>
        </p:nvPicPr>
        <p:blipFill>
          <a:blip r:embed="rId5"/>
          <a:stretch>
            <a:fillRect/>
          </a:stretch>
        </p:blipFill>
        <p:spPr>
          <a:xfrm>
            <a:off x="1924051" y="3959964"/>
            <a:ext cx="5295899" cy="2251888"/>
          </a:xfrm>
          <a:prstGeom prst="rect">
            <a:avLst/>
          </a:prstGeom>
          <a:noFill/>
          <a:ln>
            <a:noFill/>
          </a:ln>
        </p:spPr>
      </p:pic>
      <p:pic>
        <p:nvPicPr>
          <p:cNvPr id="2791" name="Google Shape;2791;p31"/>
          <p:cNvPicPr preferRelativeResize="0"/>
          <p:nvPr/>
        </p:nvPicPr>
        <p:blipFill>
          <a:blip r:embed="rId6"/>
          <a:stretch>
            <a:fillRect/>
          </a:stretch>
        </p:blipFill>
        <p:spPr>
          <a:xfrm flipH="1">
            <a:off x="638176" y="2796126"/>
            <a:ext cx="5295897" cy="2290213"/>
          </a:xfrm>
          <a:prstGeom prst="rect">
            <a:avLst/>
          </a:prstGeom>
          <a:noFill/>
          <a:ln>
            <a:noFill/>
          </a:ln>
        </p:spPr>
      </p:pic>
      <p:pic>
        <p:nvPicPr>
          <p:cNvPr id="2792" name="Google Shape;2792;p31"/>
          <p:cNvPicPr preferRelativeResize="0"/>
          <p:nvPr/>
        </p:nvPicPr>
        <p:blipFill>
          <a:blip r:embed="rId5"/>
          <a:stretch>
            <a:fillRect/>
          </a:stretch>
        </p:blipFill>
        <p:spPr>
          <a:xfrm>
            <a:off x="5686426" y="-821586"/>
            <a:ext cx="5295899" cy="2251888"/>
          </a:xfrm>
          <a:prstGeom prst="rect">
            <a:avLst/>
          </a:prstGeom>
          <a:noFill/>
          <a:ln>
            <a:noFill/>
          </a:ln>
        </p:spPr>
      </p:pic>
      <p:grpSp>
        <p:nvGrpSpPr>
          <p:cNvPr id="2793" name="Google Shape;2793;p31"/>
          <p:cNvGrpSpPr/>
          <p:nvPr/>
        </p:nvGrpSpPr>
        <p:grpSpPr>
          <a:xfrm rot="1478259" flipH="1">
            <a:off x="8349965" y="2736311"/>
            <a:ext cx="1429879" cy="1600485"/>
            <a:chOff x="4138184" y="930105"/>
            <a:chExt cx="3868174" cy="4329704"/>
          </a:xfrm>
        </p:grpSpPr>
        <p:sp>
          <p:nvSpPr>
            <p:cNvPr id="2794" name="Google Shape;2794;p31"/>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95" name="Google Shape;2795;p31"/>
            <p:cNvGrpSpPr/>
            <p:nvPr/>
          </p:nvGrpSpPr>
          <p:grpSpPr>
            <a:xfrm>
              <a:off x="4138184" y="930105"/>
              <a:ext cx="3868174" cy="3755764"/>
              <a:chOff x="4138184" y="930105"/>
              <a:chExt cx="3868174" cy="3755764"/>
            </a:xfrm>
          </p:grpSpPr>
          <p:sp>
            <p:nvSpPr>
              <p:cNvPr id="2796" name="Google Shape;2796;p3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3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3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3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3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3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3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3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3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3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3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3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3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3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3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3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3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3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3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3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3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3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3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3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3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3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3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3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3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3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3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3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3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3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0" name="Google Shape;2830;p3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1" name="Google Shape;2831;p3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3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3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3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3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3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3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3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3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0" name="Google Shape;2840;p3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1" name="Google Shape;2841;p3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2" name="Google Shape;2842;p3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3" name="Google Shape;2843;p3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4" name="Google Shape;2844;p3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5" name="Google Shape;2845;p3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3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3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3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3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3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3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3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3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3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3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3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3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3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3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3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3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3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3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3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3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3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3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3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3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3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3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3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3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3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3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3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3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3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3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3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3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3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3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3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3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3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3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3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3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3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3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3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3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3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3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3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3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3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3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3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3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3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3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3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3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3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3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3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3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3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3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3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3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3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3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3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3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3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3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3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3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3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3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3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3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3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3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3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3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3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31" name="Google Shape;2931;p31"/>
          <p:cNvGrpSpPr/>
          <p:nvPr/>
        </p:nvGrpSpPr>
        <p:grpSpPr>
          <a:xfrm rot="6170894" flipH="1">
            <a:off x="-852305" y="1602879"/>
            <a:ext cx="1896899" cy="1388338"/>
            <a:chOff x="2874822" y="930105"/>
            <a:chExt cx="5131535" cy="3755764"/>
          </a:xfrm>
        </p:grpSpPr>
        <p:sp>
          <p:nvSpPr>
            <p:cNvPr id="2932" name="Google Shape;2932;p31"/>
            <p:cNvSpPr/>
            <p:nvPr/>
          </p:nvSpPr>
          <p:spPr>
            <a:xfrm>
              <a:off x="2874822" y="123737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33" name="Google Shape;2933;p31"/>
            <p:cNvGrpSpPr/>
            <p:nvPr/>
          </p:nvGrpSpPr>
          <p:grpSpPr>
            <a:xfrm>
              <a:off x="4138184" y="930105"/>
              <a:ext cx="3868174" cy="3755764"/>
              <a:chOff x="4138184" y="930105"/>
              <a:chExt cx="3868174" cy="3755764"/>
            </a:xfrm>
          </p:grpSpPr>
          <p:sp>
            <p:nvSpPr>
              <p:cNvPr id="2934" name="Google Shape;2934;p3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3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3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3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3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3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3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3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3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3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3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5" name="Google Shape;2945;p3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6" name="Google Shape;2946;p3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3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3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3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3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3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3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3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3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5" name="Google Shape;2955;p3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6" name="Google Shape;2956;p3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7" name="Google Shape;2957;p3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8" name="Google Shape;2958;p3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9" name="Google Shape;2959;p3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0" name="Google Shape;2960;p3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1" name="Google Shape;2961;p3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2" name="Google Shape;2962;p3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3" name="Google Shape;2963;p3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4" name="Google Shape;2964;p3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5" name="Google Shape;2965;p3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6" name="Google Shape;2966;p3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7" name="Google Shape;2967;p3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8" name="Google Shape;2968;p3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9" name="Google Shape;2969;p3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3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3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3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3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3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3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3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3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3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3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3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3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3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3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3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3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3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3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3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3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3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3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3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3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3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3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3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3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3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3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3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3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3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3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3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3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3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3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3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3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3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3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3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3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3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3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3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3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3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3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3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3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3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3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3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3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3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3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3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3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3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3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3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3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3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3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3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3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3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3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3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3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3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3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3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3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3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3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3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3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3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3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3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3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3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3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3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3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3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3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3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3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3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3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3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3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3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3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3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069" name="Google Shape;3069;p31"/>
          <p:cNvSpPr/>
          <p:nvPr/>
        </p:nvSpPr>
        <p:spPr>
          <a:xfrm flipH="1">
            <a:off x="-87205" y="4191000"/>
            <a:ext cx="9794850" cy="1002925"/>
          </a:xfrm>
          <a:custGeom>
            <a:avLst/>
            <a:gdLst/>
            <a:ahLst/>
            <a:cxnLst/>
            <a:rect l="l" t="t" r="r" b="b"/>
            <a:pathLst>
              <a:path w="391794" h="40117" extrusionOk="0">
                <a:moveTo>
                  <a:pt x="3174" y="0"/>
                </a:moveTo>
                <a:cubicBezTo>
                  <a:pt x="-2909" y="6083"/>
                  <a:pt x="589" y="19772"/>
                  <a:pt x="6984" y="25527"/>
                </a:cubicBezTo>
                <a:cubicBezTo>
                  <a:pt x="13414" y="31314"/>
                  <a:pt x="25694" y="31850"/>
                  <a:pt x="32892" y="27051"/>
                </a:cubicBezTo>
                <a:cubicBezTo>
                  <a:pt x="35633" y="25223"/>
                  <a:pt x="38110" y="21519"/>
                  <a:pt x="37464" y="18288"/>
                </a:cubicBezTo>
                <a:cubicBezTo>
                  <a:pt x="36960" y="15766"/>
                  <a:pt x="33539" y="13778"/>
                  <a:pt x="30987" y="14097"/>
                </a:cubicBezTo>
                <a:cubicBezTo>
                  <a:pt x="25063" y="14838"/>
                  <a:pt x="25063" y="29787"/>
                  <a:pt x="30606" y="32004"/>
                </a:cubicBezTo>
                <a:cubicBezTo>
                  <a:pt x="57874" y="42911"/>
                  <a:pt x="89438" y="17100"/>
                  <a:pt x="118236" y="22860"/>
                </a:cubicBezTo>
                <a:cubicBezTo>
                  <a:pt x="142766" y="27766"/>
                  <a:pt x="166565" y="42727"/>
                  <a:pt x="191388" y="39624"/>
                </a:cubicBezTo>
                <a:cubicBezTo>
                  <a:pt x="203350" y="38129"/>
                  <a:pt x="214572" y="32992"/>
                  <a:pt x="226059" y="29337"/>
                </a:cubicBezTo>
                <a:cubicBezTo>
                  <a:pt x="240306" y="24804"/>
                  <a:pt x="255730" y="23237"/>
                  <a:pt x="270636" y="24384"/>
                </a:cubicBezTo>
                <a:cubicBezTo>
                  <a:pt x="294454" y="26216"/>
                  <a:pt x="317351" y="39715"/>
                  <a:pt x="341121" y="37338"/>
                </a:cubicBezTo>
                <a:cubicBezTo>
                  <a:pt x="358566" y="35593"/>
                  <a:pt x="374262" y="23241"/>
                  <a:pt x="391794" y="23241"/>
                </a:cubicBezTo>
              </a:path>
            </a:pathLst>
          </a:custGeom>
          <a:noFill/>
          <a:ln w="19050" cap="flat" cmpd="sng">
            <a:solidFill>
              <a:schemeClr val="accent5"/>
            </a:solidFill>
            <a:prstDash val="dash"/>
            <a:round/>
            <a:headEnd type="none" w="med" len="med"/>
            <a:tailEnd type="none" w="med" len="med"/>
          </a:ln>
        </p:spPr>
      </p:sp>
      <p:sp>
        <p:nvSpPr>
          <p:cNvPr id="3070" name="Google Shape;3070;p31"/>
          <p:cNvSpPr/>
          <p:nvPr/>
        </p:nvSpPr>
        <p:spPr>
          <a:xfrm flipH="1">
            <a:off x="-96738" y="-190500"/>
            <a:ext cx="6019800" cy="1533525"/>
          </a:xfrm>
          <a:custGeom>
            <a:avLst/>
            <a:gdLst/>
            <a:ahLst/>
            <a:cxnLst/>
            <a:rect l="l" t="t" r="r" b="b"/>
            <a:pathLst>
              <a:path w="240792" h="61341" extrusionOk="0">
                <a:moveTo>
                  <a:pt x="240792" y="61341"/>
                </a:moveTo>
                <a:cubicBezTo>
                  <a:pt x="231352" y="61341"/>
                  <a:pt x="220676" y="54485"/>
                  <a:pt x="217170" y="45720"/>
                </a:cubicBezTo>
                <a:cubicBezTo>
                  <a:pt x="214326" y="38610"/>
                  <a:pt x="217599" y="30289"/>
                  <a:pt x="219456" y="22860"/>
                </a:cubicBezTo>
                <a:cubicBezTo>
                  <a:pt x="220186" y="19939"/>
                  <a:pt x="220636" y="14859"/>
                  <a:pt x="223647" y="14859"/>
                </a:cubicBezTo>
                <a:cubicBezTo>
                  <a:pt x="225133" y="14859"/>
                  <a:pt x="225171" y="17564"/>
                  <a:pt x="225171" y="19050"/>
                </a:cubicBezTo>
                <a:cubicBezTo>
                  <a:pt x="225171" y="26155"/>
                  <a:pt x="221851" y="36326"/>
                  <a:pt x="214884" y="37719"/>
                </a:cubicBezTo>
                <a:cubicBezTo>
                  <a:pt x="205077" y="39680"/>
                  <a:pt x="201603" y="21162"/>
                  <a:pt x="192024" y="18288"/>
                </a:cubicBezTo>
                <a:cubicBezTo>
                  <a:pt x="177507" y="13933"/>
                  <a:pt x="161828" y="22348"/>
                  <a:pt x="146685" y="21717"/>
                </a:cubicBezTo>
                <a:cubicBezTo>
                  <a:pt x="133437" y="21165"/>
                  <a:pt x="121763" y="11751"/>
                  <a:pt x="108585" y="10287"/>
                </a:cubicBezTo>
                <a:cubicBezTo>
                  <a:pt x="87855" y="7984"/>
                  <a:pt x="67466" y="23827"/>
                  <a:pt x="46863" y="20574"/>
                </a:cubicBezTo>
                <a:cubicBezTo>
                  <a:pt x="38739" y="19291"/>
                  <a:pt x="30138" y="18690"/>
                  <a:pt x="22860" y="14859"/>
                </a:cubicBezTo>
                <a:cubicBezTo>
                  <a:pt x="14818" y="10626"/>
                  <a:pt x="8129" y="4064"/>
                  <a:pt x="0" y="0"/>
                </a:cubicBezTo>
              </a:path>
            </a:pathLst>
          </a:custGeom>
          <a:noFill/>
          <a:ln w="19050" cap="flat" cmpd="sng">
            <a:solidFill>
              <a:schemeClr val="accent5"/>
            </a:solidFill>
            <a:prstDash val="dash"/>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71"/>
        <p:cNvGrpSpPr/>
        <p:nvPr/>
      </p:nvGrpSpPr>
      <p:grpSpPr>
        <a:xfrm>
          <a:off x="0" y="0"/>
          <a:ext cx="0" cy="0"/>
          <a:chOff x="0" y="0"/>
          <a:chExt cx="0" cy="0"/>
        </a:xfrm>
      </p:grpSpPr>
      <p:pic>
        <p:nvPicPr>
          <p:cNvPr id="3072" name="Google Shape;3072;p32"/>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3073" name="Google Shape;3073;p32"/>
          <p:cNvPicPr preferRelativeResize="0"/>
          <p:nvPr/>
        </p:nvPicPr>
        <p:blipFill>
          <a:blip r:embed="rId3"/>
          <a:stretch>
            <a:fillRect/>
          </a:stretch>
        </p:blipFill>
        <p:spPr>
          <a:xfrm flipH="1">
            <a:off x="2695575" y="-636207"/>
            <a:ext cx="5295900" cy="2453980"/>
          </a:xfrm>
          <a:prstGeom prst="rect">
            <a:avLst/>
          </a:prstGeom>
          <a:noFill/>
          <a:ln>
            <a:noFill/>
          </a:ln>
        </p:spPr>
      </p:pic>
      <p:pic>
        <p:nvPicPr>
          <p:cNvPr id="3074" name="Google Shape;3074;p32"/>
          <p:cNvPicPr preferRelativeResize="0"/>
          <p:nvPr/>
        </p:nvPicPr>
        <p:blipFill>
          <a:blip r:embed="rId4"/>
          <a:stretch>
            <a:fillRect/>
          </a:stretch>
        </p:blipFill>
        <p:spPr>
          <a:xfrm flipH="1">
            <a:off x="-1277026" y="3712824"/>
            <a:ext cx="4461351" cy="1925975"/>
          </a:xfrm>
          <a:prstGeom prst="rect">
            <a:avLst/>
          </a:prstGeom>
          <a:noFill/>
          <a:ln>
            <a:noFill/>
          </a:ln>
        </p:spPr>
      </p:pic>
      <p:pic>
        <p:nvPicPr>
          <p:cNvPr id="3075" name="Google Shape;3075;p32"/>
          <p:cNvPicPr preferRelativeResize="0"/>
          <p:nvPr/>
        </p:nvPicPr>
        <p:blipFill>
          <a:blip r:embed="rId5"/>
          <a:stretch>
            <a:fillRect/>
          </a:stretch>
        </p:blipFill>
        <p:spPr>
          <a:xfrm flipH="1">
            <a:off x="6303663" y="766545"/>
            <a:ext cx="5295899" cy="2856025"/>
          </a:xfrm>
          <a:prstGeom prst="rect">
            <a:avLst/>
          </a:prstGeom>
          <a:noFill/>
          <a:ln>
            <a:noFill/>
          </a:ln>
        </p:spPr>
      </p:pic>
      <p:pic>
        <p:nvPicPr>
          <p:cNvPr id="3076" name="Google Shape;3076;p32"/>
          <p:cNvPicPr preferRelativeResize="0"/>
          <p:nvPr/>
        </p:nvPicPr>
        <p:blipFill>
          <a:blip r:embed="rId6"/>
          <a:stretch>
            <a:fillRect/>
          </a:stretch>
        </p:blipFill>
        <p:spPr>
          <a:xfrm flipH="1">
            <a:off x="6200100" y="-150427"/>
            <a:ext cx="4248775" cy="2074950"/>
          </a:xfrm>
          <a:prstGeom prst="rect">
            <a:avLst/>
          </a:prstGeom>
          <a:noFill/>
          <a:ln>
            <a:noFill/>
          </a:ln>
        </p:spPr>
      </p:pic>
      <p:grpSp>
        <p:nvGrpSpPr>
          <p:cNvPr id="3077" name="Google Shape;3077;p32"/>
          <p:cNvGrpSpPr/>
          <p:nvPr/>
        </p:nvGrpSpPr>
        <p:grpSpPr>
          <a:xfrm rot="1478259" flipH="1">
            <a:off x="8197565" y="225186"/>
            <a:ext cx="1429879" cy="1600485"/>
            <a:chOff x="4138184" y="930105"/>
            <a:chExt cx="3868174" cy="4329704"/>
          </a:xfrm>
        </p:grpSpPr>
        <p:sp>
          <p:nvSpPr>
            <p:cNvPr id="3078" name="Google Shape;3078;p32"/>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79" name="Google Shape;3079;p32"/>
            <p:cNvGrpSpPr/>
            <p:nvPr/>
          </p:nvGrpSpPr>
          <p:grpSpPr>
            <a:xfrm>
              <a:off x="4138184" y="930105"/>
              <a:ext cx="3868174" cy="3755764"/>
              <a:chOff x="4138184" y="930105"/>
              <a:chExt cx="3868174" cy="3755764"/>
            </a:xfrm>
          </p:grpSpPr>
          <p:sp>
            <p:nvSpPr>
              <p:cNvPr id="3080" name="Google Shape;3080;p3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3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3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3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3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3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3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3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3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3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3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3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3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3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3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3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3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3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3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3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3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3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3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3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3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3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3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3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3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3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3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3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3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3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3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3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3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3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3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3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3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3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3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3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3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3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3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3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3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3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3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3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3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3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3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3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3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3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3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3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3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3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3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3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3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3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3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3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3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3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3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3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3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3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3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3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3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3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3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3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3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3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3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3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3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3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3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3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3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3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0" name="Google Shape;3170;p3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1" name="Google Shape;3171;p3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3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3" name="Google Shape;3173;p3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3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3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6" name="Google Shape;3176;p3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7" name="Google Shape;3177;p3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8" name="Google Shape;3178;p3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9" name="Google Shape;3179;p3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3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3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3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3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3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3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3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3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3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3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3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3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3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3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3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3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3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3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3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3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3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3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3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3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3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3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3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3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3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3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3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3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3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3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3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15" name="Google Shape;3215;p32"/>
          <p:cNvGrpSpPr/>
          <p:nvPr/>
        </p:nvGrpSpPr>
        <p:grpSpPr>
          <a:xfrm rot="6170894" flipH="1">
            <a:off x="-852305" y="3022104"/>
            <a:ext cx="1896899" cy="1388338"/>
            <a:chOff x="2874822" y="930105"/>
            <a:chExt cx="5131535" cy="3755764"/>
          </a:xfrm>
        </p:grpSpPr>
        <p:sp>
          <p:nvSpPr>
            <p:cNvPr id="3216" name="Google Shape;3216;p32"/>
            <p:cNvSpPr/>
            <p:nvPr/>
          </p:nvSpPr>
          <p:spPr>
            <a:xfrm>
              <a:off x="2874822" y="123737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17" name="Google Shape;3217;p32"/>
            <p:cNvGrpSpPr/>
            <p:nvPr/>
          </p:nvGrpSpPr>
          <p:grpSpPr>
            <a:xfrm>
              <a:off x="4138184" y="930105"/>
              <a:ext cx="3868174" cy="3755764"/>
              <a:chOff x="4138184" y="930105"/>
              <a:chExt cx="3868174" cy="3755764"/>
            </a:xfrm>
          </p:grpSpPr>
          <p:sp>
            <p:nvSpPr>
              <p:cNvPr id="3218" name="Google Shape;3218;p32"/>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32"/>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32"/>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32"/>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32"/>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32"/>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32"/>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32"/>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32"/>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32"/>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32"/>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32"/>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32"/>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32"/>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32"/>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32"/>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32"/>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32"/>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32"/>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32"/>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32"/>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32"/>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32"/>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32"/>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32"/>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32"/>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32"/>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32"/>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32"/>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32"/>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32"/>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9" name="Google Shape;3249;p32"/>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0" name="Google Shape;3250;p32"/>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32"/>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32"/>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32"/>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32"/>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32"/>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32"/>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32"/>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32"/>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32"/>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32"/>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32"/>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32"/>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32"/>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32"/>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32"/>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32"/>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32"/>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32"/>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32"/>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32"/>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32"/>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32"/>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32"/>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32"/>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32"/>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32"/>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32"/>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32"/>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32"/>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32"/>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32"/>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32"/>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32"/>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32"/>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32"/>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32"/>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32"/>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32"/>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32"/>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32"/>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32"/>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32"/>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32"/>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32"/>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32"/>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32"/>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32"/>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32"/>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32"/>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32"/>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32"/>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32"/>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32"/>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32"/>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32"/>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32"/>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32"/>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32"/>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32"/>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32"/>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32"/>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32"/>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32"/>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32"/>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32"/>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32"/>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32"/>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32"/>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32"/>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0" name="Google Shape;3320;p32"/>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1" name="Google Shape;3321;p32"/>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2" name="Google Shape;3322;p32"/>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32"/>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32"/>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32"/>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32"/>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32"/>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32"/>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32"/>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32"/>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32"/>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32"/>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32"/>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32"/>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32"/>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32"/>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32"/>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32"/>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32"/>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32"/>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32"/>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32"/>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32"/>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32"/>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32"/>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32"/>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32"/>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32"/>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32"/>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32"/>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32"/>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32"/>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53" name="Google Shape;3353;p32"/>
          <p:cNvSpPr/>
          <p:nvPr/>
        </p:nvSpPr>
        <p:spPr>
          <a:xfrm>
            <a:off x="-152400" y="4276725"/>
            <a:ext cx="8286750" cy="1114425"/>
          </a:xfrm>
          <a:custGeom>
            <a:avLst/>
            <a:gdLst/>
            <a:ahLst/>
            <a:cxnLst/>
            <a:rect l="l" t="t" r="r" b="b"/>
            <a:pathLst>
              <a:path w="331470" h="44577" extrusionOk="0">
                <a:moveTo>
                  <a:pt x="0" y="0"/>
                </a:moveTo>
                <a:cubicBezTo>
                  <a:pt x="5953" y="2381"/>
                  <a:pt x="14516" y="-1867"/>
                  <a:pt x="19050" y="2667"/>
                </a:cubicBezTo>
                <a:cubicBezTo>
                  <a:pt x="25252" y="8869"/>
                  <a:pt x="26697" y="19391"/>
                  <a:pt x="33909" y="24384"/>
                </a:cubicBezTo>
                <a:cubicBezTo>
                  <a:pt x="44970" y="32042"/>
                  <a:pt x="60610" y="31714"/>
                  <a:pt x="73914" y="29718"/>
                </a:cubicBezTo>
                <a:cubicBezTo>
                  <a:pt x="90765" y="27190"/>
                  <a:pt x="106785" y="18669"/>
                  <a:pt x="123825" y="18669"/>
                </a:cubicBezTo>
                <a:cubicBezTo>
                  <a:pt x="129032" y="18669"/>
                  <a:pt x="135941" y="17932"/>
                  <a:pt x="139065" y="22098"/>
                </a:cubicBezTo>
                <a:cubicBezTo>
                  <a:pt x="140608" y="24155"/>
                  <a:pt x="138893" y="28713"/>
                  <a:pt x="136398" y="29337"/>
                </a:cubicBezTo>
                <a:cubicBezTo>
                  <a:pt x="130848" y="30724"/>
                  <a:pt x="124370" y="32657"/>
                  <a:pt x="119253" y="30099"/>
                </a:cubicBezTo>
                <a:cubicBezTo>
                  <a:pt x="117776" y="29361"/>
                  <a:pt x="117879" y="26062"/>
                  <a:pt x="119253" y="25146"/>
                </a:cubicBezTo>
                <a:cubicBezTo>
                  <a:pt x="129595" y="18252"/>
                  <a:pt x="143824" y="19161"/>
                  <a:pt x="156210" y="20193"/>
                </a:cubicBezTo>
                <a:cubicBezTo>
                  <a:pt x="165323" y="20952"/>
                  <a:pt x="174553" y="19564"/>
                  <a:pt x="183642" y="20574"/>
                </a:cubicBezTo>
                <a:cubicBezTo>
                  <a:pt x="202609" y="22681"/>
                  <a:pt x="220988" y="31749"/>
                  <a:pt x="240030" y="30480"/>
                </a:cubicBezTo>
                <a:cubicBezTo>
                  <a:pt x="242434" y="30320"/>
                  <a:pt x="245993" y="30431"/>
                  <a:pt x="246888" y="28194"/>
                </a:cubicBezTo>
                <a:cubicBezTo>
                  <a:pt x="248392" y="24434"/>
                  <a:pt x="242896" y="19623"/>
                  <a:pt x="238887" y="19050"/>
                </a:cubicBezTo>
                <a:cubicBezTo>
                  <a:pt x="235504" y="18567"/>
                  <a:pt x="229509" y="22978"/>
                  <a:pt x="231267" y="25908"/>
                </a:cubicBezTo>
                <a:cubicBezTo>
                  <a:pt x="238544" y="38036"/>
                  <a:pt x="259464" y="23654"/>
                  <a:pt x="273558" y="22479"/>
                </a:cubicBezTo>
                <a:cubicBezTo>
                  <a:pt x="294148" y="20763"/>
                  <a:pt x="312990" y="35337"/>
                  <a:pt x="331470" y="44577"/>
                </a:cubicBezTo>
              </a:path>
            </a:pathLst>
          </a:custGeom>
          <a:noFill/>
          <a:ln w="19050" cap="flat" cmpd="sng">
            <a:solidFill>
              <a:schemeClr val="accent5"/>
            </a:solidFill>
            <a:prstDash val="dash"/>
            <a:round/>
            <a:headEnd type="none" w="med" len="med"/>
            <a:tailEnd type="none" w="med" len="med"/>
          </a:ln>
        </p:spPr>
      </p:sp>
      <p:sp>
        <p:nvSpPr>
          <p:cNvPr id="3354" name="Google Shape;3354;p32"/>
          <p:cNvSpPr/>
          <p:nvPr/>
        </p:nvSpPr>
        <p:spPr>
          <a:xfrm>
            <a:off x="-104775" y="-495300"/>
            <a:ext cx="6229350" cy="916175"/>
          </a:xfrm>
          <a:custGeom>
            <a:avLst/>
            <a:gdLst/>
            <a:ahLst/>
            <a:cxnLst/>
            <a:rect l="l" t="t" r="r" b="b"/>
            <a:pathLst>
              <a:path w="249174" h="36647" extrusionOk="0">
                <a:moveTo>
                  <a:pt x="0" y="26289"/>
                </a:moveTo>
                <a:cubicBezTo>
                  <a:pt x="1675" y="28801"/>
                  <a:pt x="5595" y="28557"/>
                  <a:pt x="8382" y="29718"/>
                </a:cubicBezTo>
                <a:cubicBezTo>
                  <a:pt x="14384" y="32219"/>
                  <a:pt x="20980" y="33103"/>
                  <a:pt x="27432" y="33909"/>
                </a:cubicBezTo>
                <a:cubicBezTo>
                  <a:pt x="55481" y="37415"/>
                  <a:pt x="83747" y="27813"/>
                  <a:pt x="112014" y="27813"/>
                </a:cubicBezTo>
                <a:cubicBezTo>
                  <a:pt x="124771" y="27813"/>
                  <a:pt x="137224" y="36792"/>
                  <a:pt x="149733" y="34290"/>
                </a:cubicBezTo>
                <a:cubicBezTo>
                  <a:pt x="152360" y="33765"/>
                  <a:pt x="152389" y="28183"/>
                  <a:pt x="150495" y="26289"/>
                </a:cubicBezTo>
                <a:cubicBezTo>
                  <a:pt x="148966" y="24760"/>
                  <a:pt x="143051" y="24736"/>
                  <a:pt x="144018" y="26670"/>
                </a:cubicBezTo>
                <a:cubicBezTo>
                  <a:pt x="146407" y="31448"/>
                  <a:pt x="154133" y="30116"/>
                  <a:pt x="159258" y="31623"/>
                </a:cubicBezTo>
                <a:cubicBezTo>
                  <a:pt x="170170" y="34832"/>
                  <a:pt x="182231" y="38558"/>
                  <a:pt x="193167" y="35433"/>
                </a:cubicBezTo>
                <a:cubicBezTo>
                  <a:pt x="202361" y="32806"/>
                  <a:pt x="200703" y="17244"/>
                  <a:pt x="207645" y="10668"/>
                </a:cubicBezTo>
                <a:cubicBezTo>
                  <a:pt x="218021" y="838"/>
                  <a:pt x="234882" y="0"/>
                  <a:pt x="249174" y="0"/>
                </a:cubicBezTo>
              </a:path>
            </a:pathLst>
          </a:custGeom>
          <a:noFill/>
          <a:ln w="19050" cap="flat" cmpd="sng">
            <a:solidFill>
              <a:schemeClr val="accent5"/>
            </a:solidFill>
            <a:prstDash val="dash"/>
            <a:round/>
            <a:headEnd type="none" w="med" len="med"/>
            <a:tailEnd type="none" w="med" len="med"/>
          </a:ln>
        </p:spPr>
      </p:sp>
      <p:sp>
        <p:nvSpPr>
          <p:cNvPr id="3355" name="Google Shape;3355;p32"/>
          <p:cNvSpPr/>
          <p:nvPr/>
        </p:nvSpPr>
        <p:spPr>
          <a:xfrm>
            <a:off x="8543925" y="1704975"/>
            <a:ext cx="953200" cy="2495550"/>
          </a:xfrm>
          <a:custGeom>
            <a:avLst/>
            <a:gdLst/>
            <a:ahLst/>
            <a:cxnLst/>
            <a:rect l="l" t="t" r="r" b="b"/>
            <a:pathLst>
              <a:path w="38128" h="99822" extrusionOk="0">
                <a:moveTo>
                  <a:pt x="36576" y="0"/>
                </a:moveTo>
                <a:cubicBezTo>
                  <a:pt x="43463" y="13775"/>
                  <a:pt x="24512" y="30003"/>
                  <a:pt x="12192" y="39243"/>
                </a:cubicBezTo>
                <a:cubicBezTo>
                  <a:pt x="8927" y="41692"/>
                  <a:pt x="0" y="44468"/>
                  <a:pt x="0" y="40386"/>
                </a:cubicBezTo>
                <a:cubicBezTo>
                  <a:pt x="0" y="36574"/>
                  <a:pt x="2305" y="32185"/>
                  <a:pt x="5715" y="30480"/>
                </a:cubicBezTo>
                <a:cubicBezTo>
                  <a:pt x="8986" y="28845"/>
                  <a:pt x="15285" y="30704"/>
                  <a:pt x="16002" y="34290"/>
                </a:cubicBezTo>
                <a:cubicBezTo>
                  <a:pt x="18563" y="47095"/>
                  <a:pt x="8216" y="60404"/>
                  <a:pt x="11049" y="73152"/>
                </a:cubicBezTo>
                <a:cubicBezTo>
                  <a:pt x="13719" y="85165"/>
                  <a:pt x="27874" y="91120"/>
                  <a:pt x="36576" y="99822"/>
                </a:cubicBezTo>
              </a:path>
            </a:pathLst>
          </a:custGeom>
          <a:noFill/>
          <a:ln w="19050" cap="flat" cmpd="sng">
            <a:solidFill>
              <a:schemeClr val="accent5"/>
            </a:solidFill>
            <a:prstDash val="dash"/>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61"/>
        <p:cNvGrpSpPr/>
        <p:nvPr/>
      </p:nvGrpSpPr>
      <p:grpSpPr>
        <a:xfrm>
          <a:off x="0" y="0"/>
          <a:ext cx="0" cy="0"/>
          <a:chOff x="0" y="0"/>
          <a:chExt cx="0" cy="0"/>
        </a:xfrm>
      </p:grpSpPr>
      <p:pic>
        <p:nvPicPr>
          <p:cNvPr id="462" name="Google Shape;462;p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463" name="Google Shape;46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464" name="Google Shape;464;p6"/>
          <p:cNvPicPr preferRelativeResize="0"/>
          <p:nvPr/>
        </p:nvPicPr>
        <p:blipFill>
          <a:blip r:embed="rId3"/>
          <a:stretch>
            <a:fillRect/>
          </a:stretch>
        </p:blipFill>
        <p:spPr>
          <a:xfrm>
            <a:off x="-2134749" y="-1398548"/>
            <a:ext cx="5295899" cy="2586313"/>
          </a:xfrm>
          <a:prstGeom prst="rect">
            <a:avLst/>
          </a:prstGeom>
          <a:noFill/>
          <a:ln>
            <a:noFill/>
          </a:ln>
        </p:spPr>
      </p:pic>
      <p:pic>
        <p:nvPicPr>
          <p:cNvPr id="465" name="Google Shape;465;p6"/>
          <p:cNvPicPr preferRelativeResize="0"/>
          <p:nvPr/>
        </p:nvPicPr>
        <p:blipFill>
          <a:blip r:embed="rId4"/>
          <a:stretch>
            <a:fillRect/>
          </a:stretch>
        </p:blipFill>
        <p:spPr>
          <a:xfrm>
            <a:off x="5667376" y="3909101"/>
            <a:ext cx="5295897" cy="2290213"/>
          </a:xfrm>
          <a:prstGeom prst="rect">
            <a:avLst/>
          </a:prstGeom>
          <a:noFill/>
          <a:ln>
            <a:noFill/>
          </a:ln>
        </p:spPr>
      </p:pic>
      <p:sp>
        <p:nvSpPr>
          <p:cNvPr id="466" name="Google Shape;466;p6"/>
          <p:cNvSpPr/>
          <p:nvPr/>
        </p:nvSpPr>
        <p:spPr>
          <a:xfrm>
            <a:off x="126360" y="-419100"/>
            <a:ext cx="2073925" cy="5772150"/>
          </a:xfrm>
          <a:custGeom>
            <a:avLst/>
            <a:gdLst/>
            <a:ahLst/>
            <a:cxnLst/>
            <a:rect l="l" t="t" r="r" b="b"/>
            <a:pathLst>
              <a:path w="82957" h="230886" extrusionOk="0">
                <a:moveTo>
                  <a:pt x="82957" y="0"/>
                </a:moveTo>
                <a:cubicBezTo>
                  <a:pt x="80838" y="5147"/>
                  <a:pt x="78152" y="10766"/>
                  <a:pt x="73432" y="13716"/>
                </a:cubicBezTo>
                <a:cubicBezTo>
                  <a:pt x="65148" y="18894"/>
                  <a:pt x="54790" y="19670"/>
                  <a:pt x="45238" y="21717"/>
                </a:cubicBezTo>
                <a:cubicBezTo>
                  <a:pt x="36917" y="23500"/>
                  <a:pt x="21557" y="29643"/>
                  <a:pt x="19711" y="21336"/>
                </a:cubicBezTo>
                <a:cubicBezTo>
                  <a:pt x="19013" y="18197"/>
                  <a:pt x="18724" y="13820"/>
                  <a:pt x="21235" y="11811"/>
                </a:cubicBezTo>
                <a:cubicBezTo>
                  <a:pt x="23831" y="9735"/>
                  <a:pt x="30489" y="9695"/>
                  <a:pt x="31141" y="12954"/>
                </a:cubicBezTo>
                <a:cubicBezTo>
                  <a:pt x="32066" y="17577"/>
                  <a:pt x="27195" y="21550"/>
                  <a:pt x="24664" y="25527"/>
                </a:cubicBezTo>
                <a:cubicBezTo>
                  <a:pt x="19858" y="33080"/>
                  <a:pt x="14272" y="40237"/>
                  <a:pt x="10567" y="48387"/>
                </a:cubicBezTo>
                <a:cubicBezTo>
                  <a:pt x="3198" y="64600"/>
                  <a:pt x="15824" y="84056"/>
                  <a:pt x="13615" y="101727"/>
                </a:cubicBezTo>
                <a:cubicBezTo>
                  <a:pt x="12684" y="109174"/>
                  <a:pt x="6533" y="115085"/>
                  <a:pt x="4471" y="122301"/>
                </a:cubicBezTo>
                <a:cubicBezTo>
                  <a:pt x="965" y="134573"/>
                  <a:pt x="-1144" y="147766"/>
                  <a:pt x="661" y="160401"/>
                </a:cubicBezTo>
                <a:cubicBezTo>
                  <a:pt x="2419" y="172705"/>
                  <a:pt x="10670" y="183209"/>
                  <a:pt x="14377" y="195072"/>
                </a:cubicBezTo>
                <a:cubicBezTo>
                  <a:pt x="17983" y="206611"/>
                  <a:pt x="14068" y="220073"/>
                  <a:pt x="8662" y="230886"/>
                </a:cubicBezTo>
              </a:path>
            </a:pathLst>
          </a:custGeom>
          <a:noFill/>
          <a:ln w="19050" cap="flat" cmpd="sng">
            <a:solidFill>
              <a:schemeClr val="accent5"/>
            </a:solidFill>
            <a:prstDash val="dash"/>
            <a:round/>
            <a:headEnd type="none" w="med" len="med"/>
            <a:tailEnd type="none" w="med" len="med"/>
          </a:ln>
        </p:spPr>
      </p:sp>
      <p:grpSp>
        <p:nvGrpSpPr>
          <p:cNvPr id="467" name="Google Shape;467;p6"/>
          <p:cNvGrpSpPr/>
          <p:nvPr/>
        </p:nvGrpSpPr>
        <p:grpSpPr>
          <a:xfrm rot="4395373">
            <a:off x="7728124" y="-670934"/>
            <a:ext cx="1429960" cy="1388405"/>
            <a:chOff x="4138184" y="930105"/>
            <a:chExt cx="3868174" cy="3755764"/>
          </a:xfrm>
        </p:grpSpPr>
        <p:sp>
          <p:nvSpPr>
            <p:cNvPr id="468" name="Google Shape;468;p6"/>
            <p:cNvSpPr/>
            <p:nvPr/>
          </p:nvSpPr>
          <p:spPr>
            <a:xfrm>
              <a:off x="5731034" y="186840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9" name="Google Shape;469;p6"/>
            <p:cNvGrpSpPr/>
            <p:nvPr/>
          </p:nvGrpSpPr>
          <p:grpSpPr>
            <a:xfrm>
              <a:off x="4138184" y="930105"/>
              <a:ext cx="3868174" cy="3755764"/>
              <a:chOff x="4138184" y="930105"/>
              <a:chExt cx="3868174" cy="3755764"/>
            </a:xfrm>
          </p:grpSpPr>
          <p:sp>
            <p:nvSpPr>
              <p:cNvPr id="470" name="Google Shape;470;p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5"/>
        <p:cNvGrpSpPr/>
        <p:nvPr/>
      </p:nvGrpSpPr>
      <p:grpSpPr>
        <a:xfrm>
          <a:off x="0" y="0"/>
          <a:ext cx="0" cy="0"/>
          <a:chOff x="0" y="0"/>
          <a:chExt cx="0" cy="0"/>
        </a:xfrm>
      </p:grpSpPr>
      <p:pic>
        <p:nvPicPr>
          <p:cNvPr id="606" name="Google Shape;606;p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07" name="Google Shape;607;p7"/>
          <p:cNvSpPr txBox="1">
            <a:spLocks noGrp="1"/>
          </p:cNvSpPr>
          <p:nvPr>
            <p:ph type="title"/>
          </p:nvPr>
        </p:nvSpPr>
        <p:spPr>
          <a:xfrm>
            <a:off x="720000" y="445025"/>
            <a:ext cx="425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8" name="Google Shape;608;p7"/>
          <p:cNvSpPr txBox="1">
            <a:spLocks noGrp="1"/>
          </p:cNvSpPr>
          <p:nvPr>
            <p:ph type="subTitle" idx="1"/>
          </p:nvPr>
        </p:nvSpPr>
        <p:spPr>
          <a:xfrm>
            <a:off x="720000" y="1703875"/>
            <a:ext cx="4294800" cy="200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Lexend Deca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
        <p:nvSpPr>
          <p:cNvPr id="609" name="Google Shape;609;p7"/>
          <p:cNvSpPr/>
          <p:nvPr/>
        </p:nvSpPr>
        <p:spPr>
          <a:xfrm>
            <a:off x="-152400" y="-180975"/>
            <a:ext cx="5124450" cy="1809750"/>
          </a:xfrm>
          <a:custGeom>
            <a:avLst/>
            <a:gdLst/>
            <a:ahLst/>
            <a:cxnLst/>
            <a:rect l="l" t="t" r="r" b="b"/>
            <a:pathLst>
              <a:path w="204978" h="72390" extrusionOk="0">
                <a:moveTo>
                  <a:pt x="0" y="72390"/>
                </a:moveTo>
                <a:cubicBezTo>
                  <a:pt x="10727" y="65238"/>
                  <a:pt x="20272" y="50227"/>
                  <a:pt x="17145" y="37719"/>
                </a:cubicBezTo>
                <a:cubicBezTo>
                  <a:pt x="16463" y="34992"/>
                  <a:pt x="11132" y="33064"/>
                  <a:pt x="9144" y="35052"/>
                </a:cubicBezTo>
                <a:cubicBezTo>
                  <a:pt x="7312" y="36884"/>
                  <a:pt x="8128" y="42164"/>
                  <a:pt x="10668" y="42672"/>
                </a:cubicBezTo>
                <a:cubicBezTo>
                  <a:pt x="14626" y="43464"/>
                  <a:pt x="18951" y="41965"/>
                  <a:pt x="22479" y="40005"/>
                </a:cubicBezTo>
                <a:cubicBezTo>
                  <a:pt x="31748" y="34856"/>
                  <a:pt x="35974" y="22465"/>
                  <a:pt x="45720" y="18288"/>
                </a:cubicBezTo>
                <a:cubicBezTo>
                  <a:pt x="59507" y="12379"/>
                  <a:pt x="75794" y="18243"/>
                  <a:pt x="90678" y="16383"/>
                </a:cubicBezTo>
                <a:cubicBezTo>
                  <a:pt x="97655" y="15511"/>
                  <a:pt x="103555" y="10300"/>
                  <a:pt x="110490" y="9144"/>
                </a:cubicBezTo>
                <a:cubicBezTo>
                  <a:pt x="125053" y="6717"/>
                  <a:pt x="139579" y="14569"/>
                  <a:pt x="154305" y="15621"/>
                </a:cubicBezTo>
                <a:cubicBezTo>
                  <a:pt x="165460" y="16418"/>
                  <a:pt x="176081" y="10394"/>
                  <a:pt x="186690" y="6858"/>
                </a:cubicBezTo>
                <a:cubicBezTo>
                  <a:pt x="192866" y="4799"/>
                  <a:pt x="199561" y="3611"/>
                  <a:pt x="204978" y="0"/>
                </a:cubicBezTo>
              </a:path>
            </a:pathLst>
          </a:custGeom>
          <a:noFill/>
          <a:ln w="19050" cap="flat" cmpd="sng">
            <a:solidFill>
              <a:schemeClr val="accent5"/>
            </a:solidFill>
            <a:prstDash val="dash"/>
            <a:round/>
            <a:headEnd type="none" w="med" len="med"/>
            <a:tailEnd type="none" w="med" len="med"/>
          </a:ln>
        </p:spPr>
      </p:sp>
      <p:pic>
        <p:nvPicPr>
          <p:cNvPr id="610" name="Google Shape;610;p7"/>
          <p:cNvPicPr preferRelativeResize="0"/>
          <p:nvPr/>
        </p:nvPicPr>
        <p:blipFill>
          <a:blip r:embed="rId3"/>
          <a:stretch>
            <a:fillRect/>
          </a:stretch>
        </p:blipFill>
        <p:spPr>
          <a:xfrm>
            <a:off x="6306701" y="975443"/>
            <a:ext cx="5295900" cy="2453980"/>
          </a:xfrm>
          <a:prstGeom prst="rect">
            <a:avLst/>
          </a:prstGeom>
          <a:noFill/>
          <a:ln>
            <a:noFill/>
          </a:ln>
        </p:spPr>
      </p:pic>
      <p:pic>
        <p:nvPicPr>
          <p:cNvPr id="611" name="Google Shape;611;p7"/>
          <p:cNvPicPr preferRelativeResize="0"/>
          <p:nvPr/>
        </p:nvPicPr>
        <p:blipFill rotWithShape="1">
          <a:blip r:embed="rId4"/>
          <a:srcRect t="14074"/>
          <a:stretch>
            <a:fillRect/>
          </a:stretch>
        </p:blipFill>
        <p:spPr>
          <a:xfrm>
            <a:off x="-523875" y="3748649"/>
            <a:ext cx="5295899" cy="2453975"/>
          </a:xfrm>
          <a:prstGeom prst="rect">
            <a:avLst/>
          </a:prstGeom>
          <a:noFill/>
          <a:ln>
            <a:noFill/>
          </a:ln>
        </p:spPr>
      </p:pic>
      <p:pic>
        <p:nvPicPr>
          <p:cNvPr id="612" name="Google Shape;612;p7"/>
          <p:cNvPicPr preferRelativeResize="0"/>
          <p:nvPr/>
        </p:nvPicPr>
        <p:blipFill>
          <a:blip r:embed="rId5"/>
          <a:stretch>
            <a:fillRect/>
          </a:stretch>
        </p:blipFill>
        <p:spPr>
          <a:xfrm>
            <a:off x="4229101" y="-472240"/>
            <a:ext cx="5295898" cy="2407246"/>
          </a:xfrm>
          <a:prstGeom prst="rect">
            <a:avLst/>
          </a:prstGeom>
          <a:noFill/>
          <a:ln>
            <a:noFill/>
          </a:ln>
        </p:spPr>
      </p:pic>
      <p:pic>
        <p:nvPicPr>
          <p:cNvPr id="613" name="Google Shape;613;p7"/>
          <p:cNvPicPr preferRelativeResize="0"/>
          <p:nvPr/>
        </p:nvPicPr>
        <p:blipFill>
          <a:blip r:embed="rId6"/>
          <a:stretch>
            <a:fillRect/>
          </a:stretch>
        </p:blipFill>
        <p:spPr>
          <a:xfrm>
            <a:off x="5087501" y="3346591"/>
            <a:ext cx="5295899" cy="23733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2"/>
        <p:cNvGrpSpPr/>
        <p:nvPr/>
      </p:nvGrpSpPr>
      <p:grpSpPr>
        <a:xfrm>
          <a:off x="0" y="0"/>
          <a:ext cx="0" cy="0"/>
          <a:chOff x="0" y="0"/>
          <a:chExt cx="0" cy="0"/>
        </a:xfrm>
      </p:grpSpPr>
      <p:pic>
        <p:nvPicPr>
          <p:cNvPr id="623" name="Google Shape;623;p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24" name="Google Shape;624;p9"/>
          <p:cNvSpPr txBox="1">
            <a:spLocks noGrp="1"/>
          </p:cNvSpPr>
          <p:nvPr>
            <p:ph type="title"/>
          </p:nvPr>
        </p:nvSpPr>
        <p:spPr>
          <a:xfrm>
            <a:off x="1819275" y="1525475"/>
            <a:ext cx="5505600" cy="102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b="0">
                <a:solidFill>
                  <a:srgbClr val="13394F"/>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25" name="Google Shape;625;p9"/>
          <p:cNvSpPr txBox="1">
            <a:spLocks noGrp="1"/>
          </p:cNvSpPr>
          <p:nvPr>
            <p:ph type="subTitle" idx="1"/>
          </p:nvPr>
        </p:nvSpPr>
        <p:spPr>
          <a:xfrm>
            <a:off x="1819275" y="2429425"/>
            <a:ext cx="55056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626" name="Google Shape;626;p9"/>
          <p:cNvPicPr preferRelativeResize="0"/>
          <p:nvPr/>
        </p:nvPicPr>
        <p:blipFill rotWithShape="1">
          <a:blip r:embed="rId3"/>
          <a:srcRect l="6117" t="15316" r="6109" b="15316"/>
          <a:stretch>
            <a:fillRect/>
          </a:stretch>
        </p:blipFill>
        <p:spPr>
          <a:xfrm>
            <a:off x="-1800225" y="-335225"/>
            <a:ext cx="4648202" cy="1702300"/>
          </a:xfrm>
          <a:prstGeom prst="rect">
            <a:avLst/>
          </a:prstGeom>
          <a:noFill/>
          <a:ln>
            <a:noFill/>
          </a:ln>
        </p:spPr>
      </p:pic>
      <p:pic>
        <p:nvPicPr>
          <p:cNvPr id="627" name="Google Shape;627;p9"/>
          <p:cNvPicPr preferRelativeResize="0"/>
          <p:nvPr/>
        </p:nvPicPr>
        <p:blipFill rotWithShape="1">
          <a:blip r:embed="rId4"/>
          <a:srcRect t="21078" b="21078"/>
          <a:stretch>
            <a:fillRect/>
          </a:stretch>
        </p:blipFill>
        <p:spPr>
          <a:xfrm>
            <a:off x="5725675" y="17823"/>
            <a:ext cx="5295899" cy="1372825"/>
          </a:xfrm>
          <a:prstGeom prst="rect">
            <a:avLst/>
          </a:prstGeom>
          <a:noFill/>
          <a:ln>
            <a:noFill/>
          </a:ln>
        </p:spPr>
      </p:pic>
      <p:pic>
        <p:nvPicPr>
          <p:cNvPr id="628" name="Google Shape;628;p9"/>
          <p:cNvPicPr preferRelativeResize="0"/>
          <p:nvPr/>
        </p:nvPicPr>
        <p:blipFill rotWithShape="1">
          <a:blip r:embed="rId5"/>
          <a:srcRect l="6657" t="13668" r="6649" b="13668"/>
          <a:stretch>
            <a:fillRect/>
          </a:stretch>
        </p:blipFill>
        <p:spPr>
          <a:xfrm>
            <a:off x="-1171575" y="3914775"/>
            <a:ext cx="4591052" cy="2075225"/>
          </a:xfrm>
          <a:prstGeom prst="rect">
            <a:avLst/>
          </a:prstGeom>
          <a:noFill/>
          <a:ln>
            <a:noFill/>
          </a:ln>
        </p:spPr>
      </p:pic>
      <p:sp>
        <p:nvSpPr>
          <p:cNvPr id="629" name="Google Shape;629;p9"/>
          <p:cNvSpPr/>
          <p:nvPr/>
        </p:nvSpPr>
        <p:spPr>
          <a:xfrm>
            <a:off x="1438275" y="-314325"/>
            <a:ext cx="5991225" cy="1042900"/>
          </a:xfrm>
          <a:custGeom>
            <a:avLst/>
            <a:gdLst/>
            <a:ahLst/>
            <a:cxnLst/>
            <a:rect l="l" t="t" r="r" b="b"/>
            <a:pathLst>
              <a:path w="239649" h="41716" extrusionOk="0">
                <a:moveTo>
                  <a:pt x="239649" y="36195"/>
                </a:moveTo>
                <a:cubicBezTo>
                  <a:pt x="232562" y="26746"/>
                  <a:pt x="217552" y="25908"/>
                  <a:pt x="205740" y="25908"/>
                </a:cubicBezTo>
                <a:cubicBezTo>
                  <a:pt x="197658" y="25908"/>
                  <a:pt x="187452" y="23622"/>
                  <a:pt x="181737" y="29337"/>
                </a:cubicBezTo>
                <a:cubicBezTo>
                  <a:pt x="176235" y="34839"/>
                  <a:pt x="198689" y="46296"/>
                  <a:pt x="202692" y="39624"/>
                </a:cubicBezTo>
                <a:cubicBezTo>
                  <a:pt x="208103" y="30606"/>
                  <a:pt x="189862" y="19775"/>
                  <a:pt x="179451" y="18288"/>
                </a:cubicBezTo>
                <a:cubicBezTo>
                  <a:pt x="163286" y="15979"/>
                  <a:pt x="148219" y="28040"/>
                  <a:pt x="132207" y="31242"/>
                </a:cubicBezTo>
                <a:cubicBezTo>
                  <a:pt x="105805" y="36522"/>
                  <a:pt x="77691" y="37971"/>
                  <a:pt x="51435" y="32004"/>
                </a:cubicBezTo>
                <a:cubicBezTo>
                  <a:pt x="31744" y="27529"/>
                  <a:pt x="15513" y="12927"/>
                  <a:pt x="0" y="0"/>
                </a:cubicBezTo>
              </a:path>
            </a:pathLst>
          </a:custGeom>
          <a:noFill/>
          <a:ln w="19050" cap="flat" cmpd="sng">
            <a:solidFill>
              <a:schemeClr val="accent5"/>
            </a:solidFill>
            <a:prstDash val="dash"/>
            <a:round/>
            <a:headEnd type="none" w="med" len="med"/>
            <a:tailEnd type="none" w="med" len="med"/>
          </a:ln>
        </p:spPr>
      </p:sp>
      <p:pic>
        <p:nvPicPr>
          <p:cNvPr id="630" name="Google Shape;630;p9"/>
          <p:cNvPicPr preferRelativeResize="0"/>
          <p:nvPr/>
        </p:nvPicPr>
        <p:blipFill rotWithShape="1">
          <a:blip r:embed="rId6"/>
          <a:srcRect t="12836" b="12836"/>
          <a:stretch>
            <a:fillRect/>
          </a:stretch>
        </p:blipFill>
        <p:spPr>
          <a:xfrm>
            <a:off x="5954275" y="3476624"/>
            <a:ext cx="5295902" cy="1702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1"/>
        <p:cNvGrpSpPr/>
        <p:nvPr/>
      </p:nvGrpSpPr>
      <p:grpSpPr>
        <a:xfrm>
          <a:off x="0" y="0"/>
          <a:ext cx="0" cy="0"/>
          <a:chOff x="0" y="0"/>
          <a:chExt cx="0" cy="0"/>
        </a:xfrm>
      </p:grpSpPr>
      <p:sp>
        <p:nvSpPr>
          <p:cNvPr id="632" name="Google Shape;632;p10"/>
          <p:cNvSpPr>
            <a:spLocks noGrp="1"/>
          </p:cNvSpPr>
          <p:nvPr>
            <p:ph type="pic" idx="2"/>
          </p:nvPr>
        </p:nvSpPr>
        <p:spPr>
          <a:xfrm>
            <a:off x="0" y="0"/>
            <a:ext cx="9144300" cy="5143500"/>
          </a:xfrm>
          <a:prstGeom prst="rect">
            <a:avLst/>
          </a:prstGeom>
          <a:noFill/>
          <a:ln>
            <a:noFill/>
          </a:ln>
        </p:spPr>
      </p:sp>
      <p:sp>
        <p:nvSpPr>
          <p:cNvPr id="633" name="Google Shape;633;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3500"/>
              <a:buNone/>
              <a:defRPr b="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6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05"/>
        <p:cNvGrpSpPr/>
        <p:nvPr/>
      </p:nvGrpSpPr>
      <p:grpSpPr>
        <a:xfrm>
          <a:off x="0" y="0"/>
          <a:ext cx="0" cy="0"/>
          <a:chOff x="0" y="0"/>
          <a:chExt cx="0" cy="0"/>
        </a:xfrm>
      </p:grpSpPr>
      <p:pic>
        <p:nvPicPr>
          <p:cNvPr id="806" name="Google Shape;806;p1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807" name="Google Shape;807;p14"/>
          <p:cNvSpPr txBox="1">
            <a:spLocks noGrp="1"/>
          </p:cNvSpPr>
          <p:nvPr>
            <p:ph type="title"/>
          </p:nvPr>
        </p:nvSpPr>
        <p:spPr>
          <a:xfrm>
            <a:off x="5591175" y="3586200"/>
            <a:ext cx="28398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808" name="Google Shape;808;p14"/>
          <p:cNvSpPr txBox="1">
            <a:spLocks noGrp="1"/>
          </p:cNvSpPr>
          <p:nvPr>
            <p:ph type="subTitle" idx="1"/>
          </p:nvPr>
        </p:nvSpPr>
        <p:spPr>
          <a:xfrm>
            <a:off x="1809750" y="1025400"/>
            <a:ext cx="6621300" cy="2450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pic>
        <p:nvPicPr>
          <p:cNvPr id="809" name="Google Shape;809;p14"/>
          <p:cNvPicPr preferRelativeResize="0"/>
          <p:nvPr/>
        </p:nvPicPr>
        <p:blipFill>
          <a:blip r:embed="rId3"/>
          <a:stretch>
            <a:fillRect/>
          </a:stretch>
        </p:blipFill>
        <p:spPr>
          <a:xfrm>
            <a:off x="4438651" y="-1302290"/>
            <a:ext cx="5295898" cy="2407246"/>
          </a:xfrm>
          <a:prstGeom prst="rect">
            <a:avLst/>
          </a:prstGeom>
          <a:noFill/>
          <a:ln>
            <a:noFill/>
          </a:ln>
        </p:spPr>
      </p:pic>
      <p:sp>
        <p:nvSpPr>
          <p:cNvPr id="810" name="Google Shape;810;p14"/>
          <p:cNvSpPr/>
          <p:nvPr/>
        </p:nvSpPr>
        <p:spPr>
          <a:xfrm>
            <a:off x="2800350" y="-266700"/>
            <a:ext cx="6410325" cy="771725"/>
          </a:xfrm>
          <a:custGeom>
            <a:avLst/>
            <a:gdLst/>
            <a:ahLst/>
            <a:cxnLst/>
            <a:rect l="l" t="t" r="r" b="b"/>
            <a:pathLst>
              <a:path w="256413" h="30869" extrusionOk="0">
                <a:moveTo>
                  <a:pt x="256413" y="19050"/>
                </a:moveTo>
                <a:cubicBezTo>
                  <a:pt x="234726" y="23869"/>
                  <a:pt x="208604" y="38231"/>
                  <a:pt x="190119" y="25908"/>
                </a:cubicBezTo>
                <a:cubicBezTo>
                  <a:pt x="186705" y="23632"/>
                  <a:pt x="190798" y="15776"/>
                  <a:pt x="194691" y="14478"/>
                </a:cubicBezTo>
                <a:cubicBezTo>
                  <a:pt x="198324" y="13267"/>
                  <a:pt x="202874" y="13592"/>
                  <a:pt x="206121" y="15621"/>
                </a:cubicBezTo>
                <a:cubicBezTo>
                  <a:pt x="207736" y="16631"/>
                  <a:pt x="207468" y="19989"/>
                  <a:pt x="206121" y="21336"/>
                </a:cubicBezTo>
                <a:cubicBezTo>
                  <a:pt x="198096" y="29361"/>
                  <a:pt x="182978" y="21877"/>
                  <a:pt x="172212" y="18288"/>
                </a:cubicBezTo>
                <a:cubicBezTo>
                  <a:pt x="160984" y="14545"/>
                  <a:pt x="148580" y="15094"/>
                  <a:pt x="136779" y="16002"/>
                </a:cubicBezTo>
                <a:cubicBezTo>
                  <a:pt x="121053" y="17212"/>
                  <a:pt x="106225" y="23861"/>
                  <a:pt x="91059" y="28194"/>
                </a:cubicBezTo>
                <a:cubicBezTo>
                  <a:pt x="80174" y="31304"/>
                  <a:pt x="68437" y="30967"/>
                  <a:pt x="57150" y="30099"/>
                </a:cubicBezTo>
                <a:cubicBezTo>
                  <a:pt x="44255" y="29107"/>
                  <a:pt x="31887" y="23810"/>
                  <a:pt x="20193" y="18288"/>
                </a:cubicBezTo>
                <a:cubicBezTo>
                  <a:pt x="11981" y="14410"/>
                  <a:pt x="8122" y="4061"/>
                  <a:pt x="0" y="0"/>
                </a:cubicBezTo>
              </a:path>
            </a:pathLst>
          </a:custGeom>
          <a:noFill/>
          <a:ln w="19050" cap="flat" cmpd="sng">
            <a:solidFill>
              <a:schemeClr val="accent5"/>
            </a:solidFill>
            <a:prstDash val="dash"/>
            <a:round/>
            <a:headEnd type="none" w="med" len="med"/>
            <a:tailEnd type="none" w="med" len="med"/>
          </a:ln>
        </p:spPr>
      </p:sp>
      <p:pic>
        <p:nvPicPr>
          <p:cNvPr id="811" name="Google Shape;811;p14"/>
          <p:cNvPicPr preferRelativeResize="0"/>
          <p:nvPr/>
        </p:nvPicPr>
        <p:blipFill>
          <a:blip r:embed="rId4"/>
          <a:stretch>
            <a:fillRect/>
          </a:stretch>
        </p:blipFill>
        <p:spPr>
          <a:xfrm>
            <a:off x="-2028824" y="-961881"/>
            <a:ext cx="5295899" cy="254067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49"/>
        <p:cNvGrpSpPr/>
        <p:nvPr/>
      </p:nvGrpSpPr>
      <p:grpSpPr>
        <a:xfrm>
          <a:off x="0" y="0"/>
          <a:ext cx="0" cy="0"/>
          <a:chOff x="0" y="0"/>
          <a:chExt cx="0" cy="0"/>
        </a:xfrm>
      </p:grpSpPr>
      <p:pic>
        <p:nvPicPr>
          <p:cNvPr id="1250" name="Google Shape;1250;p1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251" name="Google Shape;1251;p18"/>
          <p:cNvSpPr txBox="1">
            <a:spLocks noGrp="1"/>
          </p:cNvSpPr>
          <p:nvPr>
            <p:ph type="title"/>
          </p:nvPr>
        </p:nvSpPr>
        <p:spPr>
          <a:xfrm>
            <a:off x="720000" y="1251300"/>
            <a:ext cx="30804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2" name="Google Shape;1252;p18"/>
          <p:cNvSpPr txBox="1">
            <a:spLocks noGrp="1"/>
          </p:cNvSpPr>
          <p:nvPr>
            <p:ph type="subTitle" idx="1"/>
          </p:nvPr>
        </p:nvSpPr>
        <p:spPr>
          <a:xfrm>
            <a:off x="720000" y="2883275"/>
            <a:ext cx="3080400" cy="100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3" name="Google Shape;1253;p18"/>
          <p:cNvSpPr>
            <a:spLocks noGrp="1"/>
          </p:cNvSpPr>
          <p:nvPr>
            <p:ph type="pic" idx="2"/>
          </p:nvPr>
        </p:nvSpPr>
        <p:spPr>
          <a:xfrm>
            <a:off x="5086350" y="888025"/>
            <a:ext cx="3344400" cy="3367500"/>
          </a:xfrm>
          <a:prstGeom prst="rect">
            <a:avLst/>
          </a:prstGeom>
          <a:noFill/>
          <a:ln>
            <a:noFill/>
          </a:ln>
        </p:spPr>
      </p:sp>
      <p:pic>
        <p:nvPicPr>
          <p:cNvPr id="1254" name="Google Shape;1254;p18"/>
          <p:cNvPicPr preferRelativeResize="0"/>
          <p:nvPr/>
        </p:nvPicPr>
        <p:blipFill>
          <a:blip r:embed="rId3"/>
          <a:stretch>
            <a:fillRect/>
          </a:stretch>
        </p:blipFill>
        <p:spPr>
          <a:xfrm>
            <a:off x="5753101" y="-770407"/>
            <a:ext cx="5295900" cy="2453980"/>
          </a:xfrm>
          <a:prstGeom prst="rect">
            <a:avLst/>
          </a:prstGeom>
          <a:noFill/>
          <a:ln>
            <a:noFill/>
          </a:ln>
        </p:spPr>
      </p:pic>
      <p:pic>
        <p:nvPicPr>
          <p:cNvPr id="1255" name="Google Shape;1255;p18"/>
          <p:cNvPicPr preferRelativeResize="0"/>
          <p:nvPr/>
        </p:nvPicPr>
        <p:blipFill>
          <a:blip r:embed="rId4"/>
          <a:stretch>
            <a:fillRect/>
          </a:stretch>
        </p:blipFill>
        <p:spPr>
          <a:xfrm>
            <a:off x="2133601" y="-1064165"/>
            <a:ext cx="5295898" cy="2407246"/>
          </a:xfrm>
          <a:prstGeom prst="rect">
            <a:avLst/>
          </a:prstGeom>
          <a:noFill/>
          <a:ln>
            <a:noFill/>
          </a:ln>
        </p:spPr>
      </p:pic>
      <p:pic>
        <p:nvPicPr>
          <p:cNvPr id="1256" name="Google Shape;1256;p18"/>
          <p:cNvPicPr preferRelativeResize="0"/>
          <p:nvPr/>
        </p:nvPicPr>
        <p:blipFill>
          <a:blip r:embed="rId5"/>
          <a:stretch>
            <a:fillRect/>
          </a:stretch>
        </p:blipFill>
        <p:spPr>
          <a:xfrm>
            <a:off x="3248026" y="3686159"/>
            <a:ext cx="5295901" cy="2366198"/>
          </a:xfrm>
          <a:prstGeom prst="rect">
            <a:avLst/>
          </a:prstGeom>
          <a:noFill/>
          <a:ln>
            <a:noFill/>
          </a:ln>
        </p:spPr>
      </p:pic>
      <p:pic>
        <p:nvPicPr>
          <p:cNvPr id="1257" name="Google Shape;1257;p18"/>
          <p:cNvPicPr preferRelativeResize="0"/>
          <p:nvPr/>
        </p:nvPicPr>
        <p:blipFill>
          <a:blip r:embed="rId6"/>
          <a:stretch>
            <a:fillRect/>
          </a:stretch>
        </p:blipFill>
        <p:spPr>
          <a:xfrm>
            <a:off x="-1571699" y="3752109"/>
            <a:ext cx="5295899" cy="2286248"/>
          </a:xfrm>
          <a:prstGeom prst="rect">
            <a:avLst/>
          </a:prstGeom>
          <a:noFill/>
          <a:ln>
            <a:noFill/>
          </a:ln>
        </p:spPr>
      </p:pic>
      <p:sp>
        <p:nvSpPr>
          <p:cNvPr id="1258" name="Google Shape;1258;p18"/>
          <p:cNvSpPr/>
          <p:nvPr/>
        </p:nvSpPr>
        <p:spPr>
          <a:xfrm>
            <a:off x="-723900" y="-200025"/>
            <a:ext cx="6057900" cy="3952875"/>
          </a:xfrm>
          <a:custGeom>
            <a:avLst/>
            <a:gdLst/>
            <a:ahLst/>
            <a:cxnLst/>
            <a:rect l="l" t="t" r="r" b="b"/>
            <a:pathLst>
              <a:path w="242316" h="158115" extrusionOk="0">
                <a:moveTo>
                  <a:pt x="0" y="158115"/>
                </a:moveTo>
                <a:cubicBezTo>
                  <a:pt x="12807" y="148510"/>
                  <a:pt x="18670" y="131770"/>
                  <a:pt x="24765" y="116967"/>
                </a:cubicBezTo>
                <a:cubicBezTo>
                  <a:pt x="32259" y="98766"/>
                  <a:pt x="35764" y="79118"/>
                  <a:pt x="39624" y="59817"/>
                </a:cubicBezTo>
                <a:cubicBezTo>
                  <a:pt x="41769" y="49092"/>
                  <a:pt x="45316" y="38641"/>
                  <a:pt x="46863" y="27813"/>
                </a:cubicBezTo>
                <a:cubicBezTo>
                  <a:pt x="47569" y="22870"/>
                  <a:pt x="48489" y="16485"/>
                  <a:pt x="44958" y="12954"/>
                </a:cubicBezTo>
                <a:cubicBezTo>
                  <a:pt x="42986" y="10982"/>
                  <a:pt x="40213" y="7516"/>
                  <a:pt x="37719" y="8763"/>
                </a:cubicBezTo>
                <a:cubicBezTo>
                  <a:pt x="35624" y="9810"/>
                  <a:pt x="36580" y="13311"/>
                  <a:pt x="36195" y="15621"/>
                </a:cubicBezTo>
                <a:cubicBezTo>
                  <a:pt x="35171" y="21764"/>
                  <a:pt x="35433" y="28062"/>
                  <a:pt x="35433" y="34290"/>
                </a:cubicBezTo>
                <a:cubicBezTo>
                  <a:pt x="35433" y="42238"/>
                  <a:pt x="32927" y="58838"/>
                  <a:pt x="40767" y="57531"/>
                </a:cubicBezTo>
                <a:cubicBezTo>
                  <a:pt x="46262" y="56615"/>
                  <a:pt x="51197" y="51386"/>
                  <a:pt x="52959" y="46101"/>
                </a:cubicBezTo>
                <a:cubicBezTo>
                  <a:pt x="55024" y="39906"/>
                  <a:pt x="53909" y="32485"/>
                  <a:pt x="57531" y="27051"/>
                </a:cubicBezTo>
                <a:cubicBezTo>
                  <a:pt x="60021" y="23316"/>
                  <a:pt x="65280" y="21971"/>
                  <a:pt x="69723" y="21336"/>
                </a:cubicBezTo>
                <a:cubicBezTo>
                  <a:pt x="82847" y="19461"/>
                  <a:pt x="96155" y="26084"/>
                  <a:pt x="109347" y="24765"/>
                </a:cubicBezTo>
                <a:cubicBezTo>
                  <a:pt x="116187" y="24081"/>
                  <a:pt x="121633" y="18555"/>
                  <a:pt x="128016" y="16002"/>
                </a:cubicBezTo>
                <a:cubicBezTo>
                  <a:pt x="133799" y="13689"/>
                  <a:pt x="140482" y="14676"/>
                  <a:pt x="146685" y="15240"/>
                </a:cubicBezTo>
                <a:cubicBezTo>
                  <a:pt x="159932" y="16444"/>
                  <a:pt x="172717" y="24033"/>
                  <a:pt x="185928" y="22479"/>
                </a:cubicBezTo>
                <a:cubicBezTo>
                  <a:pt x="206024" y="20115"/>
                  <a:pt x="224218" y="9049"/>
                  <a:pt x="242316" y="0"/>
                </a:cubicBezTo>
              </a:path>
            </a:pathLst>
          </a:custGeom>
          <a:noFill/>
          <a:ln w="19050" cap="flat" cmpd="sng">
            <a:solidFill>
              <a:schemeClr val="accent5"/>
            </a:solidFill>
            <a:prstDash val="dash"/>
            <a:round/>
            <a:headEnd type="none" w="med" len="med"/>
            <a:tailEnd type="none" w="med" len="med"/>
          </a:ln>
        </p:spPr>
      </p:sp>
      <p:sp>
        <p:nvSpPr>
          <p:cNvPr id="1259" name="Google Shape;1259;p18"/>
          <p:cNvSpPr/>
          <p:nvPr/>
        </p:nvSpPr>
        <p:spPr>
          <a:xfrm rot="-176774">
            <a:off x="2028919" y="1399996"/>
            <a:ext cx="7384936" cy="4391121"/>
          </a:xfrm>
          <a:custGeom>
            <a:avLst/>
            <a:gdLst/>
            <a:ahLst/>
            <a:cxnLst/>
            <a:rect l="l" t="t" r="r" b="b"/>
            <a:pathLst>
              <a:path w="295391" h="175641" extrusionOk="0">
                <a:moveTo>
                  <a:pt x="0" y="175641"/>
                </a:moveTo>
                <a:cubicBezTo>
                  <a:pt x="12827" y="175641"/>
                  <a:pt x="25096" y="170297"/>
                  <a:pt x="37719" y="168021"/>
                </a:cubicBezTo>
                <a:cubicBezTo>
                  <a:pt x="53647" y="165149"/>
                  <a:pt x="72144" y="163990"/>
                  <a:pt x="83820" y="152781"/>
                </a:cubicBezTo>
                <a:cubicBezTo>
                  <a:pt x="88983" y="147824"/>
                  <a:pt x="97408" y="139868"/>
                  <a:pt x="93726" y="133731"/>
                </a:cubicBezTo>
                <a:cubicBezTo>
                  <a:pt x="90376" y="128148"/>
                  <a:pt x="77497" y="120697"/>
                  <a:pt x="75438" y="126873"/>
                </a:cubicBezTo>
                <a:cubicBezTo>
                  <a:pt x="71935" y="137383"/>
                  <a:pt x="93793" y="141030"/>
                  <a:pt x="104775" y="142494"/>
                </a:cubicBezTo>
                <a:cubicBezTo>
                  <a:pt x="111200" y="143351"/>
                  <a:pt x="117960" y="144991"/>
                  <a:pt x="124206" y="143256"/>
                </a:cubicBezTo>
                <a:cubicBezTo>
                  <a:pt x="135277" y="140181"/>
                  <a:pt x="145126" y="132209"/>
                  <a:pt x="156591" y="131445"/>
                </a:cubicBezTo>
                <a:cubicBezTo>
                  <a:pt x="170045" y="130548"/>
                  <a:pt x="183777" y="130981"/>
                  <a:pt x="196977" y="133731"/>
                </a:cubicBezTo>
                <a:cubicBezTo>
                  <a:pt x="206508" y="135717"/>
                  <a:pt x="215511" y="140143"/>
                  <a:pt x="225171" y="141351"/>
                </a:cubicBezTo>
                <a:cubicBezTo>
                  <a:pt x="239180" y="143102"/>
                  <a:pt x="256168" y="152108"/>
                  <a:pt x="267462" y="143637"/>
                </a:cubicBezTo>
                <a:cubicBezTo>
                  <a:pt x="279346" y="134724"/>
                  <a:pt x="270735" y="114094"/>
                  <a:pt x="273177" y="99441"/>
                </a:cubicBezTo>
                <a:cubicBezTo>
                  <a:pt x="276108" y="81854"/>
                  <a:pt x="290849" y="67561"/>
                  <a:pt x="293370" y="49911"/>
                </a:cubicBezTo>
                <a:cubicBezTo>
                  <a:pt x="294610" y="41228"/>
                  <a:pt x="296416" y="32184"/>
                  <a:pt x="294513" y="23622"/>
                </a:cubicBezTo>
                <a:cubicBezTo>
                  <a:pt x="292639" y="15188"/>
                  <a:pt x="286577" y="8196"/>
                  <a:pt x="283845" y="0"/>
                </a:cubicBezTo>
              </a:path>
            </a:pathLst>
          </a:custGeom>
          <a:noFill/>
          <a:ln w="19050" cap="flat" cmpd="sng">
            <a:solidFill>
              <a:schemeClr val="accent5"/>
            </a:solidFill>
            <a:prstDash val="dash"/>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023"/>
        <p:cNvGrpSpPr/>
        <p:nvPr/>
      </p:nvGrpSpPr>
      <p:grpSpPr>
        <a:xfrm>
          <a:off x="0" y="0"/>
          <a:ext cx="0" cy="0"/>
          <a:chOff x="0" y="0"/>
          <a:chExt cx="0" cy="0"/>
        </a:xfrm>
      </p:grpSpPr>
      <p:pic>
        <p:nvPicPr>
          <p:cNvPr id="2024" name="Google Shape;2024;p2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025" name="Google Shape;202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b="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6" name="Google Shape;2026;p26"/>
          <p:cNvSpPr txBox="1">
            <a:spLocks noGrp="1"/>
          </p:cNvSpPr>
          <p:nvPr>
            <p:ph type="subTitle" idx="1"/>
          </p:nvPr>
        </p:nvSpPr>
        <p:spPr>
          <a:xfrm>
            <a:off x="910500" y="1985500"/>
            <a:ext cx="21411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7" name="Google Shape;2027;p26"/>
          <p:cNvSpPr txBox="1">
            <a:spLocks noGrp="1"/>
          </p:cNvSpPr>
          <p:nvPr>
            <p:ph type="subTitle" idx="2"/>
          </p:nvPr>
        </p:nvSpPr>
        <p:spPr>
          <a:xfrm>
            <a:off x="6092400" y="1985500"/>
            <a:ext cx="2141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8" name="Google Shape;2028;p26"/>
          <p:cNvSpPr txBox="1">
            <a:spLocks noGrp="1"/>
          </p:cNvSpPr>
          <p:nvPr>
            <p:ph type="subTitle" idx="3"/>
          </p:nvPr>
        </p:nvSpPr>
        <p:spPr>
          <a:xfrm>
            <a:off x="910500" y="3404688"/>
            <a:ext cx="21411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29" name="Google Shape;2029;p26"/>
          <p:cNvSpPr txBox="1">
            <a:spLocks noGrp="1"/>
          </p:cNvSpPr>
          <p:nvPr>
            <p:ph type="subTitle" idx="4"/>
          </p:nvPr>
        </p:nvSpPr>
        <p:spPr>
          <a:xfrm>
            <a:off x="6092400" y="3404688"/>
            <a:ext cx="21411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0" name="Google Shape;2030;p26"/>
          <p:cNvSpPr txBox="1">
            <a:spLocks noGrp="1"/>
          </p:cNvSpPr>
          <p:nvPr>
            <p:ph type="subTitle" idx="5"/>
          </p:nvPr>
        </p:nvSpPr>
        <p:spPr>
          <a:xfrm>
            <a:off x="910500" y="1701900"/>
            <a:ext cx="21411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031" name="Google Shape;2031;p26"/>
          <p:cNvSpPr txBox="1">
            <a:spLocks noGrp="1"/>
          </p:cNvSpPr>
          <p:nvPr>
            <p:ph type="subTitle" idx="6"/>
          </p:nvPr>
        </p:nvSpPr>
        <p:spPr>
          <a:xfrm>
            <a:off x="910500" y="3121163"/>
            <a:ext cx="21411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032" name="Google Shape;2032;p26"/>
          <p:cNvSpPr txBox="1">
            <a:spLocks noGrp="1"/>
          </p:cNvSpPr>
          <p:nvPr>
            <p:ph type="subTitle" idx="7"/>
          </p:nvPr>
        </p:nvSpPr>
        <p:spPr>
          <a:xfrm>
            <a:off x="6092396" y="1701900"/>
            <a:ext cx="214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033" name="Google Shape;2033;p26"/>
          <p:cNvSpPr txBox="1">
            <a:spLocks noGrp="1"/>
          </p:cNvSpPr>
          <p:nvPr>
            <p:ph type="subTitle" idx="8"/>
          </p:nvPr>
        </p:nvSpPr>
        <p:spPr>
          <a:xfrm>
            <a:off x="6092396" y="3121163"/>
            <a:ext cx="214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2034" name="Google Shape;2034;p26"/>
          <p:cNvPicPr preferRelativeResize="0"/>
          <p:nvPr/>
        </p:nvPicPr>
        <p:blipFill>
          <a:blip r:embed="rId3"/>
          <a:stretch>
            <a:fillRect/>
          </a:stretch>
        </p:blipFill>
        <p:spPr>
          <a:xfrm>
            <a:off x="-1889549" y="3771084"/>
            <a:ext cx="5295901" cy="2366198"/>
          </a:xfrm>
          <a:prstGeom prst="rect">
            <a:avLst/>
          </a:prstGeom>
          <a:noFill/>
          <a:ln>
            <a:noFill/>
          </a:ln>
        </p:spPr>
      </p:pic>
      <p:pic>
        <p:nvPicPr>
          <p:cNvPr id="2035" name="Google Shape;2035;p26"/>
          <p:cNvPicPr preferRelativeResize="0"/>
          <p:nvPr/>
        </p:nvPicPr>
        <p:blipFill>
          <a:blip r:embed="rId4"/>
          <a:stretch>
            <a:fillRect/>
          </a:stretch>
        </p:blipFill>
        <p:spPr>
          <a:xfrm>
            <a:off x="5782826" y="3574481"/>
            <a:ext cx="5295899" cy="2540678"/>
          </a:xfrm>
          <a:prstGeom prst="rect">
            <a:avLst/>
          </a:prstGeom>
          <a:noFill/>
          <a:ln>
            <a:noFill/>
          </a:ln>
        </p:spPr>
      </p:pic>
      <p:pic>
        <p:nvPicPr>
          <p:cNvPr id="2036" name="Google Shape;2036;p26"/>
          <p:cNvPicPr preferRelativeResize="0"/>
          <p:nvPr/>
        </p:nvPicPr>
        <p:blipFill>
          <a:blip r:embed="rId5"/>
          <a:stretch>
            <a:fillRect/>
          </a:stretch>
        </p:blipFill>
        <p:spPr>
          <a:xfrm>
            <a:off x="-2032424" y="-1208048"/>
            <a:ext cx="5295899" cy="2586313"/>
          </a:xfrm>
          <a:prstGeom prst="rect">
            <a:avLst/>
          </a:prstGeom>
          <a:noFill/>
          <a:ln>
            <a:noFill/>
          </a:ln>
        </p:spPr>
      </p:pic>
      <p:grpSp>
        <p:nvGrpSpPr>
          <p:cNvPr id="2037" name="Google Shape;2037;p26"/>
          <p:cNvGrpSpPr/>
          <p:nvPr/>
        </p:nvGrpSpPr>
        <p:grpSpPr>
          <a:xfrm rot="-5400000">
            <a:off x="72297" y="4222928"/>
            <a:ext cx="1429677" cy="1600259"/>
            <a:chOff x="4138184" y="930105"/>
            <a:chExt cx="3868174" cy="4329704"/>
          </a:xfrm>
        </p:grpSpPr>
        <p:sp>
          <p:nvSpPr>
            <p:cNvPr id="2038" name="Google Shape;2038;p26"/>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39" name="Google Shape;2039;p26"/>
            <p:cNvGrpSpPr/>
            <p:nvPr/>
          </p:nvGrpSpPr>
          <p:grpSpPr>
            <a:xfrm>
              <a:off x="4138184" y="930105"/>
              <a:ext cx="3868174" cy="3755764"/>
              <a:chOff x="4138184" y="930105"/>
              <a:chExt cx="3868174" cy="3755764"/>
            </a:xfrm>
          </p:grpSpPr>
          <p:sp>
            <p:nvSpPr>
              <p:cNvPr id="2040" name="Google Shape;2040;p2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2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2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2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2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2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2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2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2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2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2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2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2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2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2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2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2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2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2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2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2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2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2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2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2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2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2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2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2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2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2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2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2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2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2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2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2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2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2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2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2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2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2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2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2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2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2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2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2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2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2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2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2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2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2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2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2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2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2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2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2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2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2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2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2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2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2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2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2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2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2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2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2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2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2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2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2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2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2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2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2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2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2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2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2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2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2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2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2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2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2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2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2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2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2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2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2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2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2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2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2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2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2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2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2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2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2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2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2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2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2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2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2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2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2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2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2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2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2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2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2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2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2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2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2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2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2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2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2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2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2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2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2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2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2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175" name="Google Shape;2175;p26"/>
          <p:cNvSpPr/>
          <p:nvPr/>
        </p:nvSpPr>
        <p:spPr>
          <a:xfrm>
            <a:off x="-809625" y="-276225"/>
            <a:ext cx="8086725" cy="675200"/>
          </a:xfrm>
          <a:custGeom>
            <a:avLst/>
            <a:gdLst/>
            <a:ahLst/>
            <a:cxnLst/>
            <a:rect l="l" t="t" r="r" b="b"/>
            <a:pathLst>
              <a:path w="323469" h="27008" extrusionOk="0">
                <a:moveTo>
                  <a:pt x="0" y="15621"/>
                </a:moveTo>
                <a:cubicBezTo>
                  <a:pt x="16062" y="20210"/>
                  <a:pt x="32851" y="24168"/>
                  <a:pt x="49530" y="23241"/>
                </a:cubicBezTo>
                <a:cubicBezTo>
                  <a:pt x="61126" y="22597"/>
                  <a:pt x="71889" y="16456"/>
                  <a:pt x="83439" y="15240"/>
                </a:cubicBezTo>
                <a:cubicBezTo>
                  <a:pt x="99366" y="13564"/>
                  <a:pt x="115528" y="11566"/>
                  <a:pt x="131445" y="13335"/>
                </a:cubicBezTo>
                <a:cubicBezTo>
                  <a:pt x="148560" y="15237"/>
                  <a:pt x="164186" y="25349"/>
                  <a:pt x="181356" y="26670"/>
                </a:cubicBezTo>
                <a:cubicBezTo>
                  <a:pt x="192643" y="27538"/>
                  <a:pt x="204098" y="26626"/>
                  <a:pt x="215265" y="24765"/>
                </a:cubicBezTo>
                <a:cubicBezTo>
                  <a:pt x="222686" y="23528"/>
                  <a:pt x="228773" y="17447"/>
                  <a:pt x="236220" y="16383"/>
                </a:cubicBezTo>
                <a:cubicBezTo>
                  <a:pt x="254854" y="13721"/>
                  <a:pt x="274150" y="23123"/>
                  <a:pt x="292608" y="19431"/>
                </a:cubicBezTo>
                <a:cubicBezTo>
                  <a:pt x="304528" y="17047"/>
                  <a:pt x="312596" y="5436"/>
                  <a:pt x="323469" y="0"/>
                </a:cubicBezTo>
              </a:path>
            </a:pathLst>
          </a:custGeom>
          <a:noFill/>
          <a:ln w="19050" cap="flat" cmpd="sng">
            <a:solidFill>
              <a:schemeClr val="accent5"/>
            </a:solidFill>
            <a:prstDash val="dash"/>
            <a:round/>
            <a:headEnd type="none" w="med" len="med"/>
            <a:tailEnd type="none" w="med" len="med"/>
          </a:ln>
        </p:spPr>
      </p:sp>
      <p:sp>
        <p:nvSpPr>
          <p:cNvPr id="2176" name="Google Shape;2176;p26"/>
          <p:cNvSpPr/>
          <p:nvPr/>
        </p:nvSpPr>
        <p:spPr>
          <a:xfrm>
            <a:off x="1866900" y="4644105"/>
            <a:ext cx="9334500" cy="604175"/>
          </a:xfrm>
          <a:custGeom>
            <a:avLst/>
            <a:gdLst/>
            <a:ahLst/>
            <a:cxnLst/>
            <a:rect l="l" t="t" r="r" b="b"/>
            <a:pathLst>
              <a:path w="373380" h="24167" extrusionOk="0">
                <a:moveTo>
                  <a:pt x="373380" y="10070"/>
                </a:moveTo>
                <a:cubicBezTo>
                  <a:pt x="364752" y="6834"/>
                  <a:pt x="355125" y="7475"/>
                  <a:pt x="345948" y="6641"/>
                </a:cubicBezTo>
                <a:cubicBezTo>
                  <a:pt x="328237" y="5031"/>
                  <a:pt x="310331" y="4021"/>
                  <a:pt x="292608" y="5498"/>
                </a:cubicBezTo>
                <a:cubicBezTo>
                  <a:pt x="283691" y="6241"/>
                  <a:pt x="274841" y="7656"/>
                  <a:pt x="265938" y="8546"/>
                </a:cubicBezTo>
                <a:cubicBezTo>
                  <a:pt x="259999" y="9140"/>
                  <a:pt x="252806" y="12127"/>
                  <a:pt x="248031" y="8546"/>
                </a:cubicBezTo>
                <a:cubicBezTo>
                  <a:pt x="245976" y="7005"/>
                  <a:pt x="246877" y="2075"/>
                  <a:pt x="249174" y="926"/>
                </a:cubicBezTo>
                <a:cubicBezTo>
                  <a:pt x="251826" y="-400"/>
                  <a:pt x="257518" y="-485"/>
                  <a:pt x="257937" y="2450"/>
                </a:cubicBezTo>
                <a:cubicBezTo>
                  <a:pt x="258889" y="9113"/>
                  <a:pt x="247523" y="13118"/>
                  <a:pt x="240792" y="13118"/>
                </a:cubicBezTo>
                <a:cubicBezTo>
                  <a:pt x="209626" y="13118"/>
                  <a:pt x="178505" y="5196"/>
                  <a:pt x="147447" y="7784"/>
                </a:cubicBezTo>
                <a:cubicBezTo>
                  <a:pt x="131358" y="9125"/>
                  <a:pt x="116347" y="18452"/>
                  <a:pt x="100203" y="18452"/>
                </a:cubicBezTo>
                <a:cubicBezTo>
                  <a:pt x="84686" y="18452"/>
                  <a:pt x="69881" y="11614"/>
                  <a:pt x="54483" y="9689"/>
                </a:cubicBezTo>
                <a:cubicBezTo>
                  <a:pt x="35837" y="7358"/>
                  <a:pt x="16807" y="15763"/>
                  <a:pt x="0" y="24167"/>
                </a:cubicBezTo>
              </a:path>
            </a:pathLst>
          </a:custGeom>
          <a:noFill/>
          <a:ln w="19050" cap="flat" cmpd="sng">
            <a:solidFill>
              <a:schemeClr val="accent5"/>
            </a:solidFill>
            <a:prstDash val="dash"/>
            <a:round/>
            <a:headEnd type="none" w="med" len="med"/>
            <a:tailEnd type="none" w="med" len="med"/>
          </a:ln>
        </p:spPr>
      </p:sp>
      <p:grpSp>
        <p:nvGrpSpPr>
          <p:cNvPr id="2177" name="Google Shape;2177;p26"/>
          <p:cNvGrpSpPr/>
          <p:nvPr/>
        </p:nvGrpSpPr>
        <p:grpSpPr>
          <a:xfrm rot="-7391998">
            <a:off x="8105838" y="-32442"/>
            <a:ext cx="1819956" cy="1388273"/>
            <a:chOff x="3082740" y="930105"/>
            <a:chExt cx="4923618" cy="3755764"/>
          </a:xfrm>
        </p:grpSpPr>
        <p:sp>
          <p:nvSpPr>
            <p:cNvPr id="2178" name="Google Shape;2178;p26"/>
            <p:cNvSpPr/>
            <p:nvPr/>
          </p:nvSpPr>
          <p:spPr>
            <a:xfrm>
              <a:off x="3082740" y="1411676"/>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79" name="Google Shape;2179;p26"/>
            <p:cNvGrpSpPr/>
            <p:nvPr/>
          </p:nvGrpSpPr>
          <p:grpSpPr>
            <a:xfrm>
              <a:off x="4138184" y="930105"/>
              <a:ext cx="3868174" cy="3755764"/>
              <a:chOff x="4138184" y="930105"/>
              <a:chExt cx="3868174" cy="3755764"/>
            </a:xfrm>
          </p:grpSpPr>
          <p:sp>
            <p:nvSpPr>
              <p:cNvPr id="2180" name="Google Shape;2180;p2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2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2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2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2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2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2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2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2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2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2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2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2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2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2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2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2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2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2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2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0" name="Google Shape;2200;p2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2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2" name="Google Shape;2202;p2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3" name="Google Shape;2203;p2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4" name="Google Shape;2204;p2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2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2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2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2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2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2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2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2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2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2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2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2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2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2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2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2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2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2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2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2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2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2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2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2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2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2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2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2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2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2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2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2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2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2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2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2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2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2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2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2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2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2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2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2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2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2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2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2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2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2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2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2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2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2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2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2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2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2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2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2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2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2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2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2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2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2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2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2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2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2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2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2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2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2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2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2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2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2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2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2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2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2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2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2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2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2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2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2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2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2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2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2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2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2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2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2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2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2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2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2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2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2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2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2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2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2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2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2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2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2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bas Neue" panose="020B0606020202050201"/>
              <a:buNone/>
              <a:defRPr sz="3500" b="1">
                <a:solidFill>
                  <a:schemeClr val="dk1"/>
                </a:solidFill>
                <a:latin typeface="Bebas Neue" panose="020B0606020202050201"/>
                <a:ea typeface="Bebas Neue" panose="020B0606020202050201"/>
                <a:cs typeface="Bebas Neue" panose="020B0606020202050201"/>
                <a:sym typeface="Bebas Neue" panose="020B0606020202050201"/>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1pPr>
            <a:lvl2pPr marL="914400" lvl="1"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marL="1371600" lvl="2"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marL="1828800" lvl="3"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marL="2286000" lvl="4"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marL="2743200" lvl="5"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marL="3200400" lvl="6"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marL="3657600" lvl="7"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marL="4114800" lvl="8" indent="-3175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5"/>
        <p:cNvGrpSpPr/>
        <p:nvPr/>
      </p:nvGrpSpPr>
      <p:grpSpPr>
        <a:xfrm>
          <a:off x="0" y="0"/>
          <a:ext cx="0" cy="0"/>
          <a:chOff x="0" y="0"/>
          <a:chExt cx="0" cy="0"/>
        </a:xfrm>
      </p:grpSpPr>
      <p:sp>
        <p:nvSpPr>
          <p:cNvPr id="3366" name="Google Shape;3366;p36"/>
          <p:cNvSpPr txBox="1">
            <a:spLocks noGrp="1"/>
          </p:cNvSpPr>
          <p:nvPr>
            <p:ph type="ctrTitle"/>
          </p:nvPr>
        </p:nvSpPr>
        <p:spPr>
          <a:xfrm>
            <a:off x="1190700" y="1971252"/>
            <a:ext cx="6762600" cy="104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Airplane RISK ANALYSIS</a:t>
            </a:r>
            <a:endParaRPr dirty="0"/>
          </a:p>
        </p:txBody>
      </p:sp>
      <p:pic>
        <p:nvPicPr>
          <p:cNvPr id="3368" name="Google Shape;3368;p36"/>
          <p:cNvPicPr preferRelativeResize="0"/>
          <p:nvPr/>
        </p:nvPicPr>
        <p:blipFill>
          <a:blip r:embed="rId1"/>
          <a:stretch>
            <a:fillRect/>
          </a:stretch>
        </p:blipFill>
        <p:spPr>
          <a:xfrm>
            <a:off x="4276726" y="-347791"/>
            <a:ext cx="5295899" cy="2286248"/>
          </a:xfrm>
          <a:prstGeom prst="rect">
            <a:avLst/>
          </a:prstGeom>
          <a:noFill/>
          <a:ln>
            <a:noFill/>
          </a:ln>
        </p:spPr>
      </p:pic>
      <p:grpSp>
        <p:nvGrpSpPr>
          <p:cNvPr id="3369" name="Google Shape;3369;p36"/>
          <p:cNvGrpSpPr/>
          <p:nvPr/>
        </p:nvGrpSpPr>
        <p:grpSpPr>
          <a:xfrm>
            <a:off x="713228" y="8468"/>
            <a:ext cx="1763602" cy="1672817"/>
            <a:chOff x="4138184" y="930105"/>
            <a:chExt cx="3959591" cy="3755764"/>
          </a:xfrm>
        </p:grpSpPr>
        <p:sp>
          <p:nvSpPr>
            <p:cNvPr id="3370" name="Google Shape;3370;p36"/>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71" name="Google Shape;3371;p36"/>
            <p:cNvGrpSpPr/>
            <p:nvPr/>
          </p:nvGrpSpPr>
          <p:grpSpPr>
            <a:xfrm>
              <a:off x="4138184" y="930105"/>
              <a:ext cx="3868174" cy="3755764"/>
              <a:chOff x="4138184" y="930105"/>
              <a:chExt cx="3868174" cy="3755764"/>
            </a:xfrm>
          </p:grpSpPr>
          <p:sp>
            <p:nvSpPr>
              <p:cNvPr id="3372" name="Google Shape;3372;p3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3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3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3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3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3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3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3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3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3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3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3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3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3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3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3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3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3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3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3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2" name="Google Shape;3392;p3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3" name="Google Shape;3393;p3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3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3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3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3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3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3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3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3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3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3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3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3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3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3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3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3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3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3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3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3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3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3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3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3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3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3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3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3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3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3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3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3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3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3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3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3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3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3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3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3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3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3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3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3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3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3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3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3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3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3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3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3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3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3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3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3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3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3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3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3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3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3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3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3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3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3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3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3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3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3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3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3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3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3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3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3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3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3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3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3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3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3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3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3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3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3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3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3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3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3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3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3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3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3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3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3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3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3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3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3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3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3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3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3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3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3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3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3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3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3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3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3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3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507" name="Google Shape;3507;p36"/>
          <p:cNvGrpSpPr/>
          <p:nvPr/>
        </p:nvGrpSpPr>
        <p:grpSpPr>
          <a:xfrm rot="-5400000">
            <a:off x="7709162" y="470663"/>
            <a:ext cx="2054108" cy="1672817"/>
            <a:chOff x="3394530" y="930105"/>
            <a:chExt cx="4611828" cy="3755764"/>
          </a:xfrm>
        </p:grpSpPr>
        <p:sp>
          <p:nvSpPr>
            <p:cNvPr id="3508" name="Google Shape;3508;p36"/>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09" name="Google Shape;3509;p36"/>
            <p:cNvGrpSpPr/>
            <p:nvPr/>
          </p:nvGrpSpPr>
          <p:grpSpPr>
            <a:xfrm>
              <a:off x="4138184" y="930105"/>
              <a:ext cx="3868174" cy="3755764"/>
              <a:chOff x="4138184" y="930105"/>
              <a:chExt cx="3868174" cy="3755764"/>
            </a:xfrm>
          </p:grpSpPr>
          <p:sp>
            <p:nvSpPr>
              <p:cNvPr id="3510" name="Google Shape;3510;p3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3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3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3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3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3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3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3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3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3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3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3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3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3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3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3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3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3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3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3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3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3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3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3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3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3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3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3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3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3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3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3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3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3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3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3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3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3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3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3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3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3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3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3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3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3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3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3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3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3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3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3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3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3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3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3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3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3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3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3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3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3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3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3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3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3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3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3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3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3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3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3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3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3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3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3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3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3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3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3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3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3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3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3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3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3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3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3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3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3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3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3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3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3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3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3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3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3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8" name="Google Shape;3608;p3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9" name="Google Shape;3609;p3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0" name="Google Shape;3610;p3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3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3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3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3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3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3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3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3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3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3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3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3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3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3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3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3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3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3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3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3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3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3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3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3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3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3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3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3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3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3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3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3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3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3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45" name="Google Shape;3645;p36"/>
          <p:cNvGrpSpPr/>
          <p:nvPr/>
        </p:nvGrpSpPr>
        <p:grpSpPr>
          <a:xfrm rot="-121861">
            <a:off x="4255934" y="3757037"/>
            <a:ext cx="1429802" cy="1600398"/>
            <a:chOff x="4138184" y="930105"/>
            <a:chExt cx="3868174" cy="4329704"/>
          </a:xfrm>
        </p:grpSpPr>
        <p:sp>
          <p:nvSpPr>
            <p:cNvPr id="3646" name="Google Shape;3646;p36"/>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47" name="Google Shape;3647;p36"/>
            <p:cNvGrpSpPr/>
            <p:nvPr/>
          </p:nvGrpSpPr>
          <p:grpSpPr>
            <a:xfrm>
              <a:off x="4138184" y="930105"/>
              <a:ext cx="3868174" cy="3755764"/>
              <a:chOff x="4138184" y="930105"/>
              <a:chExt cx="3868174" cy="3755764"/>
            </a:xfrm>
          </p:grpSpPr>
          <p:sp>
            <p:nvSpPr>
              <p:cNvPr id="3648" name="Google Shape;3648;p36"/>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36"/>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36"/>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36"/>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36"/>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36"/>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36"/>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36"/>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36"/>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36"/>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36"/>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36"/>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36"/>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36"/>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36"/>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36"/>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36"/>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36"/>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36"/>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36"/>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36"/>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36"/>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36"/>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36"/>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36"/>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36"/>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36"/>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36"/>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36"/>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36"/>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36"/>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36"/>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0" name="Google Shape;3680;p36"/>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1" name="Google Shape;3681;p36"/>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36"/>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36"/>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36"/>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36"/>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36"/>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36"/>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36"/>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36"/>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36"/>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36"/>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36"/>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36"/>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36"/>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36"/>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36"/>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36"/>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36"/>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36"/>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36"/>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36"/>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36"/>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36"/>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36"/>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36"/>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36"/>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36"/>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36"/>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36"/>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36"/>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36"/>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36"/>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36"/>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36"/>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36"/>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36"/>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36"/>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36"/>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36"/>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36"/>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36"/>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36"/>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36"/>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36"/>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36"/>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36"/>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36"/>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36"/>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36"/>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36"/>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36"/>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36"/>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36"/>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36"/>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36"/>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36"/>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36"/>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36"/>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36"/>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36"/>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36"/>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36"/>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36"/>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36"/>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36"/>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36"/>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36"/>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36"/>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36"/>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36"/>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1" name="Google Shape;3751;p36"/>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2" name="Google Shape;3752;p36"/>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36"/>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36"/>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36"/>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36"/>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36"/>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36"/>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36"/>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36"/>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36"/>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36"/>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36"/>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36"/>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36"/>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36"/>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36"/>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36"/>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36"/>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0" name="Google Shape;3770;p36"/>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1" name="Google Shape;3771;p36"/>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36"/>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36"/>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36"/>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36"/>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36"/>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36"/>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36"/>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36"/>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36"/>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36"/>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36"/>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783" name="Google Shape;3783;p36"/>
          <p:cNvSpPr/>
          <p:nvPr/>
        </p:nvSpPr>
        <p:spPr>
          <a:xfrm>
            <a:off x="-85725" y="1162050"/>
            <a:ext cx="1318225" cy="3962400"/>
          </a:xfrm>
          <a:custGeom>
            <a:avLst/>
            <a:gdLst/>
            <a:ahLst/>
            <a:cxnLst/>
            <a:rect l="l" t="t" r="r" b="b"/>
            <a:pathLst>
              <a:path w="52729" h="158496" extrusionOk="0">
                <a:moveTo>
                  <a:pt x="32385" y="0"/>
                </a:moveTo>
                <a:cubicBezTo>
                  <a:pt x="20673" y="1952"/>
                  <a:pt x="9580" y="18835"/>
                  <a:pt x="13335" y="30099"/>
                </a:cubicBezTo>
                <a:cubicBezTo>
                  <a:pt x="16235" y="38798"/>
                  <a:pt x="28389" y="40612"/>
                  <a:pt x="35433" y="46482"/>
                </a:cubicBezTo>
                <a:cubicBezTo>
                  <a:pt x="43634" y="53316"/>
                  <a:pt x="51868" y="62881"/>
                  <a:pt x="52578" y="73533"/>
                </a:cubicBezTo>
                <a:cubicBezTo>
                  <a:pt x="53714" y="90574"/>
                  <a:pt x="46352" y="109079"/>
                  <a:pt x="34671" y="121539"/>
                </a:cubicBezTo>
                <a:cubicBezTo>
                  <a:pt x="23118" y="133862"/>
                  <a:pt x="7554" y="143388"/>
                  <a:pt x="0" y="158496"/>
                </a:cubicBezTo>
              </a:path>
            </a:pathLst>
          </a:custGeom>
          <a:noFill/>
          <a:ln w="19050" cap="flat" cmpd="sng">
            <a:solidFill>
              <a:schemeClr val="accent5"/>
            </a:solidFill>
            <a:prstDash val="dash"/>
            <a:round/>
            <a:headEnd type="none" w="med" len="med"/>
            <a:tailEnd type="none" w="med" len="med"/>
          </a:ln>
        </p:spPr>
      </p:sp>
      <p:sp>
        <p:nvSpPr>
          <p:cNvPr id="3784" name="Google Shape;3784;p36"/>
          <p:cNvSpPr/>
          <p:nvPr/>
        </p:nvSpPr>
        <p:spPr>
          <a:xfrm>
            <a:off x="8200715" y="2019300"/>
            <a:ext cx="895650" cy="4038600"/>
          </a:xfrm>
          <a:custGeom>
            <a:avLst/>
            <a:gdLst/>
            <a:ahLst/>
            <a:cxnLst/>
            <a:rect l="l" t="t" r="r" b="b"/>
            <a:pathLst>
              <a:path w="35826" h="161544" extrusionOk="0">
                <a:moveTo>
                  <a:pt x="35826" y="0"/>
                </a:moveTo>
                <a:cubicBezTo>
                  <a:pt x="35826" y="7522"/>
                  <a:pt x="35426" y="15839"/>
                  <a:pt x="31254" y="22098"/>
                </a:cubicBezTo>
                <a:cubicBezTo>
                  <a:pt x="23682" y="33456"/>
                  <a:pt x="9702" y="39729"/>
                  <a:pt x="2679" y="51435"/>
                </a:cubicBezTo>
                <a:cubicBezTo>
                  <a:pt x="-924" y="57440"/>
                  <a:pt x="-218" y="65523"/>
                  <a:pt x="1155" y="72390"/>
                </a:cubicBezTo>
                <a:cubicBezTo>
                  <a:pt x="3222" y="82727"/>
                  <a:pt x="23401" y="92001"/>
                  <a:pt x="30492" y="84201"/>
                </a:cubicBezTo>
                <a:cubicBezTo>
                  <a:pt x="34084" y="80250"/>
                  <a:pt x="34638" y="70303"/>
                  <a:pt x="29730" y="68199"/>
                </a:cubicBezTo>
                <a:cubicBezTo>
                  <a:pt x="25105" y="66217"/>
                  <a:pt x="19058" y="68075"/>
                  <a:pt x="14871" y="70866"/>
                </a:cubicBezTo>
                <a:cubicBezTo>
                  <a:pt x="7918" y="75501"/>
                  <a:pt x="5560" y="85427"/>
                  <a:pt x="4584" y="93726"/>
                </a:cubicBezTo>
                <a:cubicBezTo>
                  <a:pt x="3188" y="105588"/>
                  <a:pt x="1833" y="118248"/>
                  <a:pt x="5727" y="129540"/>
                </a:cubicBezTo>
                <a:cubicBezTo>
                  <a:pt x="10281" y="142745"/>
                  <a:pt x="20284" y="155297"/>
                  <a:pt x="32778" y="161544"/>
                </a:cubicBezTo>
              </a:path>
            </a:pathLst>
          </a:custGeom>
          <a:noFill/>
          <a:ln w="19050" cap="flat" cmpd="sng">
            <a:solidFill>
              <a:schemeClr val="accent5"/>
            </a:solidFill>
            <a:prstDash val="dash"/>
            <a:round/>
            <a:headEnd type="none" w="med" len="med"/>
            <a:tailEnd type="none" w="med" len="med"/>
          </a:ln>
        </p:spPr>
      </p:sp>
      <p:sp>
        <p:nvSpPr>
          <p:cNvPr id="3785" name="Google Shape;3785;p36"/>
          <p:cNvSpPr/>
          <p:nvPr/>
        </p:nvSpPr>
        <p:spPr>
          <a:xfrm>
            <a:off x="1714500" y="4145058"/>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1"/>
        <p:cNvGrpSpPr/>
        <p:nvPr/>
      </p:nvGrpSpPr>
      <p:grpSpPr>
        <a:xfrm>
          <a:off x="0" y="0"/>
          <a:ext cx="0" cy="0"/>
          <a:chOff x="0" y="0"/>
          <a:chExt cx="0" cy="0"/>
        </a:xfrm>
      </p:grpSpPr>
      <p:sp>
        <p:nvSpPr>
          <p:cNvPr id="5071" name="Google Shape;5071;p48"/>
          <p:cNvSpPr/>
          <p:nvPr/>
        </p:nvSpPr>
        <p:spPr>
          <a:xfrm>
            <a:off x="993750" y="3146032"/>
            <a:ext cx="962100" cy="9621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3" name="Google Shape;5073;p48"/>
          <p:cNvSpPr/>
          <p:nvPr/>
        </p:nvSpPr>
        <p:spPr>
          <a:xfrm>
            <a:off x="993750" y="1253578"/>
            <a:ext cx="962100" cy="962100"/>
          </a:xfrm>
          <a:prstGeom prst="rect">
            <a:avLst/>
          </a:prstGeom>
          <a:solidFill>
            <a:srgbClr val="FFFFF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75" name="Google Shape;5075;p48"/>
          <p:cNvGrpSpPr/>
          <p:nvPr/>
        </p:nvGrpSpPr>
        <p:grpSpPr>
          <a:xfrm>
            <a:off x="1305972" y="3440685"/>
            <a:ext cx="337655" cy="372794"/>
            <a:chOff x="3300325" y="249875"/>
            <a:chExt cx="433725" cy="480900"/>
          </a:xfrm>
        </p:grpSpPr>
        <p:sp>
          <p:nvSpPr>
            <p:cNvPr id="5076" name="Google Shape;5076;p48"/>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77" name="Google Shape;5077;p48"/>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78" name="Google Shape;5078;p48"/>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79" name="Google Shape;5079;p48"/>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80" name="Google Shape;5080;p48"/>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81" name="Google Shape;5081;p48"/>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085" name="Google Shape;5085;p48"/>
          <p:cNvGrpSpPr/>
          <p:nvPr/>
        </p:nvGrpSpPr>
        <p:grpSpPr>
          <a:xfrm>
            <a:off x="1287277" y="1550267"/>
            <a:ext cx="375042" cy="373530"/>
            <a:chOff x="5049725" y="2027900"/>
            <a:chExt cx="481750" cy="481850"/>
          </a:xfrm>
        </p:grpSpPr>
        <p:sp>
          <p:nvSpPr>
            <p:cNvPr id="5086" name="Google Shape;5086;p48"/>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87" name="Google Shape;5087;p48"/>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88" name="Google Shape;5088;p48"/>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89" name="Google Shape;5089;p48"/>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90" name="Google Shape;5090;p48"/>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91" name="Google Shape;5091;p48"/>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92" name="Google Shape;5092;p48"/>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93" name="Google Shape;5093;p48"/>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 name="Google Shape;4541;p43"/>
          <p:cNvSpPr txBox="1"/>
          <p:nvPr/>
        </p:nvSpPr>
        <p:spPr>
          <a:xfrm>
            <a:off x="3027941" y="360372"/>
            <a:ext cx="4298758" cy="726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sz="4000" dirty="0">
                <a:latin typeface="Bahnschrift Condensed" panose="020B0502040204020203" pitchFamily="34" charset="0"/>
              </a:rPr>
              <a:t>Recommendations</a:t>
            </a:r>
            <a:endParaRPr lang="en-US" sz="4000" dirty="0">
              <a:latin typeface="Bahnschrift Condensed" panose="020B0502040204020203" pitchFamily="34" charset="0"/>
            </a:endParaRPr>
          </a:p>
        </p:txBody>
      </p:sp>
      <p:sp>
        <p:nvSpPr>
          <p:cNvPr id="21" name="Google Shape;3801;p38"/>
          <p:cNvSpPr txBox="1">
            <a:spLocks noGrp="1"/>
          </p:cNvSpPr>
          <p:nvPr>
            <p:ph type="subTitle" idx="1"/>
          </p:nvPr>
        </p:nvSpPr>
        <p:spPr>
          <a:xfrm>
            <a:off x="2278341" y="1253578"/>
            <a:ext cx="4790209" cy="11778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From our analysis, we identified two aircraft models that present the lowest risk.</a:t>
            </a:r>
            <a:endParaRPr lang="en-US" sz="1400" dirty="0"/>
          </a:p>
          <a:p>
            <a:pPr marL="0" lvl="0" indent="0" algn="l" rtl="0">
              <a:spcBef>
                <a:spcPts val="0"/>
              </a:spcBef>
              <a:spcAft>
                <a:spcPts val="0"/>
              </a:spcAft>
            </a:pPr>
            <a:r>
              <a:rPr lang="en-US" sz="1400" dirty="0"/>
              <a:t>These two airplanes therefore qualify for recommendation.</a:t>
            </a:r>
            <a:endParaRPr sz="1400" dirty="0"/>
          </a:p>
        </p:txBody>
      </p:sp>
      <p:sp>
        <p:nvSpPr>
          <p:cNvPr id="23" name="Google Shape;4541;p43"/>
          <p:cNvSpPr txBox="1"/>
          <p:nvPr/>
        </p:nvSpPr>
        <p:spPr>
          <a:xfrm>
            <a:off x="2505724" y="2732301"/>
            <a:ext cx="767204" cy="4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b="1" dirty="0">
                <a:latin typeface="Bahnschrift Condensed" panose="020B0502040204020203" pitchFamily="34" charset="0"/>
              </a:rPr>
              <a:t>Make</a:t>
            </a:r>
            <a:endParaRPr lang="en-US" b="1" dirty="0">
              <a:latin typeface="Bahnschrift Condensed" panose="020B0502040204020203" pitchFamily="34" charset="0"/>
            </a:endParaRPr>
          </a:p>
        </p:txBody>
      </p:sp>
      <p:sp>
        <p:nvSpPr>
          <p:cNvPr id="24" name="Google Shape;4541;p43"/>
          <p:cNvSpPr txBox="1"/>
          <p:nvPr/>
        </p:nvSpPr>
        <p:spPr>
          <a:xfrm>
            <a:off x="5166721" y="2716714"/>
            <a:ext cx="884968" cy="4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b="1" dirty="0">
                <a:latin typeface="Bahnschrift Condensed" panose="020B0502040204020203" pitchFamily="34" charset="0"/>
              </a:rPr>
              <a:t>Model</a:t>
            </a:r>
            <a:endParaRPr lang="en-US" b="1" dirty="0">
              <a:latin typeface="Bahnschrift Condensed" panose="020B0502040204020203" pitchFamily="34" charset="0"/>
            </a:endParaRPr>
          </a:p>
        </p:txBody>
      </p:sp>
      <p:sp>
        <p:nvSpPr>
          <p:cNvPr id="25" name="Google Shape;4541;p43"/>
          <p:cNvSpPr txBox="1"/>
          <p:nvPr/>
        </p:nvSpPr>
        <p:spPr>
          <a:xfrm>
            <a:off x="2505724" y="3310015"/>
            <a:ext cx="1044434" cy="4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dirty="0">
                <a:latin typeface="Bahnschrift Condensed" panose="020B0502040204020203" pitchFamily="34" charset="0"/>
              </a:rPr>
              <a:t>Boeing</a:t>
            </a:r>
            <a:endParaRPr lang="en-US" dirty="0">
              <a:latin typeface="Bahnschrift Condensed" panose="020B0502040204020203" pitchFamily="34" charset="0"/>
            </a:endParaRPr>
          </a:p>
        </p:txBody>
      </p:sp>
      <p:sp>
        <p:nvSpPr>
          <p:cNvPr id="26" name="Google Shape;4541;p43"/>
          <p:cNvSpPr txBox="1"/>
          <p:nvPr/>
        </p:nvSpPr>
        <p:spPr>
          <a:xfrm>
            <a:off x="2505724" y="3690934"/>
            <a:ext cx="1044434" cy="4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dirty="0">
                <a:latin typeface="Bahnschrift Condensed" panose="020B0502040204020203" pitchFamily="34" charset="0"/>
              </a:rPr>
              <a:t>Boeing</a:t>
            </a:r>
            <a:endParaRPr lang="en-US" dirty="0">
              <a:latin typeface="Bahnschrift Condensed" panose="020B0502040204020203" pitchFamily="34" charset="0"/>
            </a:endParaRPr>
          </a:p>
        </p:txBody>
      </p:sp>
      <p:sp>
        <p:nvSpPr>
          <p:cNvPr id="27" name="Google Shape;4541;p43"/>
          <p:cNvSpPr txBox="1"/>
          <p:nvPr/>
        </p:nvSpPr>
        <p:spPr>
          <a:xfrm>
            <a:off x="5166720" y="3303756"/>
            <a:ext cx="1514425" cy="4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dirty="0">
                <a:latin typeface="Bahnschrift Condensed" panose="020B0502040204020203" pitchFamily="34" charset="0"/>
              </a:rPr>
              <a:t>B737-2H4</a:t>
            </a:r>
            <a:endParaRPr lang="en-US" dirty="0">
              <a:latin typeface="Bahnschrift Condensed" panose="020B0502040204020203" pitchFamily="34" charset="0"/>
            </a:endParaRPr>
          </a:p>
        </p:txBody>
      </p:sp>
      <p:sp>
        <p:nvSpPr>
          <p:cNvPr id="28" name="Google Shape;4541;p43"/>
          <p:cNvSpPr txBox="1"/>
          <p:nvPr/>
        </p:nvSpPr>
        <p:spPr>
          <a:xfrm>
            <a:off x="5166720" y="3690934"/>
            <a:ext cx="1306607" cy="4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dirty="0">
                <a:latin typeface="Bahnschrift Condensed" panose="020B0502040204020203" pitchFamily="34" charset="0"/>
              </a:rPr>
              <a:t>NA-265-80</a:t>
            </a:r>
            <a:endParaRPr lang="en-US" dirty="0">
              <a:latin typeface="Bahnschrift Condensed"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1"/>
        <p:cNvGrpSpPr/>
        <p:nvPr/>
      </p:nvGrpSpPr>
      <p:grpSpPr>
        <a:xfrm>
          <a:off x="0" y="0"/>
          <a:ext cx="0" cy="0"/>
          <a:chOff x="0" y="0"/>
          <a:chExt cx="0" cy="0"/>
        </a:xfrm>
      </p:grpSpPr>
      <p:pic>
        <p:nvPicPr>
          <p:cNvPr id="5532" name="Google Shape;5532;p51"/>
          <p:cNvPicPr preferRelativeResize="0">
            <a:picLocks noGrp="1"/>
          </p:cNvPicPr>
          <p:nvPr>
            <p:ph type="pic" idx="2"/>
          </p:nvPr>
        </p:nvPicPr>
        <p:blipFill rotWithShape="1">
          <a:blip r:embed="rId1"/>
          <a:srcRect/>
          <a:stretch>
            <a:fillRect/>
          </a:stretch>
        </p:blipFill>
        <p:spPr>
          <a:xfrm>
            <a:off x="0" y="0"/>
            <a:ext cx="9144302" cy="5143500"/>
          </a:xfrm>
          <a:prstGeom prst="rect">
            <a:avLst/>
          </a:prstGeom>
        </p:spPr>
      </p:pic>
      <p:pic>
        <p:nvPicPr>
          <p:cNvPr id="5534" name="Google Shape;5534;p51"/>
          <p:cNvPicPr preferRelativeResize="0"/>
          <p:nvPr/>
        </p:nvPicPr>
        <p:blipFill rotWithShape="1">
          <a:blip r:embed="rId2"/>
          <a:srcRect l="13507" t="17982" r="13515" b="17976"/>
          <a:stretch>
            <a:fillRect/>
          </a:stretch>
        </p:blipFill>
        <p:spPr>
          <a:xfrm>
            <a:off x="-1524000" y="-723863"/>
            <a:ext cx="3864849" cy="1515300"/>
          </a:xfrm>
          <a:prstGeom prst="rect">
            <a:avLst/>
          </a:prstGeom>
          <a:noFill/>
          <a:ln>
            <a:noFill/>
          </a:ln>
        </p:spPr>
      </p:pic>
      <p:grpSp>
        <p:nvGrpSpPr>
          <p:cNvPr id="5535" name="Google Shape;5535;p51"/>
          <p:cNvGrpSpPr/>
          <p:nvPr/>
        </p:nvGrpSpPr>
        <p:grpSpPr>
          <a:xfrm rot="8999561">
            <a:off x="-85380" y="-734024"/>
            <a:ext cx="1619115" cy="1535580"/>
            <a:chOff x="4138184" y="930105"/>
            <a:chExt cx="3959591" cy="3755764"/>
          </a:xfrm>
        </p:grpSpPr>
        <p:sp>
          <p:nvSpPr>
            <p:cNvPr id="5536" name="Google Shape;5536;p5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37" name="Google Shape;5537;p51"/>
            <p:cNvGrpSpPr/>
            <p:nvPr/>
          </p:nvGrpSpPr>
          <p:grpSpPr>
            <a:xfrm>
              <a:off x="4138184" y="930105"/>
              <a:ext cx="3868174" cy="3755764"/>
              <a:chOff x="4138184" y="930105"/>
              <a:chExt cx="3868174" cy="3755764"/>
            </a:xfrm>
          </p:grpSpPr>
          <p:sp>
            <p:nvSpPr>
              <p:cNvPr id="5538" name="Google Shape;5538;p5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9" name="Google Shape;5539;p5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0" name="Google Shape;5540;p5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1" name="Google Shape;5541;p5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2" name="Google Shape;5542;p5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3" name="Google Shape;5543;p5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4" name="Google Shape;5544;p5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5" name="Google Shape;5545;p5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6" name="Google Shape;5546;p5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7" name="Google Shape;5547;p5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8" name="Google Shape;5548;p5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9" name="Google Shape;5549;p5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0" name="Google Shape;5550;p5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1" name="Google Shape;5551;p5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2" name="Google Shape;5552;p5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3" name="Google Shape;5553;p5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4" name="Google Shape;5554;p5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5" name="Google Shape;5555;p5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6" name="Google Shape;5556;p5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7" name="Google Shape;5557;p5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8" name="Google Shape;5558;p5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9" name="Google Shape;5559;p5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0" name="Google Shape;5560;p5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1" name="Google Shape;5561;p5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2" name="Google Shape;5562;p5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3" name="Google Shape;5563;p5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4" name="Google Shape;5564;p5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5" name="Google Shape;5565;p5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6" name="Google Shape;5566;p5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7" name="Google Shape;5567;p5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8" name="Google Shape;5568;p5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9" name="Google Shape;5569;p5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0" name="Google Shape;5570;p5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1" name="Google Shape;5571;p5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2" name="Google Shape;5572;p5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3" name="Google Shape;5573;p5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4" name="Google Shape;5574;p5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5" name="Google Shape;5575;p5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6" name="Google Shape;5576;p5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7" name="Google Shape;5577;p5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8" name="Google Shape;5578;p5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9" name="Google Shape;5579;p5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0" name="Google Shape;5580;p5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1" name="Google Shape;5581;p5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2" name="Google Shape;5582;p5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3" name="Google Shape;5583;p5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4" name="Google Shape;5584;p5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5" name="Google Shape;5585;p5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6" name="Google Shape;5586;p5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7" name="Google Shape;5587;p5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8" name="Google Shape;5588;p5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9" name="Google Shape;5589;p5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0" name="Google Shape;5590;p5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1" name="Google Shape;5591;p5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2" name="Google Shape;5592;p5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3" name="Google Shape;5593;p5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4" name="Google Shape;5594;p5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5" name="Google Shape;5595;p5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6" name="Google Shape;5596;p5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7" name="Google Shape;5597;p5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8" name="Google Shape;5598;p5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9" name="Google Shape;5599;p5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0" name="Google Shape;5600;p5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1" name="Google Shape;5601;p5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2" name="Google Shape;5602;p5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3" name="Google Shape;5603;p5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4" name="Google Shape;5604;p5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5" name="Google Shape;5605;p5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6" name="Google Shape;5606;p5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7" name="Google Shape;5607;p5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8" name="Google Shape;5608;p5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9" name="Google Shape;5609;p5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0" name="Google Shape;5610;p5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1" name="Google Shape;5611;p5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2" name="Google Shape;5612;p5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3" name="Google Shape;5613;p5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4" name="Google Shape;5614;p5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5" name="Google Shape;5615;p5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6" name="Google Shape;5616;p5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7" name="Google Shape;5617;p5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8" name="Google Shape;5618;p5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9" name="Google Shape;5619;p5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0" name="Google Shape;5620;p5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1" name="Google Shape;5621;p5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2" name="Google Shape;5622;p5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5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5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5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5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5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5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5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5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1" name="Google Shape;5631;p5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2" name="Google Shape;5632;p5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3" name="Google Shape;5633;p5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4" name="Google Shape;5634;p5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5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5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5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5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5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5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5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5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5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5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5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5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5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5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5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5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5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5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5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5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5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5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5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5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5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5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1" name="Google Shape;5661;p5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5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5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5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5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5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5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5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5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0" name="Google Shape;5670;p5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1" name="Google Shape;5671;p5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2" name="Google Shape;5672;p5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673" name="Google Shape;5673;p51"/>
          <p:cNvSpPr/>
          <p:nvPr/>
        </p:nvSpPr>
        <p:spPr>
          <a:xfrm>
            <a:off x="1828800" y="-257175"/>
            <a:ext cx="5715000" cy="768600"/>
          </a:xfrm>
          <a:custGeom>
            <a:avLst/>
            <a:gdLst/>
            <a:ahLst/>
            <a:cxnLst/>
            <a:rect l="l" t="t" r="r" b="b"/>
            <a:pathLst>
              <a:path w="228600" h="30744" extrusionOk="0">
                <a:moveTo>
                  <a:pt x="0" y="0"/>
                </a:moveTo>
                <a:cubicBezTo>
                  <a:pt x="4567" y="11418"/>
                  <a:pt x="16782" y="21121"/>
                  <a:pt x="28956" y="22860"/>
                </a:cubicBezTo>
                <a:cubicBezTo>
                  <a:pt x="42990" y="24865"/>
                  <a:pt x="56759" y="17032"/>
                  <a:pt x="70866" y="15621"/>
                </a:cubicBezTo>
                <a:cubicBezTo>
                  <a:pt x="81362" y="14571"/>
                  <a:pt x="92111" y="14877"/>
                  <a:pt x="102489" y="16764"/>
                </a:cubicBezTo>
                <a:cubicBezTo>
                  <a:pt x="118617" y="19696"/>
                  <a:pt x="137902" y="37926"/>
                  <a:pt x="150495" y="27432"/>
                </a:cubicBezTo>
                <a:cubicBezTo>
                  <a:pt x="152687" y="25605"/>
                  <a:pt x="154667" y="22054"/>
                  <a:pt x="153543" y="19431"/>
                </a:cubicBezTo>
                <a:cubicBezTo>
                  <a:pt x="151953" y="15721"/>
                  <a:pt x="145955" y="12401"/>
                  <a:pt x="142494" y="14478"/>
                </a:cubicBezTo>
                <a:cubicBezTo>
                  <a:pt x="137796" y="17297"/>
                  <a:pt x="148520" y="25388"/>
                  <a:pt x="153924" y="26289"/>
                </a:cubicBezTo>
                <a:cubicBezTo>
                  <a:pt x="167631" y="28573"/>
                  <a:pt x="180578" y="18323"/>
                  <a:pt x="193548" y="13335"/>
                </a:cubicBezTo>
                <a:cubicBezTo>
                  <a:pt x="204579" y="9092"/>
                  <a:pt x="216822" y="8982"/>
                  <a:pt x="228600" y="8001"/>
                </a:cubicBezTo>
              </a:path>
            </a:pathLst>
          </a:custGeom>
          <a:noFill/>
          <a:ln w="19050" cap="flat" cmpd="sng">
            <a:solidFill>
              <a:schemeClr val="accent5"/>
            </a:solidFill>
            <a:prstDash val="dash"/>
            <a:round/>
            <a:headEnd type="none" w="med" len="med"/>
            <a:tailEnd type="none" w="med" len="med"/>
          </a:ln>
        </p:spPr>
      </p:sp>
      <p:sp>
        <p:nvSpPr>
          <p:cNvPr id="5674" name="Google Shape;5674;p51"/>
          <p:cNvSpPr/>
          <p:nvPr/>
        </p:nvSpPr>
        <p:spPr>
          <a:xfrm>
            <a:off x="-514350" y="3638550"/>
            <a:ext cx="7915275" cy="1733550"/>
          </a:xfrm>
          <a:custGeom>
            <a:avLst/>
            <a:gdLst/>
            <a:ahLst/>
            <a:cxnLst/>
            <a:rect l="l" t="t" r="r" b="b"/>
            <a:pathLst>
              <a:path w="316611" h="69342" extrusionOk="0">
                <a:moveTo>
                  <a:pt x="0" y="0"/>
                </a:moveTo>
                <a:cubicBezTo>
                  <a:pt x="8428" y="1686"/>
                  <a:pt x="14552" y="9201"/>
                  <a:pt x="21336" y="14478"/>
                </a:cubicBezTo>
                <a:cubicBezTo>
                  <a:pt x="28005" y="19665"/>
                  <a:pt x="36053" y="25054"/>
                  <a:pt x="38481" y="33147"/>
                </a:cubicBezTo>
                <a:cubicBezTo>
                  <a:pt x="39906" y="37897"/>
                  <a:pt x="40695" y="44038"/>
                  <a:pt x="37719" y="48006"/>
                </a:cubicBezTo>
                <a:cubicBezTo>
                  <a:pt x="35960" y="50352"/>
                  <a:pt x="31683" y="52432"/>
                  <a:pt x="29337" y="50673"/>
                </a:cubicBezTo>
                <a:cubicBezTo>
                  <a:pt x="25257" y="47613"/>
                  <a:pt x="39079" y="43826"/>
                  <a:pt x="43815" y="45720"/>
                </a:cubicBezTo>
                <a:cubicBezTo>
                  <a:pt x="55711" y="50478"/>
                  <a:pt x="67708" y="55719"/>
                  <a:pt x="80391" y="57531"/>
                </a:cubicBezTo>
                <a:cubicBezTo>
                  <a:pt x="87818" y="58592"/>
                  <a:pt x="95546" y="58016"/>
                  <a:pt x="102870" y="56388"/>
                </a:cubicBezTo>
                <a:cubicBezTo>
                  <a:pt x="112884" y="54163"/>
                  <a:pt x="121326" y="46645"/>
                  <a:pt x="131445" y="44958"/>
                </a:cubicBezTo>
                <a:cubicBezTo>
                  <a:pt x="140844" y="43392"/>
                  <a:pt x="150520" y="44989"/>
                  <a:pt x="160020" y="45720"/>
                </a:cubicBezTo>
                <a:cubicBezTo>
                  <a:pt x="167619" y="46305"/>
                  <a:pt x="174440" y="50943"/>
                  <a:pt x="180975" y="54864"/>
                </a:cubicBezTo>
                <a:cubicBezTo>
                  <a:pt x="194483" y="62969"/>
                  <a:pt x="210936" y="71616"/>
                  <a:pt x="226314" y="68199"/>
                </a:cubicBezTo>
                <a:cubicBezTo>
                  <a:pt x="232746" y="66770"/>
                  <a:pt x="239746" y="55676"/>
                  <a:pt x="235458" y="50673"/>
                </a:cubicBezTo>
                <a:cubicBezTo>
                  <a:pt x="232940" y="47736"/>
                  <a:pt x="228584" y="45342"/>
                  <a:pt x="224790" y="46101"/>
                </a:cubicBezTo>
                <a:cubicBezTo>
                  <a:pt x="222050" y="46649"/>
                  <a:pt x="222222" y="53382"/>
                  <a:pt x="224790" y="54483"/>
                </a:cubicBezTo>
                <a:cubicBezTo>
                  <a:pt x="237877" y="60092"/>
                  <a:pt x="253311" y="54150"/>
                  <a:pt x="267462" y="52578"/>
                </a:cubicBezTo>
                <a:cubicBezTo>
                  <a:pt x="278357" y="51367"/>
                  <a:pt x="289894" y="53699"/>
                  <a:pt x="299847" y="58293"/>
                </a:cubicBezTo>
                <a:cubicBezTo>
                  <a:pt x="305924" y="61098"/>
                  <a:pt x="313618" y="63356"/>
                  <a:pt x="316611" y="69342"/>
                </a:cubicBezTo>
              </a:path>
            </a:pathLst>
          </a:custGeom>
          <a:noFill/>
          <a:ln w="19050" cap="flat" cmpd="sng">
            <a:solidFill>
              <a:schemeClr val="accent5"/>
            </a:solidFill>
            <a:prstDash val="dash"/>
            <a:round/>
            <a:headEnd type="none" w="med" len="med"/>
            <a:tailEnd type="none" w="med" len="med"/>
          </a:ln>
        </p:spPr>
      </p:sp>
      <p:grpSp>
        <p:nvGrpSpPr>
          <p:cNvPr id="5675" name="Google Shape;5675;p51"/>
          <p:cNvGrpSpPr/>
          <p:nvPr/>
        </p:nvGrpSpPr>
        <p:grpSpPr>
          <a:xfrm rot="-1475822">
            <a:off x="7767250" y="4418546"/>
            <a:ext cx="1619097" cy="1535751"/>
            <a:chOff x="4138184" y="930105"/>
            <a:chExt cx="3959591" cy="3755764"/>
          </a:xfrm>
        </p:grpSpPr>
        <p:sp>
          <p:nvSpPr>
            <p:cNvPr id="5676" name="Google Shape;5676;p5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77" name="Google Shape;5677;p51"/>
            <p:cNvGrpSpPr/>
            <p:nvPr/>
          </p:nvGrpSpPr>
          <p:grpSpPr>
            <a:xfrm>
              <a:off x="4138184" y="930105"/>
              <a:ext cx="3868174" cy="3755764"/>
              <a:chOff x="4138184" y="930105"/>
              <a:chExt cx="3868174" cy="3755764"/>
            </a:xfrm>
          </p:grpSpPr>
          <p:sp>
            <p:nvSpPr>
              <p:cNvPr id="5678" name="Google Shape;5678;p5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9" name="Google Shape;5679;p5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0" name="Google Shape;5680;p5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1" name="Google Shape;5681;p5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2" name="Google Shape;5682;p5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3" name="Google Shape;5683;p5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4" name="Google Shape;5684;p5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5" name="Google Shape;5685;p5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6" name="Google Shape;5686;p5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7" name="Google Shape;5687;p5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8" name="Google Shape;5688;p5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9" name="Google Shape;5689;p5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0" name="Google Shape;5690;p5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1" name="Google Shape;5691;p5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2" name="Google Shape;5692;p5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3" name="Google Shape;5693;p5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4" name="Google Shape;5694;p5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5" name="Google Shape;5695;p5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6" name="Google Shape;5696;p5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7" name="Google Shape;5697;p5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8" name="Google Shape;5698;p5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9" name="Google Shape;5699;p5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0" name="Google Shape;5700;p5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1" name="Google Shape;5701;p5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2" name="Google Shape;5702;p5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3" name="Google Shape;5703;p5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4" name="Google Shape;5704;p5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5" name="Google Shape;5705;p5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6" name="Google Shape;5706;p5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7" name="Google Shape;5707;p5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8" name="Google Shape;5708;p5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9" name="Google Shape;5709;p5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0" name="Google Shape;5710;p5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1" name="Google Shape;5711;p5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2" name="Google Shape;5712;p5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3" name="Google Shape;5713;p5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4" name="Google Shape;5714;p5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5" name="Google Shape;5715;p5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6" name="Google Shape;5716;p5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7" name="Google Shape;5717;p5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8" name="Google Shape;5718;p5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9" name="Google Shape;5719;p5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0" name="Google Shape;5720;p5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1" name="Google Shape;5721;p5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2" name="Google Shape;5722;p5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3" name="Google Shape;5723;p5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4" name="Google Shape;5724;p5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5" name="Google Shape;5725;p5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6" name="Google Shape;5726;p5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7" name="Google Shape;5727;p5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8" name="Google Shape;5728;p5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9" name="Google Shape;5729;p5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0" name="Google Shape;5730;p5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1" name="Google Shape;5731;p5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2" name="Google Shape;5732;p5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3" name="Google Shape;5733;p5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4" name="Google Shape;5734;p5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5" name="Google Shape;5735;p5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6" name="Google Shape;5736;p5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7" name="Google Shape;5737;p5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8" name="Google Shape;5738;p5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9" name="Google Shape;5739;p5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0" name="Google Shape;5740;p5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1" name="Google Shape;5741;p5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2" name="Google Shape;5742;p5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3" name="Google Shape;5743;p5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4" name="Google Shape;5744;p5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5" name="Google Shape;5745;p5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6" name="Google Shape;5746;p5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7" name="Google Shape;5747;p5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8" name="Google Shape;5748;p5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9" name="Google Shape;5749;p5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0" name="Google Shape;5750;p5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1" name="Google Shape;5751;p5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2" name="Google Shape;5752;p5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3" name="Google Shape;5753;p5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4" name="Google Shape;5754;p5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5" name="Google Shape;5755;p5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6" name="Google Shape;5756;p5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7" name="Google Shape;5757;p5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8" name="Google Shape;5758;p5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9" name="Google Shape;5759;p5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0" name="Google Shape;5760;p5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1" name="Google Shape;5761;p5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2" name="Google Shape;5762;p5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3" name="Google Shape;5763;p5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4" name="Google Shape;5764;p5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5" name="Google Shape;5765;p5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6" name="Google Shape;5766;p5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7" name="Google Shape;5767;p5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8" name="Google Shape;5768;p5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9" name="Google Shape;5769;p5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0" name="Google Shape;5770;p5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1" name="Google Shape;5771;p5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2" name="Google Shape;5772;p5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3" name="Google Shape;5773;p5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5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5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5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5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8" name="Google Shape;5778;p5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9" name="Google Shape;5779;p5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0" name="Google Shape;5780;p5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5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5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5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5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5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5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5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5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5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5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5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5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5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4" name="Google Shape;5794;p5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5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6" name="Google Shape;5796;p5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7" name="Google Shape;5797;p5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8" name="Google Shape;5798;p5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9" name="Google Shape;5799;p5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0" name="Google Shape;5800;p5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1" name="Google Shape;5801;p5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2" name="Google Shape;5802;p5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3" name="Google Shape;5803;p5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4" name="Google Shape;5804;p5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5" name="Google Shape;5805;p5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6" name="Google Shape;5806;p5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7" name="Google Shape;5807;p5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8" name="Google Shape;5808;p5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9" name="Google Shape;5809;p5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0" name="Google Shape;5810;p5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1" name="Google Shape;5811;p5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2" name="Google Shape;5812;p5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5813" name="Google Shape;5813;p51"/>
          <p:cNvPicPr preferRelativeResize="0"/>
          <p:nvPr/>
        </p:nvPicPr>
        <p:blipFill>
          <a:blip r:embed="rId3"/>
          <a:stretch>
            <a:fillRect/>
          </a:stretch>
        </p:blipFill>
        <p:spPr>
          <a:xfrm>
            <a:off x="6086476" y="-1324181"/>
            <a:ext cx="5295899" cy="2540678"/>
          </a:xfrm>
          <a:prstGeom prst="rect">
            <a:avLst/>
          </a:prstGeom>
          <a:noFill/>
          <a:ln>
            <a:noFill/>
          </a:ln>
        </p:spPr>
      </p:pic>
      <p:sp>
        <p:nvSpPr>
          <p:cNvPr id="3" name="Title 2"/>
          <p:cNvSpPr>
            <a:spLocks noGrp="1"/>
          </p:cNvSpPr>
          <p:nvPr>
            <p:ph type="title"/>
          </p:nvPr>
        </p:nvSpPr>
        <p:spPr>
          <a:xfrm>
            <a:off x="673558" y="2497510"/>
            <a:ext cx="7704000" cy="572700"/>
          </a:xfrm>
        </p:spPr>
        <p:txBody>
          <a:bodyPr/>
          <a:lstStyle/>
          <a:p>
            <a:r>
              <a:rPr lang="en-US" dirty="0"/>
              <a:t>END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6"/>
        <p:cNvGrpSpPr/>
        <p:nvPr/>
      </p:nvGrpSpPr>
      <p:grpSpPr>
        <a:xfrm>
          <a:off x="0" y="0"/>
          <a:ext cx="0" cy="0"/>
          <a:chOff x="0" y="0"/>
          <a:chExt cx="0" cy="0"/>
        </a:xfrm>
      </p:grpSpPr>
      <p:pic>
        <p:nvPicPr>
          <p:cNvPr id="4917" name="Google Shape;4917;p47"/>
          <p:cNvPicPr preferRelativeResize="0">
            <a:picLocks noGrp="1"/>
          </p:cNvPicPr>
          <p:nvPr>
            <p:ph type="pic" idx="2"/>
          </p:nvPr>
        </p:nvPicPr>
        <p:blipFill rotWithShape="1">
          <a:blip r:embed="rId1"/>
          <a:srcRect l="43441" r="692"/>
          <a:stretch>
            <a:fillRect/>
          </a:stretch>
        </p:blipFill>
        <p:spPr>
          <a:xfrm>
            <a:off x="5728165" y="959265"/>
            <a:ext cx="3009626" cy="3491106"/>
          </a:xfrm>
          <a:prstGeom prst="rect">
            <a:avLst/>
          </a:prstGeom>
        </p:spPr>
      </p:pic>
      <p:grpSp>
        <p:nvGrpSpPr>
          <p:cNvPr id="4920" name="Google Shape;4920;p47"/>
          <p:cNvGrpSpPr/>
          <p:nvPr/>
        </p:nvGrpSpPr>
        <p:grpSpPr>
          <a:xfrm rot="-6330254">
            <a:off x="8143736" y="-171549"/>
            <a:ext cx="1207466" cy="1472038"/>
            <a:chOff x="4094027" y="930105"/>
            <a:chExt cx="3912331" cy="4771064"/>
          </a:xfrm>
        </p:grpSpPr>
        <p:sp>
          <p:nvSpPr>
            <p:cNvPr id="4921" name="Google Shape;4921;p47"/>
            <p:cNvSpPr/>
            <p:nvPr/>
          </p:nvSpPr>
          <p:spPr>
            <a:xfrm>
              <a:off x="4094027" y="356434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22" name="Google Shape;4922;p47"/>
            <p:cNvGrpSpPr/>
            <p:nvPr/>
          </p:nvGrpSpPr>
          <p:grpSpPr>
            <a:xfrm>
              <a:off x="4138184" y="930105"/>
              <a:ext cx="3868174" cy="3755764"/>
              <a:chOff x="4138184" y="930105"/>
              <a:chExt cx="3868174" cy="3755764"/>
            </a:xfrm>
          </p:grpSpPr>
          <p:sp>
            <p:nvSpPr>
              <p:cNvPr id="4923" name="Google Shape;4923;p47"/>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4" name="Google Shape;4924;p47"/>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5" name="Google Shape;4925;p47"/>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6" name="Google Shape;4926;p47"/>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7" name="Google Shape;4927;p47"/>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8" name="Google Shape;4928;p47"/>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9" name="Google Shape;4929;p47"/>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0" name="Google Shape;4930;p47"/>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1" name="Google Shape;4931;p47"/>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2" name="Google Shape;4932;p47"/>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3" name="Google Shape;4933;p47"/>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4" name="Google Shape;4934;p47"/>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5" name="Google Shape;4935;p47"/>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6" name="Google Shape;4936;p47"/>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7" name="Google Shape;4937;p47"/>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8" name="Google Shape;4938;p47"/>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9" name="Google Shape;4939;p47"/>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0" name="Google Shape;4940;p47"/>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1" name="Google Shape;4941;p47"/>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2" name="Google Shape;4942;p47"/>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3" name="Google Shape;4943;p47"/>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4" name="Google Shape;4944;p47"/>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5" name="Google Shape;4945;p47"/>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6" name="Google Shape;4946;p47"/>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7" name="Google Shape;4947;p47"/>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8" name="Google Shape;4948;p47"/>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9" name="Google Shape;4949;p47"/>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0" name="Google Shape;4950;p47"/>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1" name="Google Shape;4951;p47"/>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2" name="Google Shape;4952;p47"/>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3" name="Google Shape;4953;p47"/>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4" name="Google Shape;4954;p47"/>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5" name="Google Shape;4955;p47"/>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6" name="Google Shape;4956;p47"/>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7" name="Google Shape;4957;p47"/>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8" name="Google Shape;4958;p47"/>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9" name="Google Shape;4959;p47"/>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0" name="Google Shape;4960;p47"/>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1" name="Google Shape;4961;p47"/>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2" name="Google Shape;4962;p47"/>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3" name="Google Shape;4963;p47"/>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4" name="Google Shape;4964;p47"/>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5" name="Google Shape;4965;p47"/>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6" name="Google Shape;4966;p47"/>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7" name="Google Shape;4967;p47"/>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8" name="Google Shape;4968;p47"/>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9" name="Google Shape;4969;p47"/>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0" name="Google Shape;4970;p47"/>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1" name="Google Shape;4971;p47"/>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2" name="Google Shape;4972;p47"/>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3" name="Google Shape;4973;p47"/>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4" name="Google Shape;4974;p47"/>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5" name="Google Shape;4975;p47"/>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6" name="Google Shape;4976;p47"/>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7" name="Google Shape;4977;p47"/>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8" name="Google Shape;4978;p47"/>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9" name="Google Shape;4979;p47"/>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0" name="Google Shape;4980;p47"/>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1" name="Google Shape;4981;p47"/>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2" name="Google Shape;4982;p47"/>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3" name="Google Shape;4983;p47"/>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4" name="Google Shape;4984;p47"/>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5" name="Google Shape;4985;p47"/>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6" name="Google Shape;4986;p47"/>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7" name="Google Shape;4987;p47"/>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8" name="Google Shape;4988;p47"/>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9" name="Google Shape;4989;p47"/>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0" name="Google Shape;4990;p47"/>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1" name="Google Shape;4991;p47"/>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2" name="Google Shape;4992;p47"/>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3" name="Google Shape;4993;p47"/>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4" name="Google Shape;4994;p47"/>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5" name="Google Shape;4995;p47"/>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6" name="Google Shape;4996;p47"/>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7" name="Google Shape;4997;p47"/>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8" name="Google Shape;4998;p47"/>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9" name="Google Shape;4999;p47"/>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0" name="Google Shape;5000;p47"/>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1" name="Google Shape;5001;p47"/>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2" name="Google Shape;5002;p47"/>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3" name="Google Shape;5003;p47"/>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4" name="Google Shape;5004;p47"/>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5" name="Google Shape;5005;p47"/>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6" name="Google Shape;5006;p47"/>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7" name="Google Shape;5007;p47"/>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8" name="Google Shape;5008;p47"/>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9" name="Google Shape;5009;p47"/>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0" name="Google Shape;5010;p47"/>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1" name="Google Shape;5011;p47"/>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2" name="Google Shape;5012;p47"/>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3" name="Google Shape;5013;p47"/>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4" name="Google Shape;5014;p47"/>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5" name="Google Shape;5015;p47"/>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6" name="Google Shape;5016;p47"/>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7" name="Google Shape;5017;p47"/>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8" name="Google Shape;5018;p47"/>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9" name="Google Shape;5019;p47"/>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0" name="Google Shape;5020;p47"/>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1" name="Google Shape;5021;p47"/>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2" name="Google Shape;5022;p47"/>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3" name="Google Shape;5023;p47"/>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4" name="Google Shape;5024;p47"/>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5" name="Google Shape;5025;p47"/>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6" name="Google Shape;5026;p47"/>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7" name="Google Shape;5027;p47"/>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8" name="Google Shape;5028;p47"/>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9" name="Google Shape;5029;p47"/>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0" name="Google Shape;5030;p47"/>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1" name="Google Shape;5031;p47"/>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2" name="Google Shape;5032;p47"/>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3" name="Google Shape;5033;p47"/>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4" name="Google Shape;5034;p47"/>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5" name="Google Shape;5035;p47"/>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6" name="Google Shape;5036;p47"/>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7" name="Google Shape;5037;p47"/>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8" name="Google Shape;5038;p47"/>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9" name="Google Shape;5039;p47"/>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0" name="Google Shape;5040;p47"/>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1" name="Google Shape;5041;p47"/>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2" name="Google Shape;5042;p47"/>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3" name="Google Shape;5043;p47"/>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4" name="Google Shape;5044;p47"/>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5" name="Google Shape;5045;p47"/>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6" name="Google Shape;5046;p47"/>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7" name="Google Shape;5047;p47"/>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8" name="Google Shape;5048;p47"/>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9" name="Google Shape;5049;p47"/>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0" name="Google Shape;5050;p47"/>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1" name="Google Shape;5051;p47"/>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2" name="Google Shape;5052;p47"/>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3" name="Google Shape;5053;p47"/>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4" name="Google Shape;5054;p47"/>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5" name="Google Shape;5055;p47"/>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6" name="Google Shape;5056;p47"/>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7" name="Google Shape;5057;p47"/>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 name="Google Shape;3823;p39"/>
          <p:cNvSpPr txBox="1"/>
          <p:nvPr/>
        </p:nvSpPr>
        <p:spPr>
          <a:xfrm>
            <a:off x="518878" y="1125551"/>
            <a:ext cx="5065118" cy="3637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1400"/>
              <a:buFont typeface="Lexend Deca"/>
              <a:buNone/>
              <a:defRPr sz="1400" b="0" i="0" u="none" strike="noStrike" cap="none">
                <a:solidFill>
                  <a:schemeClr val="dk1"/>
                </a:solidFill>
                <a:latin typeface="Lexend Deca"/>
                <a:ea typeface="Lexend Deca"/>
                <a:cs typeface="Lexend Deca"/>
                <a:sym typeface="Lexend Deca"/>
              </a:defRPr>
            </a:lvl9pPr>
          </a:lstStyle>
          <a:p>
            <a:pPr marL="0" indent="0"/>
            <a:r>
              <a:rPr lang="en-US" sz="2000" dirty="0"/>
              <a:t>Our company is intending to expand its business portfolio by entering new industries. Although the stakeholders are unaware of the risks involved, they are eager to own and operate aircraft for the commercial and private sectors. The main goal of this project is to determine the least danger-prone aircraft models which eventually become eligible for purchase by the company.</a:t>
            </a:r>
            <a:endParaRPr lang="en-US" sz="2000" dirty="0"/>
          </a:p>
        </p:txBody>
      </p:sp>
      <p:sp>
        <p:nvSpPr>
          <p:cNvPr id="7" name="Google Shape;3822;p39"/>
          <p:cNvSpPr txBox="1">
            <a:spLocks noGrp="1"/>
          </p:cNvSpPr>
          <p:nvPr>
            <p:ph type="title"/>
          </p:nvPr>
        </p:nvSpPr>
        <p:spPr>
          <a:xfrm>
            <a:off x="503637" y="191787"/>
            <a:ext cx="7409606" cy="10707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600" dirty="0">
                <a:latin typeface="Bahnschrift Condensed" panose="020B0502040204020203" pitchFamily="34" charset="0"/>
              </a:rPr>
              <a:t>Overview</a:t>
            </a:r>
            <a:endParaRPr lang="en-US" sz="6600" dirty="0">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89"/>
        <p:cNvGrpSpPr/>
        <p:nvPr/>
      </p:nvGrpSpPr>
      <p:grpSpPr>
        <a:xfrm>
          <a:off x="0" y="0"/>
          <a:ext cx="0" cy="0"/>
          <a:chOff x="0" y="0"/>
          <a:chExt cx="0" cy="0"/>
        </a:xfrm>
      </p:grpSpPr>
      <p:sp>
        <p:nvSpPr>
          <p:cNvPr id="2" name="Google Shape;3822;p39"/>
          <p:cNvSpPr txBox="1"/>
          <p:nvPr/>
        </p:nvSpPr>
        <p:spPr>
          <a:xfrm>
            <a:off x="867197" y="534799"/>
            <a:ext cx="7409606" cy="10707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sz="6600" dirty="0">
                <a:latin typeface="Bahnschrift Condensed" panose="020B0502040204020203" pitchFamily="34" charset="0"/>
              </a:rPr>
              <a:t>Business Understanding</a:t>
            </a:r>
            <a:endParaRPr lang="en-US" sz="6600" dirty="0">
              <a:latin typeface="Bahnschrift Condensed" panose="020B0502040204020203" pitchFamily="34" charset="0"/>
            </a:endParaRPr>
          </a:p>
        </p:txBody>
      </p:sp>
      <p:sp>
        <p:nvSpPr>
          <p:cNvPr id="6" name="Google Shape;3823;p39"/>
          <p:cNvSpPr txBox="1"/>
          <p:nvPr/>
        </p:nvSpPr>
        <p:spPr>
          <a:xfrm>
            <a:off x="903825" y="1781802"/>
            <a:ext cx="6707939" cy="15798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000" dirty="0">
                <a:solidFill>
                  <a:schemeClr val="bg2">
                    <a:lumMod val="50000"/>
                  </a:schemeClr>
                </a:solidFill>
                <a:latin typeface="Lexend Deca" charset="0"/>
              </a:rPr>
              <a:t>Our company is expanding its portfolio by venturing into the aviation industry. </a:t>
            </a:r>
            <a:endParaRPr lang="en-US" sz="2000" dirty="0">
              <a:solidFill>
                <a:schemeClr val="bg2">
                  <a:lumMod val="50000"/>
                </a:schemeClr>
              </a:solidFill>
              <a:latin typeface="Lexend Deca" charset="0"/>
            </a:endParaRPr>
          </a:p>
          <a:p>
            <a:r>
              <a:rPr lang="en-US" sz="2000" dirty="0">
                <a:solidFill>
                  <a:schemeClr val="bg2">
                    <a:lumMod val="50000"/>
                  </a:schemeClr>
                </a:solidFill>
                <a:latin typeface="Lexend Deca" charset="0"/>
              </a:rPr>
              <a:t>Since we are unaware of the risks associated with various aircraft models, this project aims to identify the lowest-risk aircraft. </a:t>
            </a:r>
            <a:endParaRPr lang="en-US" sz="2000" dirty="0">
              <a:solidFill>
                <a:schemeClr val="bg2">
                  <a:lumMod val="50000"/>
                </a:schemeClr>
              </a:solidFill>
              <a:latin typeface="Lexend Deca" charset="0"/>
            </a:endParaRPr>
          </a:p>
          <a:p>
            <a:r>
              <a:rPr lang="en-US" sz="2000" dirty="0">
                <a:solidFill>
                  <a:schemeClr val="bg2">
                    <a:lumMod val="50000"/>
                  </a:schemeClr>
                </a:solidFill>
                <a:latin typeface="Lexend Deca" charset="0"/>
              </a:rPr>
              <a:t>This will help minimize potential operational risks and ensure a secure investment.</a:t>
            </a:r>
            <a:endParaRPr lang="en-US" sz="2000" dirty="0">
              <a:solidFill>
                <a:schemeClr val="bg2">
                  <a:lumMod val="50000"/>
                </a:schemeClr>
              </a:solidFill>
              <a:latin typeface="Lexend Deca"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0"/>
        <p:cNvGrpSpPr/>
        <p:nvPr/>
      </p:nvGrpSpPr>
      <p:grpSpPr>
        <a:xfrm>
          <a:off x="0" y="0"/>
          <a:ext cx="0" cy="0"/>
          <a:chOff x="0" y="0"/>
          <a:chExt cx="0" cy="0"/>
        </a:xfrm>
      </p:grpSpPr>
      <p:sp>
        <p:nvSpPr>
          <p:cNvPr id="4541" name="Google Shape;4541;p43"/>
          <p:cNvSpPr txBox="1">
            <a:spLocks noGrp="1"/>
          </p:cNvSpPr>
          <p:nvPr>
            <p:ph type="title"/>
          </p:nvPr>
        </p:nvSpPr>
        <p:spPr>
          <a:xfrm>
            <a:off x="712736" y="696289"/>
            <a:ext cx="425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latin typeface="Bahnschrift Condensed" panose="020B0502040204020203" pitchFamily="34" charset="0"/>
              </a:rPr>
              <a:t>Data Understanding</a:t>
            </a:r>
            <a:endParaRPr lang="en-US" sz="4400" dirty="0">
              <a:latin typeface="Bahnschrift Condensed" panose="020B0502040204020203" pitchFamily="34" charset="0"/>
            </a:endParaRPr>
          </a:p>
        </p:txBody>
      </p:sp>
      <p:sp>
        <p:nvSpPr>
          <p:cNvPr id="4542" name="Google Shape;4542;p43"/>
          <p:cNvSpPr txBox="1">
            <a:spLocks noGrp="1"/>
          </p:cNvSpPr>
          <p:nvPr>
            <p:ph type="subTitle" idx="1"/>
          </p:nvPr>
        </p:nvSpPr>
        <p:spPr>
          <a:xfrm>
            <a:off x="712736" y="1882057"/>
            <a:ext cx="4281763" cy="24207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1800" dirty="0"/>
              <a:t>The dataset used for this analysis is from the National Transportation Safety Board that includes aviation accident data from 1962 to 2023 about civil aviation accidents and selected incidents in the United States and international waters.</a:t>
            </a:r>
            <a:endParaRPr sz="1800" dirty="0"/>
          </a:p>
        </p:txBody>
      </p:sp>
      <p:grpSp>
        <p:nvGrpSpPr>
          <p:cNvPr id="4543" name="Google Shape;4543;p43"/>
          <p:cNvGrpSpPr/>
          <p:nvPr/>
        </p:nvGrpSpPr>
        <p:grpSpPr>
          <a:xfrm rot="-121861">
            <a:off x="6820659" y="3433187"/>
            <a:ext cx="1429802" cy="1600398"/>
            <a:chOff x="4138184" y="930105"/>
            <a:chExt cx="3868174" cy="4329704"/>
          </a:xfrm>
        </p:grpSpPr>
        <p:sp>
          <p:nvSpPr>
            <p:cNvPr id="4544" name="Google Shape;4544;p43"/>
            <p:cNvSpPr/>
            <p:nvPr/>
          </p:nvSpPr>
          <p:spPr>
            <a:xfrm>
              <a:off x="4368726" y="312298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45" name="Google Shape;4545;p43"/>
            <p:cNvGrpSpPr/>
            <p:nvPr/>
          </p:nvGrpSpPr>
          <p:grpSpPr>
            <a:xfrm>
              <a:off x="4138184" y="930105"/>
              <a:ext cx="3868174" cy="3755764"/>
              <a:chOff x="4138184" y="930105"/>
              <a:chExt cx="3868174" cy="3755764"/>
            </a:xfrm>
          </p:grpSpPr>
          <p:sp>
            <p:nvSpPr>
              <p:cNvPr id="4546" name="Google Shape;4546;p4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4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4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4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4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4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4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4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4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4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4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4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4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9" name="Google Shape;4559;p4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0" name="Google Shape;4560;p4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1" name="Google Shape;4561;p4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4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4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4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4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4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4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4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4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4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4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4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4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4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4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4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4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4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4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4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4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4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4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4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4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4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4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4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4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4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4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4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4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4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4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4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4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4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4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4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4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4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4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4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4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4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4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4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4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4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4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4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4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4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4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4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4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4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4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4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4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4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4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4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4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4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4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4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4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4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1" name="Google Shape;4631;p4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2" name="Google Shape;4632;p4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4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4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4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4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4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4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4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4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4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4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4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4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4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4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4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4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4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4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4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4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4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4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4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4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4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4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4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4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4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4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4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4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4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4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4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4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4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4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4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4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4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4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4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4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4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4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4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4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681" name="Google Shape;4681;p43"/>
          <p:cNvSpPr/>
          <p:nvPr/>
        </p:nvSpPr>
        <p:spPr>
          <a:xfrm>
            <a:off x="4279225" y="3821208"/>
            <a:ext cx="2447925" cy="1589000"/>
          </a:xfrm>
          <a:custGeom>
            <a:avLst/>
            <a:gdLst/>
            <a:ahLst/>
            <a:cxnLst/>
            <a:rect l="l" t="t" r="r" b="b"/>
            <a:pathLst>
              <a:path w="97917" h="63560" extrusionOk="0">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w="19050" cap="flat" cmpd="sng">
            <a:solidFill>
              <a:schemeClr val="accent5"/>
            </a:solidFill>
            <a:prstDash val="dash"/>
            <a:round/>
            <a:headEnd type="none" w="med" len="med"/>
            <a:tailEnd type="none" w="med" len="med"/>
          </a:ln>
        </p:spPr>
      </p:sp>
      <p:grpSp>
        <p:nvGrpSpPr>
          <p:cNvPr id="4682" name="Google Shape;4682;p43"/>
          <p:cNvGrpSpPr/>
          <p:nvPr/>
        </p:nvGrpSpPr>
        <p:grpSpPr>
          <a:xfrm rot="-6162028">
            <a:off x="5328364" y="1151823"/>
            <a:ext cx="2053625" cy="1672424"/>
            <a:chOff x="3394530" y="930105"/>
            <a:chExt cx="4611828" cy="3755764"/>
          </a:xfrm>
        </p:grpSpPr>
        <p:sp>
          <p:nvSpPr>
            <p:cNvPr id="4683" name="Google Shape;4683;p43"/>
            <p:cNvSpPr/>
            <p:nvPr/>
          </p:nvSpPr>
          <p:spPr>
            <a:xfrm>
              <a:off x="3394530" y="1214097"/>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4" name="Google Shape;4684;p43"/>
            <p:cNvGrpSpPr/>
            <p:nvPr/>
          </p:nvGrpSpPr>
          <p:grpSpPr>
            <a:xfrm>
              <a:off x="4138184" y="930105"/>
              <a:ext cx="3868174" cy="3755764"/>
              <a:chOff x="4138184" y="930105"/>
              <a:chExt cx="3868174" cy="3755764"/>
            </a:xfrm>
          </p:grpSpPr>
          <p:sp>
            <p:nvSpPr>
              <p:cNvPr id="4685" name="Google Shape;4685;p43"/>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43"/>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43"/>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43"/>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43"/>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43"/>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43"/>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43"/>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43"/>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43"/>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43"/>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43"/>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43"/>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43"/>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43"/>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43"/>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43"/>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2" name="Google Shape;4702;p43"/>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43"/>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43"/>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43"/>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43"/>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43"/>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43"/>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43"/>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43"/>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43"/>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43"/>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43"/>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43"/>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43"/>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43"/>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43"/>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43"/>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43"/>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43"/>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43"/>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43"/>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43"/>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43"/>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43"/>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43"/>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43"/>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43"/>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43"/>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43"/>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43"/>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43"/>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43"/>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43"/>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43"/>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43"/>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43"/>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43"/>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43"/>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43"/>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43"/>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43"/>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43"/>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3"/>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3"/>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43"/>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43"/>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43"/>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43"/>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43"/>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43"/>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43"/>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43"/>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43"/>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43"/>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43"/>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43"/>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43"/>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43"/>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43"/>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43"/>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2" name="Google Shape;4762;p43"/>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3" name="Google Shape;4763;p43"/>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43"/>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43"/>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43"/>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43"/>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43"/>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43"/>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43"/>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43"/>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43"/>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43"/>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43"/>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43"/>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43"/>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43"/>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43"/>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43"/>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43"/>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43"/>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43"/>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43"/>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43"/>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43"/>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43"/>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7" name="Google Shape;4787;p43"/>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8" name="Google Shape;4788;p43"/>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43"/>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43"/>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43"/>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43"/>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3" name="Google Shape;4793;p43"/>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4" name="Google Shape;4794;p43"/>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43"/>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43"/>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43"/>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43"/>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43"/>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43"/>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43"/>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43"/>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43"/>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43"/>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43"/>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43"/>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43"/>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8" name="Google Shape;4808;p43"/>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9" name="Google Shape;4809;p43"/>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0" name="Google Shape;4810;p43"/>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43"/>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2" name="Google Shape;4812;p43"/>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3" name="Google Shape;4813;p43"/>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43"/>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43"/>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43"/>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43"/>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43"/>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43"/>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820" name="Google Shape;4820;p43"/>
          <p:cNvSpPr/>
          <p:nvPr/>
        </p:nvSpPr>
        <p:spPr>
          <a:xfrm>
            <a:off x="6829425" y="2647950"/>
            <a:ext cx="2390775" cy="504825"/>
          </a:xfrm>
          <a:custGeom>
            <a:avLst/>
            <a:gdLst/>
            <a:ahLst/>
            <a:cxnLst/>
            <a:rect l="l" t="t" r="r" b="b"/>
            <a:pathLst>
              <a:path w="95631" h="20193" extrusionOk="0">
                <a:moveTo>
                  <a:pt x="0" y="0"/>
                </a:moveTo>
                <a:cubicBezTo>
                  <a:pt x="11949" y="11949"/>
                  <a:pt x="33858" y="-157"/>
                  <a:pt x="50673" y="1524"/>
                </a:cubicBezTo>
                <a:cubicBezTo>
                  <a:pt x="66819" y="3139"/>
                  <a:pt x="79404" y="20193"/>
                  <a:pt x="95631" y="20193"/>
                </a:cubicBezTo>
              </a:path>
            </a:pathLst>
          </a:custGeom>
          <a:noFill/>
          <a:ln w="19050" cap="flat" cmpd="sng">
            <a:solidFill>
              <a:schemeClr val="accent5"/>
            </a:solidFill>
            <a:prstDash val="dash"/>
            <a:roun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pic>
        <p:nvPicPr>
          <p:cNvPr id="5388" name="Google Shape;5388;p50"/>
          <p:cNvPicPr preferRelativeResize="0"/>
          <p:nvPr/>
        </p:nvPicPr>
        <p:blipFill rotWithShape="1">
          <a:blip r:embed="rId1"/>
          <a:srcRect t="19190" b="19184"/>
          <a:stretch>
            <a:fillRect/>
          </a:stretch>
        </p:blipFill>
        <p:spPr>
          <a:xfrm>
            <a:off x="-925075" y="3648073"/>
            <a:ext cx="5295901" cy="1458174"/>
          </a:xfrm>
          <a:prstGeom prst="rect">
            <a:avLst/>
          </a:prstGeom>
          <a:noFill/>
          <a:ln>
            <a:noFill/>
          </a:ln>
        </p:spPr>
      </p:pic>
      <p:grpSp>
        <p:nvGrpSpPr>
          <p:cNvPr id="5389" name="Google Shape;5389;p50"/>
          <p:cNvGrpSpPr/>
          <p:nvPr/>
        </p:nvGrpSpPr>
        <p:grpSpPr>
          <a:xfrm rot="-6763842">
            <a:off x="-62244" y="2380336"/>
            <a:ext cx="2260933" cy="1672792"/>
            <a:chOff x="2930094" y="930105"/>
            <a:chExt cx="5076264" cy="3755764"/>
          </a:xfrm>
        </p:grpSpPr>
        <p:sp>
          <p:nvSpPr>
            <p:cNvPr id="5390" name="Google Shape;5390;p50"/>
            <p:cNvSpPr/>
            <p:nvPr/>
          </p:nvSpPr>
          <p:spPr>
            <a:xfrm>
              <a:off x="2930094" y="136014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91" name="Google Shape;5391;p50"/>
            <p:cNvGrpSpPr/>
            <p:nvPr/>
          </p:nvGrpSpPr>
          <p:grpSpPr>
            <a:xfrm>
              <a:off x="4138184" y="930105"/>
              <a:ext cx="3868174" cy="3755764"/>
              <a:chOff x="4138184" y="930105"/>
              <a:chExt cx="3868174" cy="3755764"/>
            </a:xfrm>
          </p:grpSpPr>
          <p:sp>
            <p:nvSpPr>
              <p:cNvPr id="5392" name="Google Shape;5392;p5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3" name="Google Shape;5393;p5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4" name="Google Shape;5394;p5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5" name="Google Shape;5395;p5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6" name="Google Shape;5396;p5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7" name="Google Shape;5397;p5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8" name="Google Shape;5398;p5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9" name="Google Shape;5399;p5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0" name="Google Shape;5400;p5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1" name="Google Shape;5401;p5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2" name="Google Shape;5402;p5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3" name="Google Shape;5403;p5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4" name="Google Shape;5404;p5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5" name="Google Shape;5405;p5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6" name="Google Shape;5406;p5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7" name="Google Shape;5407;p5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8" name="Google Shape;5408;p5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9" name="Google Shape;5409;p5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0" name="Google Shape;5410;p5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1" name="Google Shape;5411;p5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2" name="Google Shape;5412;p5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3" name="Google Shape;5413;p5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4" name="Google Shape;5414;p5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5" name="Google Shape;5415;p5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6" name="Google Shape;5416;p5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7" name="Google Shape;5417;p5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8" name="Google Shape;5418;p5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9" name="Google Shape;5419;p5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0" name="Google Shape;5420;p5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1" name="Google Shape;5421;p5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2" name="Google Shape;5422;p5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3" name="Google Shape;5423;p5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4" name="Google Shape;5424;p5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5" name="Google Shape;5425;p5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6" name="Google Shape;5426;p5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7" name="Google Shape;5427;p5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8" name="Google Shape;5428;p5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9" name="Google Shape;5429;p5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0" name="Google Shape;5430;p5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1" name="Google Shape;5431;p5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2" name="Google Shape;5432;p5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3" name="Google Shape;5433;p5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4" name="Google Shape;5434;p5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5" name="Google Shape;5435;p5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6" name="Google Shape;5436;p5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7" name="Google Shape;5437;p5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8" name="Google Shape;5438;p5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9" name="Google Shape;5439;p5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0" name="Google Shape;5440;p5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1" name="Google Shape;5441;p5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2" name="Google Shape;5442;p5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3" name="Google Shape;5443;p5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4" name="Google Shape;5444;p5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5" name="Google Shape;5445;p5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6" name="Google Shape;5446;p5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7" name="Google Shape;5447;p5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8" name="Google Shape;5448;p5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9" name="Google Shape;5449;p5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0" name="Google Shape;5450;p5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1" name="Google Shape;5451;p5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2" name="Google Shape;5452;p5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3" name="Google Shape;5453;p5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4" name="Google Shape;5454;p5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5" name="Google Shape;5455;p5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6" name="Google Shape;5456;p5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7" name="Google Shape;5457;p5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8" name="Google Shape;5458;p5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9" name="Google Shape;5459;p5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0" name="Google Shape;5460;p5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1" name="Google Shape;5461;p5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2" name="Google Shape;5462;p5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3" name="Google Shape;5463;p5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4" name="Google Shape;5464;p5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5" name="Google Shape;5465;p5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6" name="Google Shape;5466;p5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7" name="Google Shape;5467;p5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8" name="Google Shape;5468;p5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9" name="Google Shape;5469;p5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0" name="Google Shape;5470;p5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1" name="Google Shape;5471;p5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2" name="Google Shape;5472;p5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3" name="Google Shape;5473;p5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4" name="Google Shape;5474;p5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5" name="Google Shape;5475;p5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6" name="Google Shape;5476;p5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7" name="Google Shape;5477;p5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8" name="Google Shape;5478;p5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9" name="Google Shape;5479;p5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0" name="Google Shape;5480;p5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1" name="Google Shape;5481;p5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2" name="Google Shape;5482;p5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3" name="Google Shape;5483;p5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4" name="Google Shape;5484;p5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5" name="Google Shape;5485;p5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6" name="Google Shape;5486;p5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7" name="Google Shape;5487;p5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8" name="Google Shape;5488;p5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9" name="Google Shape;5489;p5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0" name="Google Shape;5490;p5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1" name="Google Shape;5491;p5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2" name="Google Shape;5492;p5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3" name="Google Shape;5493;p5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4" name="Google Shape;5494;p5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5" name="Google Shape;5495;p5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6" name="Google Shape;5496;p5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7" name="Google Shape;5497;p5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8" name="Google Shape;5498;p5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9" name="Google Shape;5499;p5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0" name="Google Shape;5500;p5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1" name="Google Shape;5501;p5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2" name="Google Shape;5502;p5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3" name="Google Shape;5503;p5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4" name="Google Shape;5504;p5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5" name="Google Shape;5505;p5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6" name="Google Shape;5506;p5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7" name="Google Shape;5507;p5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8" name="Google Shape;5508;p5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9" name="Google Shape;5509;p5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0" name="Google Shape;5510;p5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1" name="Google Shape;5511;p5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2" name="Google Shape;5512;p5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3" name="Google Shape;5513;p5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4" name="Google Shape;5514;p5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5" name="Google Shape;5515;p5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6" name="Google Shape;5516;p5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7" name="Google Shape;5517;p5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8" name="Google Shape;5518;p5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9" name="Google Shape;5519;p5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0" name="Google Shape;5520;p5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1" name="Google Shape;5521;p5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2" name="Google Shape;5522;p5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3" name="Google Shape;5523;p5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4" name="Google Shape;5524;p5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5" name="Google Shape;5525;p5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6" name="Google Shape;5526;p5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527" name="Google Shape;5527;p50"/>
          <p:cNvSpPr/>
          <p:nvPr/>
        </p:nvSpPr>
        <p:spPr>
          <a:xfrm>
            <a:off x="1809750" y="3752850"/>
            <a:ext cx="7429500" cy="1383250"/>
          </a:xfrm>
          <a:custGeom>
            <a:avLst/>
            <a:gdLst/>
            <a:ahLst/>
            <a:cxnLst/>
            <a:rect l="l" t="t" r="r" b="b"/>
            <a:pathLst>
              <a:path w="297180" h="55330" extrusionOk="0">
                <a:moveTo>
                  <a:pt x="0" y="0"/>
                </a:moveTo>
                <a:cubicBezTo>
                  <a:pt x="19721" y="4930"/>
                  <a:pt x="43287" y="14142"/>
                  <a:pt x="51435" y="32766"/>
                </a:cubicBezTo>
                <a:cubicBezTo>
                  <a:pt x="53981" y="38585"/>
                  <a:pt x="55949" y="46994"/>
                  <a:pt x="51816" y="51816"/>
                </a:cubicBezTo>
                <a:cubicBezTo>
                  <a:pt x="48262" y="55962"/>
                  <a:pt x="37461" y="56886"/>
                  <a:pt x="35433" y="51816"/>
                </a:cubicBezTo>
                <a:cubicBezTo>
                  <a:pt x="32731" y="45062"/>
                  <a:pt x="44738" y="40185"/>
                  <a:pt x="51054" y="36576"/>
                </a:cubicBezTo>
                <a:cubicBezTo>
                  <a:pt x="62112" y="30257"/>
                  <a:pt x="75141" y="23029"/>
                  <a:pt x="87630" y="25527"/>
                </a:cubicBezTo>
                <a:cubicBezTo>
                  <a:pt x="106213" y="29244"/>
                  <a:pt x="117990" y="51630"/>
                  <a:pt x="136779" y="54102"/>
                </a:cubicBezTo>
                <a:cubicBezTo>
                  <a:pt x="144218" y="55081"/>
                  <a:pt x="152207" y="55523"/>
                  <a:pt x="159258" y="52959"/>
                </a:cubicBezTo>
                <a:cubicBezTo>
                  <a:pt x="172662" y="48085"/>
                  <a:pt x="184087" y="37603"/>
                  <a:pt x="198120" y="35052"/>
                </a:cubicBezTo>
                <a:cubicBezTo>
                  <a:pt x="222297" y="30656"/>
                  <a:pt x="248456" y="53322"/>
                  <a:pt x="271272" y="44196"/>
                </a:cubicBezTo>
                <a:cubicBezTo>
                  <a:pt x="276809" y="41981"/>
                  <a:pt x="276606" y="33528"/>
                  <a:pt x="279273" y="28194"/>
                </a:cubicBezTo>
                <a:cubicBezTo>
                  <a:pt x="282670" y="21399"/>
                  <a:pt x="289973" y="16499"/>
                  <a:pt x="297180" y="14097"/>
                </a:cubicBezTo>
              </a:path>
            </a:pathLst>
          </a:custGeom>
          <a:noFill/>
          <a:ln w="19050" cap="flat" cmpd="sng">
            <a:solidFill>
              <a:schemeClr val="accent5"/>
            </a:solidFill>
            <a:prstDash val="dash"/>
            <a:round/>
            <a:headEnd type="none" w="med" len="med"/>
            <a:tailEnd type="none" w="med" len="med"/>
          </a:ln>
        </p:spPr>
      </p:sp>
      <p:sp>
        <p:nvSpPr>
          <p:cNvPr id="2" name="Google Shape;4541;p43"/>
          <p:cNvSpPr txBox="1"/>
          <p:nvPr/>
        </p:nvSpPr>
        <p:spPr>
          <a:xfrm>
            <a:off x="807092" y="310439"/>
            <a:ext cx="4251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sz="4800" dirty="0">
                <a:latin typeface="Bahnschrift Condensed" panose="020B0502040204020203" pitchFamily="34" charset="0"/>
              </a:rPr>
              <a:t>Data Analysis</a:t>
            </a:r>
            <a:endParaRPr lang="en-US" sz="4800" dirty="0">
              <a:latin typeface="Bahnschrift Condensed" panose="020B0502040204020203" pitchFamily="34" charset="0"/>
            </a:endParaRPr>
          </a:p>
        </p:txBody>
      </p:sp>
      <p:sp>
        <p:nvSpPr>
          <p:cNvPr id="7" name="Google Shape;4542;p43"/>
          <p:cNvSpPr txBox="1"/>
          <p:nvPr/>
        </p:nvSpPr>
        <p:spPr>
          <a:xfrm>
            <a:off x="829549" y="1390650"/>
            <a:ext cx="4281763" cy="2420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3000"/>
              <a:buFont typeface="Lexend Deca"/>
              <a:buNone/>
              <a:defRPr sz="3500" b="0" i="0" u="none" strike="noStrike" cap="none">
                <a:solidFill>
                  <a:schemeClr val="dk1"/>
                </a:solidFill>
                <a:latin typeface="Lexend Deca"/>
                <a:ea typeface="Lexend Deca"/>
                <a:cs typeface="Lexend Deca"/>
                <a:sym typeface="Lexend Deca"/>
              </a:defRPr>
            </a:lvl1pPr>
            <a:lvl2pPr marL="914400" marR="0" lvl="1"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2pPr>
            <a:lvl3pPr marL="1371600" marR="0" lvl="2"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3pPr>
            <a:lvl4pPr marL="1828800" marR="0" lvl="3"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4pPr>
            <a:lvl5pPr marL="2286000" marR="0" lvl="4"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5pPr>
            <a:lvl6pPr marL="2743200" marR="0" lvl="5"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6pPr>
            <a:lvl7pPr marL="3200400" marR="0" lvl="6"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7pPr>
            <a:lvl8pPr marL="3657600" marR="0" lvl="7"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8pPr>
            <a:lvl9pPr marL="4114800" marR="0" lvl="8" indent="-317500" algn="ctr" rtl="0">
              <a:lnSpc>
                <a:spcPct val="100000"/>
              </a:lnSpc>
              <a:spcBef>
                <a:spcPts val="0"/>
              </a:spcBef>
              <a:spcAft>
                <a:spcPts val="0"/>
              </a:spcAft>
              <a:buClr>
                <a:schemeClr val="dk1"/>
              </a:buClr>
              <a:buSzPts val="3000"/>
              <a:buFont typeface="Lexend Deca"/>
              <a:buNone/>
              <a:defRPr sz="3000" b="0" i="0" u="none" strike="noStrike" cap="none">
                <a:solidFill>
                  <a:schemeClr val="dk1"/>
                </a:solidFill>
                <a:latin typeface="Lexend Deca"/>
                <a:ea typeface="Lexend Deca"/>
                <a:cs typeface="Lexend Deca"/>
                <a:sym typeface="Lexend Deca"/>
              </a:defRPr>
            </a:lvl9pPr>
          </a:lstStyle>
          <a:p>
            <a:pPr marL="285750" indent="-285750" algn="l">
              <a:buSzPts val="1100"/>
              <a:buFont typeface="Wingdings" panose="05000000000000000000" pitchFamily="2" charset="2"/>
              <a:buChar char="q"/>
            </a:pPr>
            <a:r>
              <a:rPr lang="en-US" sz="1800" dirty="0"/>
              <a:t>There was a significant increase in accident cases after 1980, but the number of cases has been decreasing ever since then.</a:t>
            </a:r>
            <a:endParaRPr lang="en-US" sz="1800" dirty="0"/>
          </a:p>
          <a:p>
            <a:pPr marL="285750" indent="-285750" algn="l">
              <a:buSzPts val="1100"/>
              <a:buFont typeface="Wingdings" panose="05000000000000000000" pitchFamily="2" charset="2"/>
              <a:buChar char="q"/>
            </a:pPr>
            <a:r>
              <a:rPr lang="en-US" sz="1800" dirty="0"/>
              <a:t>There is also a significant increase on incidents from 1980 and seem to remain constant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pic>
        <p:nvPicPr>
          <p:cNvPr id="5388" name="Google Shape;5388;p50"/>
          <p:cNvPicPr preferRelativeResize="0"/>
          <p:nvPr/>
        </p:nvPicPr>
        <p:blipFill rotWithShape="1">
          <a:blip r:embed="rId1"/>
          <a:srcRect t="19190" b="19184"/>
          <a:stretch>
            <a:fillRect/>
          </a:stretch>
        </p:blipFill>
        <p:spPr>
          <a:xfrm>
            <a:off x="-925075" y="3648073"/>
            <a:ext cx="5295901" cy="1458174"/>
          </a:xfrm>
          <a:prstGeom prst="rect">
            <a:avLst/>
          </a:prstGeom>
          <a:noFill/>
          <a:ln>
            <a:noFill/>
          </a:ln>
        </p:spPr>
      </p:pic>
      <p:grpSp>
        <p:nvGrpSpPr>
          <p:cNvPr id="5389" name="Google Shape;5389;p50"/>
          <p:cNvGrpSpPr/>
          <p:nvPr/>
        </p:nvGrpSpPr>
        <p:grpSpPr>
          <a:xfrm rot="-6763842">
            <a:off x="-62244" y="2380336"/>
            <a:ext cx="2260933" cy="1672792"/>
            <a:chOff x="2930094" y="930105"/>
            <a:chExt cx="5076264" cy="3755764"/>
          </a:xfrm>
        </p:grpSpPr>
        <p:sp>
          <p:nvSpPr>
            <p:cNvPr id="5390" name="Google Shape;5390;p50"/>
            <p:cNvSpPr/>
            <p:nvPr/>
          </p:nvSpPr>
          <p:spPr>
            <a:xfrm>
              <a:off x="2930094" y="1360141"/>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91" name="Google Shape;5391;p50"/>
            <p:cNvGrpSpPr/>
            <p:nvPr/>
          </p:nvGrpSpPr>
          <p:grpSpPr>
            <a:xfrm>
              <a:off x="4138184" y="930105"/>
              <a:ext cx="3868174" cy="3755764"/>
              <a:chOff x="4138184" y="930105"/>
              <a:chExt cx="3868174" cy="3755764"/>
            </a:xfrm>
          </p:grpSpPr>
          <p:sp>
            <p:nvSpPr>
              <p:cNvPr id="5392" name="Google Shape;5392;p50"/>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3" name="Google Shape;5393;p50"/>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4" name="Google Shape;5394;p50"/>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5" name="Google Shape;5395;p50"/>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6" name="Google Shape;5396;p50"/>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7" name="Google Shape;5397;p50"/>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8" name="Google Shape;5398;p50"/>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9" name="Google Shape;5399;p50"/>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0" name="Google Shape;5400;p50"/>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1" name="Google Shape;5401;p50"/>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2" name="Google Shape;5402;p50"/>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3" name="Google Shape;5403;p50"/>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4" name="Google Shape;5404;p50"/>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5" name="Google Shape;5405;p50"/>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6" name="Google Shape;5406;p50"/>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7" name="Google Shape;5407;p50"/>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8" name="Google Shape;5408;p50"/>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9" name="Google Shape;5409;p50"/>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0" name="Google Shape;5410;p50"/>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1" name="Google Shape;5411;p50"/>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2" name="Google Shape;5412;p50"/>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3" name="Google Shape;5413;p50"/>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4" name="Google Shape;5414;p50"/>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5" name="Google Shape;5415;p50"/>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6" name="Google Shape;5416;p50"/>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7" name="Google Shape;5417;p50"/>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8" name="Google Shape;5418;p50"/>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9" name="Google Shape;5419;p50"/>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0" name="Google Shape;5420;p50"/>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1" name="Google Shape;5421;p50"/>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2" name="Google Shape;5422;p50"/>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3" name="Google Shape;5423;p50"/>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4" name="Google Shape;5424;p50"/>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5" name="Google Shape;5425;p50"/>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6" name="Google Shape;5426;p50"/>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7" name="Google Shape;5427;p50"/>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8" name="Google Shape;5428;p50"/>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9" name="Google Shape;5429;p50"/>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0" name="Google Shape;5430;p50"/>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1" name="Google Shape;5431;p50"/>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2" name="Google Shape;5432;p50"/>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3" name="Google Shape;5433;p50"/>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4" name="Google Shape;5434;p50"/>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5" name="Google Shape;5435;p50"/>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6" name="Google Shape;5436;p50"/>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7" name="Google Shape;5437;p50"/>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8" name="Google Shape;5438;p50"/>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9" name="Google Shape;5439;p50"/>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0" name="Google Shape;5440;p50"/>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1" name="Google Shape;5441;p50"/>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2" name="Google Shape;5442;p50"/>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3" name="Google Shape;5443;p50"/>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4" name="Google Shape;5444;p50"/>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5" name="Google Shape;5445;p50"/>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6" name="Google Shape;5446;p50"/>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7" name="Google Shape;5447;p50"/>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8" name="Google Shape;5448;p50"/>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9" name="Google Shape;5449;p50"/>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0" name="Google Shape;5450;p50"/>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1" name="Google Shape;5451;p50"/>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2" name="Google Shape;5452;p50"/>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3" name="Google Shape;5453;p50"/>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4" name="Google Shape;5454;p50"/>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5" name="Google Shape;5455;p50"/>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6" name="Google Shape;5456;p50"/>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7" name="Google Shape;5457;p50"/>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8" name="Google Shape;5458;p50"/>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9" name="Google Shape;5459;p50"/>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0" name="Google Shape;5460;p50"/>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1" name="Google Shape;5461;p50"/>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2" name="Google Shape;5462;p50"/>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3" name="Google Shape;5463;p50"/>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4" name="Google Shape;5464;p50"/>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5" name="Google Shape;5465;p50"/>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6" name="Google Shape;5466;p50"/>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7" name="Google Shape;5467;p50"/>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8" name="Google Shape;5468;p50"/>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9" name="Google Shape;5469;p50"/>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0" name="Google Shape;5470;p50"/>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1" name="Google Shape;5471;p50"/>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2" name="Google Shape;5472;p50"/>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3" name="Google Shape;5473;p50"/>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4" name="Google Shape;5474;p50"/>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5" name="Google Shape;5475;p50"/>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6" name="Google Shape;5476;p50"/>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7" name="Google Shape;5477;p50"/>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8" name="Google Shape;5478;p50"/>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9" name="Google Shape;5479;p50"/>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0" name="Google Shape;5480;p50"/>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1" name="Google Shape;5481;p50"/>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2" name="Google Shape;5482;p50"/>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3" name="Google Shape;5483;p50"/>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4" name="Google Shape;5484;p50"/>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5" name="Google Shape;5485;p50"/>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6" name="Google Shape;5486;p50"/>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7" name="Google Shape;5487;p50"/>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8" name="Google Shape;5488;p50"/>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9" name="Google Shape;5489;p50"/>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0" name="Google Shape;5490;p50"/>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1" name="Google Shape;5491;p50"/>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2" name="Google Shape;5492;p50"/>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3" name="Google Shape;5493;p50"/>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4" name="Google Shape;5494;p50"/>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5" name="Google Shape;5495;p50"/>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6" name="Google Shape;5496;p50"/>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7" name="Google Shape;5497;p50"/>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8" name="Google Shape;5498;p50"/>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9" name="Google Shape;5499;p50"/>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0" name="Google Shape;5500;p50"/>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1" name="Google Shape;5501;p50"/>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2" name="Google Shape;5502;p50"/>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3" name="Google Shape;5503;p50"/>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4" name="Google Shape;5504;p50"/>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5" name="Google Shape;5505;p50"/>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6" name="Google Shape;5506;p50"/>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7" name="Google Shape;5507;p50"/>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8" name="Google Shape;5508;p50"/>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9" name="Google Shape;5509;p50"/>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0" name="Google Shape;5510;p50"/>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1" name="Google Shape;5511;p50"/>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2" name="Google Shape;5512;p50"/>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3" name="Google Shape;5513;p50"/>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4" name="Google Shape;5514;p50"/>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5" name="Google Shape;5515;p50"/>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6" name="Google Shape;5516;p50"/>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7" name="Google Shape;5517;p50"/>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8" name="Google Shape;5518;p50"/>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9" name="Google Shape;5519;p50"/>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0" name="Google Shape;5520;p50"/>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1" name="Google Shape;5521;p50"/>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2" name="Google Shape;5522;p50"/>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3" name="Google Shape;5523;p50"/>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4" name="Google Shape;5524;p50"/>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5" name="Google Shape;5525;p50"/>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6" name="Google Shape;5526;p50"/>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527" name="Google Shape;5527;p50"/>
          <p:cNvSpPr/>
          <p:nvPr/>
        </p:nvSpPr>
        <p:spPr>
          <a:xfrm>
            <a:off x="1809750" y="3752850"/>
            <a:ext cx="7429500" cy="1383250"/>
          </a:xfrm>
          <a:custGeom>
            <a:avLst/>
            <a:gdLst/>
            <a:ahLst/>
            <a:cxnLst/>
            <a:rect l="l" t="t" r="r" b="b"/>
            <a:pathLst>
              <a:path w="297180" h="55330" extrusionOk="0">
                <a:moveTo>
                  <a:pt x="0" y="0"/>
                </a:moveTo>
                <a:cubicBezTo>
                  <a:pt x="19721" y="4930"/>
                  <a:pt x="43287" y="14142"/>
                  <a:pt x="51435" y="32766"/>
                </a:cubicBezTo>
                <a:cubicBezTo>
                  <a:pt x="53981" y="38585"/>
                  <a:pt x="55949" y="46994"/>
                  <a:pt x="51816" y="51816"/>
                </a:cubicBezTo>
                <a:cubicBezTo>
                  <a:pt x="48262" y="55962"/>
                  <a:pt x="37461" y="56886"/>
                  <a:pt x="35433" y="51816"/>
                </a:cubicBezTo>
                <a:cubicBezTo>
                  <a:pt x="32731" y="45062"/>
                  <a:pt x="44738" y="40185"/>
                  <a:pt x="51054" y="36576"/>
                </a:cubicBezTo>
                <a:cubicBezTo>
                  <a:pt x="62112" y="30257"/>
                  <a:pt x="75141" y="23029"/>
                  <a:pt x="87630" y="25527"/>
                </a:cubicBezTo>
                <a:cubicBezTo>
                  <a:pt x="106213" y="29244"/>
                  <a:pt x="117990" y="51630"/>
                  <a:pt x="136779" y="54102"/>
                </a:cubicBezTo>
                <a:cubicBezTo>
                  <a:pt x="144218" y="55081"/>
                  <a:pt x="152207" y="55523"/>
                  <a:pt x="159258" y="52959"/>
                </a:cubicBezTo>
                <a:cubicBezTo>
                  <a:pt x="172662" y="48085"/>
                  <a:pt x="184087" y="37603"/>
                  <a:pt x="198120" y="35052"/>
                </a:cubicBezTo>
                <a:cubicBezTo>
                  <a:pt x="222297" y="30656"/>
                  <a:pt x="248456" y="53322"/>
                  <a:pt x="271272" y="44196"/>
                </a:cubicBezTo>
                <a:cubicBezTo>
                  <a:pt x="276809" y="41981"/>
                  <a:pt x="276606" y="33528"/>
                  <a:pt x="279273" y="28194"/>
                </a:cubicBezTo>
                <a:cubicBezTo>
                  <a:pt x="282670" y="21399"/>
                  <a:pt x="289973" y="16499"/>
                  <a:pt x="297180" y="14097"/>
                </a:cubicBezTo>
              </a:path>
            </a:pathLst>
          </a:custGeom>
          <a:noFill/>
          <a:ln w="19050" cap="flat" cmpd="sng">
            <a:solidFill>
              <a:schemeClr val="accent5"/>
            </a:solidFill>
            <a:prstDash val="dash"/>
            <a:round/>
            <a:headEnd type="none" w="med" len="med"/>
            <a:tailEnd type="none" w="med" len="med"/>
          </a:ln>
        </p:spPr>
      </p:sp>
      <p:sp>
        <p:nvSpPr>
          <p:cNvPr id="2" name="Google Shape;4541;p43"/>
          <p:cNvSpPr txBox="1"/>
          <p:nvPr/>
        </p:nvSpPr>
        <p:spPr>
          <a:xfrm>
            <a:off x="1396661" y="240914"/>
            <a:ext cx="4251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sz="4000" dirty="0">
                <a:latin typeface="Bahnschrift Condensed" panose="020B0502040204020203" pitchFamily="34" charset="0"/>
              </a:rPr>
              <a:t>Data Analysis (contd.)</a:t>
            </a:r>
            <a:endParaRPr lang="en-US" sz="4000" dirty="0">
              <a:latin typeface="Bahnschrift Condensed" panose="020B0502040204020203" pitchFamily="34" charset="0"/>
            </a:endParaRPr>
          </a:p>
        </p:txBody>
      </p:sp>
      <p:pic>
        <p:nvPicPr>
          <p:cNvPr id="9" name="Picture 8"/>
          <p:cNvPicPr>
            <a:picLocks noChangeAspect="1"/>
          </p:cNvPicPr>
          <p:nvPr/>
        </p:nvPicPr>
        <p:blipFill>
          <a:blip r:embed="rId2"/>
          <a:stretch>
            <a:fillRect/>
          </a:stretch>
        </p:blipFill>
        <p:spPr>
          <a:xfrm>
            <a:off x="1486198" y="1204715"/>
            <a:ext cx="5385946" cy="35590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1"/>
        <p:cNvGrpSpPr/>
        <p:nvPr/>
      </p:nvGrpSpPr>
      <p:grpSpPr>
        <a:xfrm>
          <a:off x="0" y="0"/>
          <a:ext cx="0" cy="0"/>
          <a:chOff x="0" y="0"/>
          <a:chExt cx="0" cy="0"/>
        </a:xfrm>
      </p:grpSpPr>
      <p:grpSp>
        <p:nvGrpSpPr>
          <p:cNvPr id="4252" name="Google Shape;4252;p41"/>
          <p:cNvGrpSpPr/>
          <p:nvPr/>
        </p:nvGrpSpPr>
        <p:grpSpPr>
          <a:xfrm rot="4060383">
            <a:off x="7240906" y="443569"/>
            <a:ext cx="1763564" cy="1672782"/>
            <a:chOff x="4138184" y="930105"/>
            <a:chExt cx="3959591" cy="3755764"/>
          </a:xfrm>
        </p:grpSpPr>
        <p:sp>
          <p:nvSpPr>
            <p:cNvPr id="4253" name="Google Shape;4253;p4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4" name="Google Shape;4254;p41"/>
            <p:cNvGrpSpPr/>
            <p:nvPr/>
          </p:nvGrpSpPr>
          <p:grpSpPr>
            <a:xfrm>
              <a:off x="4138184" y="930105"/>
              <a:ext cx="3868174" cy="3755764"/>
              <a:chOff x="4138184" y="930105"/>
              <a:chExt cx="3868174" cy="3755764"/>
            </a:xfrm>
          </p:grpSpPr>
          <p:sp>
            <p:nvSpPr>
              <p:cNvPr id="4255" name="Google Shape;4255;p4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7" name="Google Shape;4257;p4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8" name="Google Shape;4258;p4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0" name="Google Shape;4260;p4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1" name="Google Shape;4261;p4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3" name="Google Shape;4263;p4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4" name="Google Shape;4264;p4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6" name="Google Shape;4266;p4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7" name="Google Shape;4267;p4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9" name="Google Shape;4269;p4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0" name="Google Shape;4270;p4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2" name="Google Shape;4272;p4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3" name="Google Shape;4273;p4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5" name="Google Shape;4275;p4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7" name="Google Shape;4277;p4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8" name="Google Shape;4278;p4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5" name="Google Shape;4285;p4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6" name="Google Shape;4286;p4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3" name="Google Shape;4293;p4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4" name="Google Shape;4294;p4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3" name="Google Shape;4303;p4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4" name="Google Shape;4304;p4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7" name="Google Shape;4307;p4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8" name="Google Shape;4308;p4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5" name="Picture 4"/>
          <p:cNvPicPr>
            <a:picLocks noChangeAspect="1"/>
          </p:cNvPicPr>
          <p:nvPr/>
        </p:nvPicPr>
        <p:blipFill>
          <a:blip r:embed="rId1"/>
          <a:stretch>
            <a:fillRect/>
          </a:stretch>
        </p:blipFill>
        <p:spPr>
          <a:xfrm>
            <a:off x="1430548" y="1014463"/>
            <a:ext cx="6002077" cy="3760436"/>
          </a:xfrm>
          <a:prstGeom prst="rect">
            <a:avLst/>
          </a:prstGeom>
        </p:spPr>
      </p:pic>
      <p:sp>
        <p:nvSpPr>
          <p:cNvPr id="8" name="Google Shape;4541;p43"/>
          <p:cNvSpPr txBox="1"/>
          <p:nvPr/>
        </p:nvSpPr>
        <p:spPr>
          <a:xfrm>
            <a:off x="1301942" y="89245"/>
            <a:ext cx="4266384" cy="4912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1pPr>
            <a:lvl2pPr marR="0" lvl="1"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000"/>
              <a:buFont typeface="Bebas Neue" panose="020B0606020202050201"/>
              <a:buNone/>
              <a:defRPr sz="3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algn="l"/>
            <a:r>
              <a:rPr lang="en-US" sz="4000" dirty="0">
                <a:latin typeface="Bahnschrift Condensed" panose="020B0502040204020203" pitchFamily="34" charset="0"/>
              </a:rPr>
              <a:t>Data Analysis (contd.)</a:t>
            </a:r>
            <a:endParaRPr lang="en-US" sz="4000" dirty="0">
              <a:latin typeface="Bahnschrift Condensed"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51"/>
        <p:cNvGrpSpPr/>
        <p:nvPr/>
      </p:nvGrpSpPr>
      <p:grpSpPr>
        <a:xfrm>
          <a:off x="0" y="0"/>
          <a:ext cx="0" cy="0"/>
          <a:chOff x="0" y="0"/>
          <a:chExt cx="0" cy="0"/>
        </a:xfrm>
      </p:grpSpPr>
      <p:grpSp>
        <p:nvGrpSpPr>
          <p:cNvPr id="4252" name="Google Shape;4252;p41"/>
          <p:cNvGrpSpPr/>
          <p:nvPr/>
        </p:nvGrpSpPr>
        <p:grpSpPr>
          <a:xfrm rot="4060383">
            <a:off x="632288" y="3567908"/>
            <a:ext cx="1763564" cy="1672782"/>
            <a:chOff x="4138184" y="930105"/>
            <a:chExt cx="3959591" cy="3755764"/>
          </a:xfrm>
        </p:grpSpPr>
        <p:sp>
          <p:nvSpPr>
            <p:cNvPr id="4253" name="Google Shape;4253;p4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4" name="Google Shape;4254;p41"/>
            <p:cNvGrpSpPr/>
            <p:nvPr/>
          </p:nvGrpSpPr>
          <p:grpSpPr>
            <a:xfrm>
              <a:off x="4138184" y="930105"/>
              <a:ext cx="3868174" cy="3755764"/>
              <a:chOff x="4138184" y="930105"/>
              <a:chExt cx="3868174" cy="3755764"/>
            </a:xfrm>
          </p:grpSpPr>
          <p:sp>
            <p:nvSpPr>
              <p:cNvPr id="4255" name="Google Shape;4255;p4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7" name="Google Shape;4257;p4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8" name="Google Shape;4258;p4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0" name="Google Shape;4260;p4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1" name="Google Shape;4261;p4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3" name="Google Shape;4263;p4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4" name="Google Shape;4264;p4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6" name="Google Shape;4266;p4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7" name="Google Shape;4267;p4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9" name="Google Shape;4269;p4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0" name="Google Shape;4270;p4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2" name="Google Shape;4272;p4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3" name="Google Shape;4273;p4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5" name="Google Shape;4275;p4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7" name="Google Shape;4277;p4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8" name="Google Shape;4278;p4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5" name="Google Shape;4285;p4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6" name="Google Shape;4286;p4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3" name="Google Shape;4293;p4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4" name="Google Shape;4294;p4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3" name="Google Shape;4303;p4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4" name="Google Shape;4304;p4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7" name="Google Shape;4307;p4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8" name="Google Shape;4308;p4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5" name="Picture 4"/>
          <p:cNvPicPr>
            <a:picLocks noChangeAspect="1"/>
          </p:cNvPicPr>
          <p:nvPr/>
        </p:nvPicPr>
        <p:blipFill>
          <a:blip r:embed="rId1"/>
          <a:stretch>
            <a:fillRect/>
          </a:stretch>
        </p:blipFill>
        <p:spPr>
          <a:xfrm>
            <a:off x="226428" y="1145633"/>
            <a:ext cx="4433488" cy="2777679"/>
          </a:xfrm>
          <a:prstGeom prst="rect">
            <a:avLst/>
          </a:prstGeom>
        </p:spPr>
      </p:pic>
      <p:sp>
        <p:nvSpPr>
          <p:cNvPr id="3801" name="Google Shape;3801;p38"/>
          <p:cNvSpPr txBox="1">
            <a:spLocks noGrp="1"/>
          </p:cNvSpPr>
          <p:nvPr>
            <p:ph type="subTitle" idx="1"/>
          </p:nvPr>
        </p:nvSpPr>
        <p:spPr>
          <a:xfrm>
            <a:off x="4960073" y="816213"/>
            <a:ext cx="3466954" cy="358001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400" dirty="0"/>
              <a:t>Total uninjured involvement has the highest counts most years, though it fluctuates significantly.</a:t>
            </a:r>
            <a:endParaRPr lang="en-US" sz="1400" dirty="0"/>
          </a:p>
          <a:p>
            <a:pPr marL="171450" lvl="0" indent="-171450" algn="l" rtl="0">
              <a:spcBef>
                <a:spcPts val="0"/>
              </a:spcBef>
              <a:spcAft>
                <a:spcPts val="0"/>
              </a:spcAft>
              <a:buFont typeface="Arial" panose="020B0604020202020204" pitchFamily="34" charset="0"/>
              <a:buChar char="•"/>
            </a:pPr>
            <a:r>
              <a:rPr lang="en-US" sz="1400" dirty="0"/>
              <a:t>Fatal injuries tend to have lower but relatively consistent annual numbers compared to other severity levels.</a:t>
            </a:r>
            <a:endParaRPr lang="en-US" sz="1400" dirty="0"/>
          </a:p>
          <a:p>
            <a:pPr marL="171450" lvl="0" indent="-171450" algn="l" rtl="0">
              <a:spcBef>
                <a:spcPts val="0"/>
              </a:spcBef>
              <a:spcAft>
                <a:spcPts val="0"/>
              </a:spcAft>
              <a:buFont typeface="Arial" panose="020B0604020202020204" pitchFamily="34" charset="0"/>
              <a:buChar char="•"/>
            </a:pPr>
            <a:r>
              <a:rPr lang="en-US" sz="1400" dirty="0"/>
              <a:t>There are noticeable spikes in total injuries (across severities) in certain years like 1996, 2001, and 2009, possibly indicating major incidents in those years.</a:t>
            </a:r>
            <a:endParaRPr lang="en-US" sz="1400" dirty="0"/>
          </a:p>
          <a:p>
            <a:pPr marL="171450" lvl="0" indent="-171450" algn="l" rtl="0">
              <a:spcBef>
                <a:spcPts val="0"/>
              </a:spcBef>
              <a:spcAft>
                <a:spcPts val="0"/>
              </a:spcAft>
              <a:buFont typeface="Arial" panose="020B0604020202020204" pitchFamily="34" charset="0"/>
              <a:buChar char="•"/>
            </a:pPr>
            <a:r>
              <a:rPr lang="en-US" sz="1400" dirty="0"/>
              <a:t>There is an increasing trend of cumulative injuries over the time period analyzed.</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51"/>
        <p:cNvGrpSpPr/>
        <p:nvPr/>
      </p:nvGrpSpPr>
      <p:grpSpPr>
        <a:xfrm>
          <a:off x="0" y="0"/>
          <a:ext cx="0" cy="0"/>
          <a:chOff x="0" y="0"/>
          <a:chExt cx="0" cy="0"/>
        </a:xfrm>
      </p:grpSpPr>
      <p:grpSp>
        <p:nvGrpSpPr>
          <p:cNvPr id="4252" name="Google Shape;4252;p41"/>
          <p:cNvGrpSpPr/>
          <p:nvPr/>
        </p:nvGrpSpPr>
        <p:grpSpPr>
          <a:xfrm rot="4060383">
            <a:off x="632288" y="3567908"/>
            <a:ext cx="1763564" cy="1672782"/>
            <a:chOff x="4138184" y="930105"/>
            <a:chExt cx="3959591" cy="3755764"/>
          </a:xfrm>
        </p:grpSpPr>
        <p:sp>
          <p:nvSpPr>
            <p:cNvPr id="4253" name="Google Shape;4253;p41"/>
            <p:cNvSpPr/>
            <p:nvPr/>
          </p:nvSpPr>
          <p:spPr>
            <a:xfrm>
              <a:off x="5909881" y="2233489"/>
              <a:ext cx="2187893" cy="2136822"/>
            </a:xfrm>
            <a:custGeom>
              <a:avLst/>
              <a:gdLst/>
              <a:ahLst/>
              <a:cxnLst/>
              <a:rect l="l" t="t" r="r" b="b"/>
              <a:pathLst>
                <a:path w="101444" h="99076" extrusionOk="0">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4" name="Google Shape;4254;p41"/>
            <p:cNvGrpSpPr/>
            <p:nvPr/>
          </p:nvGrpSpPr>
          <p:grpSpPr>
            <a:xfrm>
              <a:off x="4138184" y="930105"/>
              <a:ext cx="3868174" cy="3755764"/>
              <a:chOff x="4138184" y="930105"/>
              <a:chExt cx="3868174" cy="3755764"/>
            </a:xfrm>
          </p:grpSpPr>
          <p:sp>
            <p:nvSpPr>
              <p:cNvPr id="4255" name="Google Shape;4255;p41"/>
              <p:cNvSpPr/>
              <p:nvPr/>
            </p:nvSpPr>
            <p:spPr>
              <a:xfrm>
                <a:off x="4138184" y="930105"/>
                <a:ext cx="3868174" cy="3755764"/>
              </a:xfrm>
              <a:custGeom>
                <a:avLst/>
                <a:gdLst/>
                <a:ahLst/>
                <a:cxnLst/>
                <a:rect l="l" t="t" r="r" b="b"/>
                <a:pathLst>
                  <a:path w="179352" h="174140" extrusionOk="0">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1"/>
              <p:cNvSpPr/>
              <p:nvPr/>
            </p:nvSpPr>
            <p:spPr>
              <a:xfrm>
                <a:off x="4286848" y="1607173"/>
                <a:ext cx="3675555" cy="3078221"/>
              </a:xfrm>
              <a:custGeom>
                <a:avLst/>
                <a:gdLst/>
                <a:ahLst/>
                <a:cxnLst/>
                <a:rect l="l" t="t" r="r" b="b"/>
                <a:pathLst>
                  <a:path w="170421" h="142725" extrusionOk="0">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7" name="Google Shape;4257;p41"/>
              <p:cNvSpPr/>
              <p:nvPr/>
            </p:nvSpPr>
            <p:spPr>
              <a:xfrm>
                <a:off x="7647367" y="1641789"/>
                <a:ext cx="157982" cy="168636"/>
              </a:xfrm>
              <a:custGeom>
                <a:avLst/>
                <a:gdLst/>
                <a:ahLst/>
                <a:cxnLst/>
                <a:rect l="l" t="t" r="r" b="b"/>
                <a:pathLst>
                  <a:path w="7325" h="7819" extrusionOk="0">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8" name="Google Shape;4258;p41"/>
              <p:cNvSpPr/>
              <p:nvPr/>
            </p:nvSpPr>
            <p:spPr>
              <a:xfrm>
                <a:off x="7647367" y="1641789"/>
                <a:ext cx="157982" cy="113186"/>
              </a:xfrm>
              <a:custGeom>
                <a:avLst/>
                <a:gdLst/>
                <a:ahLst/>
                <a:cxnLst/>
                <a:rect l="l" t="t" r="r" b="b"/>
                <a:pathLst>
                  <a:path w="7325" h="5248" extrusionOk="0">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1"/>
              <p:cNvSpPr/>
              <p:nvPr/>
            </p:nvSpPr>
            <p:spPr>
              <a:xfrm>
                <a:off x="5940040" y="2183564"/>
                <a:ext cx="524047" cy="193008"/>
              </a:xfrm>
              <a:custGeom>
                <a:avLst/>
                <a:gdLst/>
                <a:ahLst/>
                <a:cxnLst/>
                <a:rect l="l" t="t" r="r" b="b"/>
                <a:pathLst>
                  <a:path w="24298" h="8949" extrusionOk="0">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0" name="Google Shape;4260;p41"/>
              <p:cNvSpPr/>
              <p:nvPr/>
            </p:nvSpPr>
            <p:spPr>
              <a:xfrm>
                <a:off x="6223998" y="2751480"/>
                <a:ext cx="35975" cy="145559"/>
              </a:xfrm>
              <a:custGeom>
                <a:avLst/>
                <a:gdLst/>
                <a:ahLst/>
                <a:cxnLst/>
                <a:rect l="l" t="t" r="r" b="b"/>
                <a:pathLst>
                  <a:path w="1668" h="6749" extrusionOk="0">
                    <a:moveTo>
                      <a:pt x="330" y="1"/>
                    </a:moveTo>
                    <a:cubicBezTo>
                      <a:pt x="228" y="61"/>
                      <a:pt x="104" y="103"/>
                      <a:pt x="1" y="165"/>
                    </a:cubicBezTo>
                    <a:lnTo>
                      <a:pt x="1668" y="6748"/>
                    </a:lnTo>
                    <a:lnTo>
                      <a:pt x="330" y="1"/>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1" name="Google Shape;4261;p41"/>
              <p:cNvSpPr/>
              <p:nvPr/>
            </p:nvSpPr>
            <p:spPr>
              <a:xfrm>
                <a:off x="6231094" y="2751027"/>
                <a:ext cx="32438" cy="161088"/>
              </a:xfrm>
              <a:custGeom>
                <a:avLst/>
                <a:gdLst/>
                <a:ahLst/>
                <a:cxnLst/>
                <a:rect l="l" t="t" r="r" b="b"/>
                <a:pathLst>
                  <a:path w="1504" h="7469" extrusionOk="0">
                    <a:moveTo>
                      <a:pt x="42" y="0"/>
                    </a:moveTo>
                    <a:cubicBezTo>
                      <a:pt x="22" y="0"/>
                      <a:pt x="22" y="0"/>
                      <a:pt x="1" y="22"/>
                    </a:cubicBezTo>
                    <a:lnTo>
                      <a:pt x="1339" y="6769"/>
                    </a:lnTo>
                    <a:lnTo>
                      <a:pt x="1504" y="7469"/>
                    </a:lnTo>
                    <a:lnTo>
                      <a:pt x="42" y="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1"/>
              <p:cNvSpPr/>
              <p:nvPr/>
            </p:nvSpPr>
            <p:spPr>
              <a:xfrm>
                <a:off x="6223998" y="2502116"/>
                <a:ext cx="436612" cy="409998"/>
              </a:xfrm>
              <a:custGeom>
                <a:avLst/>
                <a:gdLst/>
                <a:ahLst/>
                <a:cxnLst/>
                <a:rect l="l" t="t" r="r" b="b"/>
                <a:pathLst>
                  <a:path w="20244" h="19010" extrusionOk="0">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3" name="Google Shape;4263;p41"/>
              <p:cNvSpPr/>
              <p:nvPr/>
            </p:nvSpPr>
            <p:spPr>
              <a:xfrm>
                <a:off x="5976878" y="1907997"/>
                <a:ext cx="347884" cy="119743"/>
              </a:xfrm>
              <a:custGeom>
                <a:avLst/>
                <a:gdLst/>
                <a:ahLst/>
                <a:cxnLst/>
                <a:rect l="l" t="t" r="r" b="b"/>
                <a:pathLst>
                  <a:path w="16130" h="5552" extrusionOk="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4" name="Google Shape;4264;p41"/>
              <p:cNvSpPr/>
              <p:nvPr/>
            </p:nvSpPr>
            <p:spPr>
              <a:xfrm>
                <a:off x="4550856" y="3032785"/>
                <a:ext cx="336777" cy="231635"/>
              </a:xfrm>
              <a:custGeom>
                <a:avLst/>
                <a:gdLst/>
                <a:ahLst/>
                <a:cxnLst/>
                <a:rect l="l" t="t" r="r" b="b"/>
                <a:pathLst>
                  <a:path w="15615" h="10740" extrusionOk="0">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1"/>
              <p:cNvSpPr/>
              <p:nvPr/>
            </p:nvSpPr>
            <p:spPr>
              <a:xfrm>
                <a:off x="4630268" y="3328281"/>
                <a:ext cx="413535" cy="157982"/>
              </a:xfrm>
              <a:custGeom>
                <a:avLst/>
                <a:gdLst/>
                <a:ahLst/>
                <a:cxnLst/>
                <a:rect l="l" t="t" r="r" b="b"/>
                <a:pathLst>
                  <a:path w="19174" h="7325" extrusionOk="0">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6" name="Google Shape;4266;p41"/>
              <p:cNvSpPr/>
              <p:nvPr/>
            </p:nvSpPr>
            <p:spPr>
              <a:xfrm>
                <a:off x="5741727" y="1733645"/>
                <a:ext cx="300845" cy="110210"/>
              </a:xfrm>
              <a:custGeom>
                <a:avLst/>
                <a:gdLst/>
                <a:ahLst/>
                <a:cxnLst/>
                <a:rect l="l" t="t" r="r" b="b"/>
                <a:pathLst>
                  <a:path w="13949" h="5110" extrusionOk="0">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7" name="Google Shape;4267;p41"/>
              <p:cNvSpPr/>
              <p:nvPr/>
            </p:nvSpPr>
            <p:spPr>
              <a:xfrm>
                <a:off x="5495038" y="1565052"/>
                <a:ext cx="246711" cy="82151"/>
              </a:xfrm>
              <a:custGeom>
                <a:avLst/>
                <a:gdLst/>
                <a:ahLst/>
                <a:cxnLst/>
                <a:rect l="l" t="t" r="r" b="b"/>
                <a:pathLst>
                  <a:path w="11439" h="3809" extrusionOk="0">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1"/>
              <p:cNvSpPr/>
              <p:nvPr/>
            </p:nvSpPr>
            <p:spPr>
              <a:xfrm>
                <a:off x="6415259" y="3000843"/>
                <a:ext cx="336755" cy="98930"/>
              </a:xfrm>
              <a:custGeom>
                <a:avLst/>
                <a:gdLst/>
                <a:ahLst/>
                <a:cxnLst/>
                <a:rect l="l" t="t" r="r" b="b"/>
                <a:pathLst>
                  <a:path w="15614" h="4587" extrusionOk="0">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9" name="Google Shape;4269;p41"/>
              <p:cNvSpPr/>
              <p:nvPr/>
            </p:nvSpPr>
            <p:spPr>
              <a:xfrm>
                <a:off x="6761762" y="2786096"/>
                <a:ext cx="1790" cy="33279"/>
              </a:xfrm>
              <a:custGeom>
                <a:avLst/>
                <a:gdLst/>
                <a:ahLst/>
                <a:cxnLst/>
                <a:rect l="l" t="t" r="r" b="b"/>
                <a:pathLst>
                  <a:path w="83" h="1543" extrusionOk="0">
                    <a:moveTo>
                      <a:pt x="83" y="0"/>
                    </a:moveTo>
                    <a:lnTo>
                      <a:pt x="83" y="0"/>
                    </a:lnTo>
                    <a:lnTo>
                      <a:pt x="0" y="1542"/>
                    </a:lnTo>
                    <a:lnTo>
                      <a:pt x="0" y="1542"/>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0" name="Google Shape;4270;p41"/>
              <p:cNvSpPr/>
              <p:nvPr/>
            </p:nvSpPr>
            <p:spPr>
              <a:xfrm>
                <a:off x="6486669" y="2786096"/>
                <a:ext cx="276884" cy="147737"/>
              </a:xfrm>
              <a:custGeom>
                <a:avLst/>
                <a:gdLst/>
                <a:ahLst/>
                <a:cxnLst/>
                <a:rect l="l" t="t" r="r" b="b"/>
                <a:pathLst>
                  <a:path w="12838" h="6850" extrusionOk="0">
                    <a:moveTo>
                      <a:pt x="12838" y="0"/>
                    </a:moveTo>
                    <a:lnTo>
                      <a:pt x="1" y="6850"/>
                    </a:lnTo>
                    <a:cubicBezTo>
                      <a:pt x="3149" y="5739"/>
                      <a:pt x="12755" y="1542"/>
                      <a:pt x="12755" y="1542"/>
                    </a:cubicBezTo>
                    <a:lnTo>
                      <a:pt x="12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1"/>
              <p:cNvSpPr/>
              <p:nvPr/>
            </p:nvSpPr>
            <p:spPr>
              <a:xfrm>
                <a:off x="6735601" y="3273694"/>
                <a:ext cx="1790" cy="32847"/>
              </a:xfrm>
              <a:custGeom>
                <a:avLst/>
                <a:gdLst/>
                <a:ahLst/>
                <a:cxnLst/>
                <a:rect l="l" t="t" r="r" b="b"/>
                <a:pathLst>
                  <a:path w="83" h="1523" extrusionOk="0">
                    <a:moveTo>
                      <a:pt x="83" y="0"/>
                    </a:moveTo>
                    <a:lnTo>
                      <a:pt x="0" y="1523"/>
                    </a:lnTo>
                    <a:cubicBezTo>
                      <a:pt x="20" y="1503"/>
                      <a:pt x="42" y="1503"/>
                      <a:pt x="83" y="1481"/>
                    </a:cubicBezTo>
                    <a:lnTo>
                      <a:pt x="83" y="0"/>
                    </a:ln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2" name="Google Shape;4272;p41"/>
              <p:cNvSpPr/>
              <p:nvPr/>
            </p:nvSpPr>
            <p:spPr>
              <a:xfrm>
                <a:off x="6737369" y="3273262"/>
                <a:ext cx="22" cy="453"/>
              </a:xfrm>
              <a:custGeom>
                <a:avLst/>
                <a:gdLst/>
                <a:ahLst/>
                <a:cxnLst/>
                <a:rect l="l" t="t" r="r" b="b"/>
                <a:pathLst>
                  <a:path w="1" h="21" extrusionOk="0">
                    <a:moveTo>
                      <a:pt x="1" y="0"/>
                    </a:moveTo>
                    <a:lnTo>
                      <a:pt x="1" y="0"/>
                    </a:lnTo>
                    <a:lnTo>
                      <a:pt x="1" y="20"/>
                    </a:lnTo>
                    <a:lnTo>
                      <a:pt x="1" y="20"/>
                    </a:ln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3" name="Google Shape;4273;p41"/>
              <p:cNvSpPr/>
              <p:nvPr/>
            </p:nvSpPr>
            <p:spPr>
              <a:xfrm>
                <a:off x="6463613" y="3273262"/>
                <a:ext cx="273778" cy="79886"/>
              </a:xfrm>
              <a:custGeom>
                <a:avLst/>
                <a:gdLst/>
                <a:ahLst/>
                <a:cxnLst/>
                <a:rect l="l" t="t" r="r" b="b"/>
                <a:pathLst>
                  <a:path w="12694" h="3704" extrusionOk="0">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1"/>
              <p:cNvSpPr/>
              <p:nvPr/>
            </p:nvSpPr>
            <p:spPr>
              <a:xfrm>
                <a:off x="6510630" y="3603375"/>
                <a:ext cx="209011" cy="79886"/>
              </a:xfrm>
              <a:custGeom>
                <a:avLst/>
                <a:gdLst/>
                <a:ahLst/>
                <a:cxnLst/>
                <a:rect l="l" t="t" r="r" b="b"/>
                <a:pathLst>
                  <a:path w="9691" h="3704" extrusionOk="0">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5" name="Google Shape;4275;p41"/>
              <p:cNvSpPr/>
              <p:nvPr/>
            </p:nvSpPr>
            <p:spPr>
              <a:xfrm>
                <a:off x="4908898" y="1244710"/>
                <a:ext cx="1177154" cy="969459"/>
              </a:xfrm>
              <a:custGeom>
                <a:avLst/>
                <a:gdLst/>
                <a:ahLst/>
                <a:cxnLst/>
                <a:rect l="l" t="t" r="r" b="b"/>
                <a:pathLst>
                  <a:path w="54580" h="44950" extrusionOk="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1"/>
              <p:cNvSpPr/>
              <p:nvPr/>
            </p:nvSpPr>
            <p:spPr>
              <a:xfrm>
                <a:off x="5215933" y="1521658"/>
                <a:ext cx="87456" cy="39857"/>
              </a:xfrm>
              <a:custGeom>
                <a:avLst/>
                <a:gdLst/>
                <a:ahLst/>
                <a:cxnLst/>
                <a:rect l="l" t="t" r="r" b="b"/>
                <a:pathLst>
                  <a:path w="4055" h="1848" extrusionOk="0">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7" name="Google Shape;4277;p41"/>
              <p:cNvSpPr/>
              <p:nvPr/>
            </p:nvSpPr>
            <p:spPr>
              <a:xfrm>
                <a:off x="5533191" y="1806500"/>
                <a:ext cx="89656" cy="41194"/>
              </a:xfrm>
              <a:custGeom>
                <a:avLst/>
                <a:gdLst/>
                <a:ahLst/>
                <a:cxnLst/>
                <a:rect l="l" t="t" r="r" b="b"/>
                <a:pathLst>
                  <a:path w="4157" h="1910" extrusionOk="0">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8" name="Google Shape;4278;p41"/>
              <p:cNvSpPr/>
              <p:nvPr/>
            </p:nvSpPr>
            <p:spPr>
              <a:xfrm>
                <a:off x="5887696" y="2114419"/>
                <a:ext cx="93646" cy="41194"/>
              </a:xfrm>
              <a:custGeom>
                <a:avLst/>
                <a:gdLst/>
                <a:ahLst/>
                <a:cxnLst/>
                <a:rect l="l" t="t" r="r" b="b"/>
                <a:pathLst>
                  <a:path w="4342" h="1910" extrusionOk="0">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1"/>
              <p:cNvSpPr/>
              <p:nvPr/>
            </p:nvSpPr>
            <p:spPr>
              <a:xfrm>
                <a:off x="6347343" y="2848641"/>
                <a:ext cx="278242" cy="1503233"/>
              </a:xfrm>
              <a:custGeom>
                <a:avLst/>
                <a:gdLst/>
                <a:ahLst/>
                <a:cxnLst/>
                <a:rect l="l" t="t" r="r" b="b"/>
                <a:pathLst>
                  <a:path w="12901" h="69699" extrusionOk="0">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1"/>
              <p:cNvSpPr/>
              <p:nvPr/>
            </p:nvSpPr>
            <p:spPr>
              <a:xfrm>
                <a:off x="6472046" y="3870466"/>
                <a:ext cx="76327" cy="59483"/>
              </a:xfrm>
              <a:custGeom>
                <a:avLst/>
                <a:gdLst/>
                <a:ahLst/>
                <a:cxnLst/>
                <a:rect l="l" t="t" r="r" b="b"/>
                <a:pathLst>
                  <a:path w="3539" h="2758" extrusionOk="0">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1"/>
              <p:cNvSpPr/>
              <p:nvPr/>
            </p:nvSpPr>
            <p:spPr>
              <a:xfrm>
                <a:off x="6386401" y="3450741"/>
                <a:ext cx="78570" cy="60367"/>
              </a:xfrm>
              <a:custGeom>
                <a:avLst/>
                <a:gdLst/>
                <a:ahLst/>
                <a:cxnLst/>
                <a:rect l="l" t="t" r="r" b="b"/>
                <a:pathLst>
                  <a:path w="3643" h="2799" extrusionOk="0">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1"/>
              <p:cNvSpPr/>
              <p:nvPr/>
            </p:nvSpPr>
            <p:spPr>
              <a:xfrm>
                <a:off x="6301210" y="2985746"/>
                <a:ext cx="80770" cy="63926"/>
              </a:xfrm>
              <a:custGeom>
                <a:avLst/>
                <a:gdLst/>
                <a:ahLst/>
                <a:cxnLst/>
                <a:rect l="l" t="t" r="r" b="b"/>
                <a:pathLst>
                  <a:path w="3745" h="2964" extrusionOk="0">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1"/>
              <p:cNvSpPr/>
              <p:nvPr/>
            </p:nvSpPr>
            <p:spPr>
              <a:xfrm>
                <a:off x="4197688" y="3077149"/>
                <a:ext cx="357632" cy="145969"/>
              </a:xfrm>
              <a:custGeom>
                <a:avLst/>
                <a:gdLst/>
                <a:ahLst/>
                <a:cxnLst/>
                <a:rect l="l" t="t" r="r" b="b"/>
                <a:pathLst>
                  <a:path w="16582" h="6768" extrusionOk="0">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1"/>
              <p:cNvSpPr/>
              <p:nvPr/>
            </p:nvSpPr>
            <p:spPr>
              <a:xfrm>
                <a:off x="4625825" y="3528363"/>
                <a:ext cx="57693" cy="350105"/>
              </a:xfrm>
              <a:custGeom>
                <a:avLst/>
                <a:gdLst/>
                <a:ahLst/>
                <a:cxnLst/>
                <a:rect l="l" t="t" r="r" b="b"/>
                <a:pathLst>
                  <a:path w="2675" h="16233" extrusionOk="0">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5" name="Google Shape;4285;p41"/>
              <p:cNvSpPr/>
              <p:nvPr/>
            </p:nvSpPr>
            <p:spPr>
              <a:xfrm>
                <a:off x="6430766" y="1678087"/>
                <a:ext cx="91425" cy="102618"/>
              </a:xfrm>
              <a:custGeom>
                <a:avLst/>
                <a:gdLst/>
                <a:ahLst/>
                <a:cxnLst/>
                <a:rect l="l" t="t" r="r" b="b"/>
                <a:pathLst>
                  <a:path w="4239" h="4758" extrusionOk="0">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6" name="Google Shape;4286;p41"/>
              <p:cNvSpPr/>
              <p:nvPr/>
            </p:nvSpPr>
            <p:spPr>
              <a:xfrm>
                <a:off x="6077167" y="1579243"/>
                <a:ext cx="77643" cy="66579"/>
              </a:xfrm>
              <a:custGeom>
                <a:avLst/>
                <a:gdLst/>
                <a:ahLst/>
                <a:cxnLst/>
                <a:rect l="l" t="t" r="r" b="b"/>
                <a:pathLst>
                  <a:path w="3600" h="3087" extrusionOk="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1"/>
              <p:cNvSpPr/>
              <p:nvPr/>
            </p:nvSpPr>
            <p:spPr>
              <a:xfrm>
                <a:off x="5802504" y="1408580"/>
                <a:ext cx="76780" cy="69534"/>
              </a:xfrm>
              <a:custGeom>
                <a:avLst/>
                <a:gdLst/>
                <a:ahLst/>
                <a:cxnLst/>
                <a:rect l="l" t="t" r="r" b="b"/>
                <a:pathLst>
                  <a:path w="3560" h="3224" extrusionOk="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1"/>
              <p:cNvSpPr/>
              <p:nvPr/>
            </p:nvSpPr>
            <p:spPr>
              <a:xfrm>
                <a:off x="7008020" y="2703104"/>
                <a:ext cx="72790" cy="86982"/>
              </a:xfrm>
              <a:custGeom>
                <a:avLst/>
                <a:gdLst/>
                <a:ahLst/>
                <a:cxnLst/>
                <a:rect l="l" t="t" r="r" b="b"/>
                <a:pathLst>
                  <a:path w="3375" h="4033" extrusionOk="0">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1"/>
              <p:cNvSpPr/>
              <p:nvPr/>
            </p:nvSpPr>
            <p:spPr>
              <a:xfrm>
                <a:off x="6981406" y="3041649"/>
                <a:ext cx="26636" cy="82970"/>
              </a:xfrm>
              <a:custGeom>
                <a:avLst/>
                <a:gdLst/>
                <a:ahLst/>
                <a:cxnLst/>
                <a:rect l="l" t="t" r="r" b="b"/>
                <a:pathLst>
                  <a:path w="1235" h="3847" extrusionOk="0">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1"/>
              <p:cNvSpPr/>
              <p:nvPr/>
            </p:nvSpPr>
            <p:spPr>
              <a:xfrm>
                <a:off x="6981406" y="3044323"/>
                <a:ext cx="25752" cy="74084"/>
              </a:xfrm>
              <a:custGeom>
                <a:avLst/>
                <a:gdLst/>
                <a:ahLst/>
                <a:cxnLst/>
                <a:rect l="l" t="t" r="r" b="b"/>
                <a:pathLst>
                  <a:path w="1194" h="3435" extrusionOk="0">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1"/>
              <p:cNvSpPr/>
              <p:nvPr/>
            </p:nvSpPr>
            <p:spPr>
              <a:xfrm>
                <a:off x="6969867" y="3044323"/>
                <a:ext cx="37290" cy="79002"/>
              </a:xfrm>
              <a:custGeom>
                <a:avLst/>
                <a:gdLst/>
                <a:ahLst/>
                <a:cxnLst/>
                <a:rect l="l" t="t" r="r" b="b"/>
                <a:pathLst>
                  <a:path w="1729" h="3663" extrusionOk="0">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1"/>
              <p:cNvSpPr/>
              <p:nvPr/>
            </p:nvSpPr>
            <p:spPr>
              <a:xfrm>
                <a:off x="6946790" y="3381941"/>
                <a:ext cx="8023" cy="5349"/>
              </a:xfrm>
              <a:custGeom>
                <a:avLst/>
                <a:gdLst/>
                <a:ahLst/>
                <a:cxnLst/>
                <a:rect l="l" t="t" r="r" b="b"/>
                <a:pathLst>
                  <a:path w="372" h="248" extrusionOk="0">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3" name="Google Shape;4293;p41"/>
              <p:cNvSpPr/>
              <p:nvPr/>
            </p:nvSpPr>
            <p:spPr>
              <a:xfrm>
                <a:off x="6945021" y="3384615"/>
                <a:ext cx="37722" cy="51050"/>
              </a:xfrm>
              <a:custGeom>
                <a:avLst/>
                <a:gdLst/>
                <a:ahLst/>
                <a:cxnLst/>
                <a:rect l="l" t="t" r="r" b="b"/>
                <a:pathLst>
                  <a:path w="1749" h="2367" extrusionOk="0">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4" name="Google Shape;4294;p41"/>
              <p:cNvSpPr/>
              <p:nvPr/>
            </p:nvSpPr>
            <p:spPr>
              <a:xfrm>
                <a:off x="7266248" y="1803588"/>
                <a:ext cx="54156" cy="49670"/>
              </a:xfrm>
              <a:custGeom>
                <a:avLst/>
                <a:gdLst/>
                <a:ahLst/>
                <a:cxnLst/>
                <a:rect l="l" t="t" r="r" b="b"/>
                <a:pathLst>
                  <a:path w="2511" h="2303" extrusionOk="0">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1"/>
              <p:cNvSpPr/>
              <p:nvPr/>
            </p:nvSpPr>
            <p:spPr>
              <a:xfrm>
                <a:off x="7263120" y="1800871"/>
                <a:ext cx="51956" cy="47729"/>
              </a:xfrm>
              <a:custGeom>
                <a:avLst/>
                <a:gdLst/>
                <a:ahLst/>
                <a:cxnLst/>
                <a:rect l="l" t="t" r="r" b="b"/>
                <a:pathLst>
                  <a:path w="2409" h="2213" extrusionOk="0">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1"/>
              <p:cNvSpPr/>
              <p:nvPr/>
            </p:nvSpPr>
            <p:spPr>
              <a:xfrm>
                <a:off x="7263120" y="1800828"/>
                <a:ext cx="44407" cy="47341"/>
              </a:xfrm>
              <a:custGeom>
                <a:avLst/>
                <a:gdLst/>
                <a:ahLst/>
                <a:cxnLst/>
                <a:rect l="l" t="t" r="r" b="b"/>
                <a:pathLst>
                  <a:path w="2059" h="2195" extrusionOk="0">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1"/>
              <p:cNvSpPr/>
              <p:nvPr/>
            </p:nvSpPr>
            <p:spPr>
              <a:xfrm>
                <a:off x="7150905" y="1856148"/>
                <a:ext cx="54134" cy="49842"/>
              </a:xfrm>
              <a:custGeom>
                <a:avLst/>
                <a:gdLst/>
                <a:ahLst/>
                <a:cxnLst/>
                <a:rect l="l" t="t" r="r" b="b"/>
                <a:pathLst>
                  <a:path w="2510" h="2311" extrusionOk="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1"/>
              <p:cNvSpPr/>
              <p:nvPr/>
            </p:nvSpPr>
            <p:spPr>
              <a:xfrm>
                <a:off x="7148230" y="1853323"/>
                <a:ext cx="51482" cy="47880"/>
              </a:xfrm>
              <a:custGeom>
                <a:avLst/>
                <a:gdLst/>
                <a:ahLst/>
                <a:cxnLst/>
                <a:rect l="l" t="t" r="r" b="b"/>
                <a:pathLst>
                  <a:path w="2387" h="2220" extrusionOk="0">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1"/>
              <p:cNvSpPr/>
              <p:nvPr/>
            </p:nvSpPr>
            <p:spPr>
              <a:xfrm>
                <a:off x="7148230" y="1853474"/>
                <a:ext cx="43933" cy="47449"/>
              </a:xfrm>
              <a:custGeom>
                <a:avLst/>
                <a:gdLst/>
                <a:ahLst/>
                <a:cxnLst/>
                <a:rect l="l" t="t" r="r" b="b"/>
                <a:pathLst>
                  <a:path w="2037" h="2200" extrusionOk="0">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1"/>
              <p:cNvSpPr/>
              <p:nvPr/>
            </p:nvSpPr>
            <p:spPr>
              <a:xfrm>
                <a:off x="7019559" y="1918263"/>
                <a:ext cx="54156" cy="49842"/>
              </a:xfrm>
              <a:custGeom>
                <a:avLst/>
                <a:gdLst/>
                <a:ahLst/>
                <a:cxnLst/>
                <a:rect l="l" t="t" r="r" b="b"/>
                <a:pathLst>
                  <a:path w="2511" h="2311" extrusionOk="0">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1"/>
              <p:cNvSpPr/>
              <p:nvPr/>
            </p:nvSpPr>
            <p:spPr>
              <a:xfrm>
                <a:off x="7016906" y="1915351"/>
                <a:ext cx="51482" cy="47707"/>
              </a:xfrm>
              <a:custGeom>
                <a:avLst/>
                <a:gdLst/>
                <a:ahLst/>
                <a:cxnLst/>
                <a:rect l="l" t="t" r="r" b="b"/>
                <a:pathLst>
                  <a:path w="2387" h="2212" extrusionOk="0">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1"/>
              <p:cNvSpPr/>
              <p:nvPr/>
            </p:nvSpPr>
            <p:spPr>
              <a:xfrm>
                <a:off x="7016906" y="1915308"/>
                <a:ext cx="43933" cy="47319"/>
              </a:xfrm>
              <a:custGeom>
                <a:avLst/>
                <a:gdLst/>
                <a:ahLst/>
                <a:cxnLst/>
                <a:rect l="l" t="t" r="r" b="b"/>
                <a:pathLst>
                  <a:path w="2037" h="2194" extrusionOk="0">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3" name="Google Shape;4303;p41"/>
              <p:cNvSpPr/>
              <p:nvPr/>
            </p:nvSpPr>
            <p:spPr>
              <a:xfrm>
                <a:off x="7376716" y="1754522"/>
                <a:ext cx="54156" cy="49886"/>
              </a:xfrm>
              <a:custGeom>
                <a:avLst/>
                <a:gdLst/>
                <a:ahLst/>
                <a:cxnLst/>
                <a:rect l="l" t="t" r="r" b="b"/>
                <a:pathLst>
                  <a:path w="2511" h="2313" extrusionOk="0">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4" name="Google Shape;4304;p41"/>
              <p:cNvSpPr/>
              <p:nvPr/>
            </p:nvSpPr>
            <p:spPr>
              <a:xfrm>
                <a:off x="7373632" y="1751718"/>
                <a:ext cx="51913" cy="47621"/>
              </a:xfrm>
              <a:custGeom>
                <a:avLst/>
                <a:gdLst/>
                <a:ahLst/>
                <a:cxnLst/>
                <a:rect l="l" t="t" r="r" b="b"/>
                <a:pathLst>
                  <a:path w="2407" h="2208" extrusionOk="0">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1"/>
              <p:cNvSpPr/>
              <p:nvPr/>
            </p:nvSpPr>
            <p:spPr>
              <a:xfrm>
                <a:off x="7373632" y="1751589"/>
                <a:ext cx="44386" cy="47750"/>
              </a:xfrm>
              <a:custGeom>
                <a:avLst/>
                <a:gdLst/>
                <a:ahLst/>
                <a:cxnLst/>
                <a:rect l="l" t="t" r="r" b="b"/>
                <a:pathLst>
                  <a:path w="2058" h="2214" extrusionOk="0">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1"/>
              <p:cNvSpPr/>
              <p:nvPr/>
            </p:nvSpPr>
            <p:spPr>
              <a:xfrm>
                <a:off x="6771511" y="2039947"/>
                <a:ext cx="54630" cy="49799"/>
              </a:xfrm>
              <a:custGeom>
                <a:avLst/>
                <a:gdLst/>
                <a:ahLst/>
                <a:cxnLst/>
                <a:rect l="l" t="t" r="r" b="b"/>
                <a:pathLst>
                  <a:path w="2533" h="2309" extrusionOk="0">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7" name="Google Shape;4307;p41"/>
              <p:cNvSpPr/>
              <p:nvPr/>
            </p:nvSpPr>
            <p:spPr>
              <a:xfrm>
                <a:off x="6768858" y="2037466"/>
                <a:ext cx="51956" cy="47492"/>
              </a:xfrm>
              <a:custGeom>
                <a:avLst/>
                <a:gdLst/>
                <a:ahLst/>
                <a:cxnLst/>
                <a:rect l="l" t="t" r="r" b="b"/>
                <a:pathLst>
                  <a:path w="2409" h="2202" extrusionOk="0">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8" name="Google Shape;4308;p41"/>
              <p:cNvSpPr/>
              <p:nvPr/>
            </p:nvSpPr>
            <p:spPr>
              <a:xfrm>
                <a:off x="6768858" y="2037423"/>
                <a:ext cx="43955" cy="47211"/>
              </a:xfrm>
              <a:custGeom>
                <a:avLst/>
                <a:gdLst/>
                <a:ahLst/>
                <a:cxnLst/>
                <a:rect l="l" t="t" r="r" b="b"/>
                <a:pathLst>
                  <a:path w="2038" h="2189" extrusionOk="0">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1"/>
              <p:cNvSpPr/>
              <p:nvPr/>
            </p:nvSpPr>
            <p:spPr>
              <a:xfrm>
                <a:off x="6657936" y="2095418"/>
                <a:ext cx="54609" cy="49799"/>
              </a:xfrm>
              <a:custGeom>
                <a:avLst/>
                <a:gdLst/>
                <a:ahLst/>
                <a:cxnLst/>
                <a:rect l="l" t="t" r="r" b="b"/>
                <a:pathLst>
                  <a:path w="2532" h="2309" extrusionOk="0">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1"/>
              <p:cNvSpPr/>
              <p:nvPr/>
            </p:nvSpPr>
            <p:spPr>
              <a:xfrm>
                <a:off x="6654852" y="2092916"/>
                <a:ext cx="52366" cy="47470"/>
              </a:xfrm>
              <a:custGeom>
                <a:avLst/>
                <a:gdLst/>
                <a:ahLst/>
                <a:cxnLst/>
                <a:rect l="l" t="t" r="r" b="b"/>
                <a:pathLst>
                  <a:path w="2428" h="2201" extrusionOk="0">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1"/>
              <p:cNvSpPr/>
              <p:nvPr/>
            </p:nvSpPr>
            <p:spPr>
              <a:xfrm>
                <a:off x="6654852" y="2092873"/>
                <a:ext cx="44386" cy="47233"/>
              </a:xfrm>
              <a:custGeom>
                <a:avLst/>
                <a:gdLst/>
                <a:ahLst/>
                <a:cxnLst/>
                <a:rect l="l" t="t" r="r" b="b"/>
                <a:pathLst>
                  <a:path w="2058" h="2190" extrusionOk="0">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1"/>
              <p:cNvSpPr/>
              <p:nvPr/>
            </p:nvSpPr>
            <p:spPr>
              <a:xfrm>
                <a:off x="6527949" y="2160509"/>
                <a:ext cx="54587" cy="49735"/>
              </a:xfrm>
              <a:custGeom>
                <a:avLst/>
                <a:gdLst/>
                <a:ahLst/>
                <a:cxnLst/>
                <a:rect l="l" t="t" r="r" b="b"/>
                <a:pathLst>
                  <a:path w="2531" h="2306" extrusionOk="0">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1"/>
              <p:cNvSpPr/>
              <p:nvPr/>
            </p:nvSpPr>
            <p:spPr>
              <a:xfrm>
                <a:off x="6525296" y="2158115"/>
                <a:ext cx="51913" cy="47470"/>
              </a:xfrm>
              <a:custGeom>
                <a:avLst/>
                <a:gdLst/>
                <a:ahLst/>
                <a:cxnLst/>
                <a:rect l="l" t="t" r="r" b="b"/>
                <a:pathLst>
                  <a:path w="2407" h="2201" extrusionOk="0">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1"/>
              <p:cNvSpPr/>
              <p:nvPr/>
            </p:nvSpPr>
            <p:spPr>
              <a:xfrm>
                <a:off x="6525296" y="2157985"/>
                <a:ext cx="43911" cy="47341"/>
              </a:xfrm>
              <a:custGeom>
                <a:avLst/>
                <a:gdLst/>
                <a:ahLst/>
                <a:cxnLst/>
                <a:rect l="l" t="t" r="r" b="b"/>
                <a:pathLst>
                  <a:path w="2036" h="2195" extrusionOk="0">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1"/>
              <p:cNvSpPr/>
              <p:nvPr/>
            </p:nvSpPr>
            <p:spPr>
              <a:xfrm>
                <a:off x="6881138" y="1988249"/>
                <a:ext cx="54566" cy="49605"/>
              </a:xfrm>
              <a:custGeom>
                <a:avLst/>
                <a:gdLst/>
                <a:ahLst/>
                <a:cxnLst/>
                <a:rect l="l" t="t" r="r" b="b"/>
                <a:pathLst>
                  <a:path w="2530" h="2300" extrusionOk="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1"/>
              <p:cNvSpPr/>
              <p:nvPr/>
            </p:nvSpPr>
            <p:spPr>
              <a:xfrm>
                <a:off x="6878011" y="1985575"/>
                <a:ext cx="52366" cy="47449"/>
              </a:xfrm>
              <a:custGeom>
                <a:avLst/>
                <a:gdLst/>
                <a:ahLst/>
                <a:cxnLst/>
                <a:rect l="l" t="t" r="r" b="b"/>
                <a:pathLst>
                  <a:path w="2428" h="2200" extrusionOk="0">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1"/>
              <p:cNvSpPr/>
              <p:nvPr/>
            </p:nvSpPr>
            <p:spPr>
              <a:xfrm>
                <a:off x="6878011" y="1985532"/>
                <a:ext cx="44386" cy="47211"/>
              </a:xfrm>
              <a:custGeom>
                <a:avLst/>
                <a:gdLst/>
                <a:ahLst/>
                <a:cxnLst/>
                <a:rect l="l" t="t" r="r" b="b"/>
                <a:pathLst>
                  <a:path w="2058" h="2189" extrusionOk="0">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1"/>
              <p:cNvSpPr/>
              <p:nvPr/>
            </p:nvSpPr>
            <p:spPr>
              <a:xfrm>
                <a:off x="6258614" y="2310489"/>
                <a:ext cx="54609" cy="49735"/>
              </a:xfrm>
              <a:custGeom>
                <a:avLst/>
                <a:gdLst/>
                <a:ahLst/>
                <a:cxnLst/>
                <a:rect l="l" t="t" r="r" b="b"/>
                <a:pathLst>
                  <a:path w="2532" h="2306" extrusionOk="0">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1"/>
              <p:cNvSpPr/>
              <p:nvPr/>
            </p:nvSpPr>
            <p:spPr>
              <a:xfrm>
                <a:off x="6255530" y="2307987"/>
                <a:ext cx="51913" cy="47556"/>
              </a:xfrm>
              <a:custGeom>
                <a:avLst/>
                <a:gdLst/>
                <a:ahLst/>
                <a:cxnLst/>
                <a:rect l="l" t="t" r="r" b="b"/>
                <a:pathLst>
                  <a:path w="2407" h="2205" extrusionOk="0">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1"/>
              <p:cNvSpPr/>
              <p:nvPr/>
            </p:nvSpPr>
            <p:spPr>
              <a:xfrm>
                <a:off x="6255530" y="2307944"/>
                <a:ext cx="43933" cy="47341"/>
              </a:xfrm>
              <a:custGeom>
                <a:avLst/>
                <a:gdLst/>
                <a:ahLst/>
                <a:cxnLst/>
                <a:rect l="l" t="t" r="r" b="b"/>
                <a:pathLst>
                  <a:path w="2037" h="2195" extrusionOk="0">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1"/>
              <p:cNvSpPr/>
              <p:nvPr/>
            </p:nvSpPr>
            <p:spPr>
              <a:xfrm>
                <a:off x="6145492" y="2366824"/>
                <a:ext cx="54156" cy="49735"/>
              </a:xfrm>
              <a:custGeom>
                <a:avLst/>
                <a:gdLst/>
                <a:ahLst/>
                <a:cxnLst/>
                <a:rect l="l" t="t" r="r" b="b"/>
                <a:pathLst>
                  <a:path w="2511" h="2306" extrusionOk="0">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1"/>
              <p:cNvSpPr/>
              <p:nvPr/>
            </p:nvSpPr>
            <p:spPr>
              <a:xfrm>
                <a:off x="6142365" y="2364343"/>
                <a:ext cx="51956" cy="47599"/>
              </a:xfrm>
              <a:custGeom>
                <a:avLst/>
                <a:gdLst/>
                <a:ahLst/>
                <a:cxnLst/>
                <a:rect l="l" t="t" r="r" b="b"/>
                <a:pathLst>
                  <a:path w="2409" h="2207" extrusionOk="0">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1"/>
              <p:cNvSpPr/>
              <p:nvPr/>
            </p:nvSpPr>
            <p:spPr>
              <a:xfrm>
                <a:off x="6142365" y="2364300"/>
                <a:ext cx="43955" cy="47362"/>
              </a:xfrm>
              <a:custGeom>
                <a:avLst/>
                <a:gdLst/>
                <a:ahLst/>
                <a:cxnLst/>
                <a:rect l="l" t="t" r="r" b="b"/>
                <a:pathLst>
                  <a:path w="2038" h="2196" extrusionOk="0">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1"/>
              <p:cNvSpPr/>
              <p:nvPr/>
            </p:nvSpPr>
            <p:spPr>
              <a:xfrm>
                <a:off x="6015936" y="2433381"/>
                <a:ext cx="54566" cy="49735"/>
              </a:xfrm>
              <a:custGeom>
                <a:avLst/>
                <a:gdLst/>
                <a:ahLst/>
                <a:cxnLst/>
                <a:rect l="l" t="t" r="r" b="b"/>
                <a:pathLst>
                  <a:path w="2530" h="2306" extrusionOk="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1"/>
              <p:cNvSpPr/>
              <p:nvPr/>
            </p:nvSpPr>
            <p:spPr>
              <a:xfrm>
                <a:off x="6013262" y="2430901"/>
                <a:ext cx="51913" cy="47535"/>
              </a:xfrm>
              <a:custGeom>
                <a:avLst/>
                <a:gdLst/>
                <a:ahLst/>
                <a:cxnLst/>
                <a:rect l="l" t="t" r="r" b="b"/>
                <a:pathLst>
                  <a:path w="2407" h="2204" extrusionOk="0">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1"/>
              <p:cNvSpPr/>
              <p:nvPr/>
            </p:nvSpPr>
            <p:spPr>
              <a:xfrm>
                <a:off x="6013262" y="2430857"/>
                <a:ext cx="43933" cy="47341"/>
              </a:xfrm>
              <a:custGeom>
                <a:avLst/>
                <a:gdLst/>
                <a:ahLst/>
                <a:cxnLst/>
                <a:rect l="l" t="t" r="r" b="b"/>
                <a:pathLst>
                  <a:path w="2037" h="2195" extrusionOk="0">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1"/>
              <p:cNvSpPr/>
              <p:nvPr/>
            </p:nvSpPr>
            <p:spPr>
              <a:xfrm>
                <a:off x="6367336" y="2257670"/>
                <a:ext cx="54566" cy="49692"/>
              </a:xfrm>
              <a:custGeom>
                <a:avLst/>
                <a:gdLst/>
                <a:ahLst/>
                <a:cxnLst/>
                <a:rect l="l" t="t" r="r" b="b"/>
                <a:pathLst>
                  <a:path w="2530" h="2304" extrusionOk="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1"/>
              <p:cNvSpPr/>
              <p:nvPr/>
            </p:nvSpPr>
            <p:spPr>
              <a:xfrm>
                <a:off x="6364208" y="2254974"/>
                <a:ext cx="52387" cy="47578"/>
              </a:xfrm>
              <a:custGeom>
                <a:avLst/>
                <a:gdLst/>
                <a:ahLst/>
                <a:cxnLst/>
                <a:rect l="l" t="t" r="r" b="b"/>
                <a:pathLst>
                  <a:path w="2429" h="2206" extrusionOk="0">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1"/>
              <p:cNvSpPr/>
              <p:nvPr/>
            </p:nvSpPr>
            <p:spPr>
              <a:xfrm>
                <a:off x="6364208" y="2255147"/>
                <a:ext cx="44386" cy="47362"/>
              </a:xfrm>
              <a:custGeom>
                <a:avLst/>
                <a:gdLst/>
                <a:ahLst/>
                <a:cxnLst/>
                <a:rect l="l" t="t" r="r" b="b"/>
                <a:pathLst>
                  <a:path w="2058" h="2196" extrusionOk="0">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1"/>
              <p:cNvSpPr/>
              <p:nvPr/>
            </p:nvSpPr>
            <p:spPr>
              <a:xfrm>
                <a:off x="5772332" y="2563778"/>
                <a:ext cx="55040" cy="49605"/>
              </a:xfrm>
              <a:custGeom>
                <a:avLst/>
                <a:gdLst/>
                <a:ahLst/>
                <a:cxnLst/>
                <a:rect l="l" t="t" r="r" b="b"/>
                <a:pathLst>
                  <a:path w="2552" h="2300" extrusionOk="0">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1"/>
              <p:cNvSpPr/>
              <p:nvPr/>
            </p:nvSpPr>
            <p:spPr>
              <a:xfrm>
                <a:off x="5769247" y="2561427"/>
                <a:ext cx="52797" cy="47341"/>
              </a:xfrm>
              <a:custGeom>
                <a:avLst/>
                <a:gdLst/>
                <a:ahLst/>
                <a:cxnLst/>
                <a:rect l="l" t="t" r="r" b="b"/>
                <a:pathLst>
                  <a:path w="2448" h="2195" extrusionOk="0">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1"/>
              <p:cNvSpPr/>
              <p:nvPr/>
            </p:nvSpPr>
            <p:spPr>
              <a:xfrm>
                <a:off x="5769247" y="2561384"/>
                <a:ext cx="44386" cy="47276"/>
              </a:xfrm>
              <a:custGeom>
                <a:avLst/>
                <a:gdLst/>
                <a:ahLst/>
                <a:cxnLst/>
                <a:rect l="l" t="t" r="r" b="b"/>
                <a:pathLst>
                  <a:path w="2058" h="2192" extrusionOk="0">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1"/>
              <p:cNvSpPr/>
              <p:nvPr/>
            </p:nvSpPr>
            <p:spPr>
              <a:xfrm>
                <a:off x="5660979" y="2623132"/>
                <a:ext cx="54566" cy="49454"/>
              </a:xfrm>
              <a:custGeom>
                <a:avLst/>
                <a:gdLst/>
                <a:ahLst/>
                <a:cxnLst/>
                <a:rect l="l" t="t" r="r" b="b"/>
                <a:pathLst>
                  <a:path w="2530" h="2293" extrusionOk="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1"/>
              <p:cNvSpPr/>
              <p:nvPr/>
            </p:nvSpPr>
            <p:spPr>
              <a:xfrm>
                <a:off x="5657851" y="2620436"/>
                <a:ext cx="52387" cy="47535"/>
              </a:xfrm>
              <a:custGeom>
                <a:avLst/>
                <a:gdLst/>
                <a:ahLst/>
                <a:cxnLst/>
                <a:rect l="l" t="t" r="r" b="b"/>
                <a:pathLst>
                  <a:path w="2429" h="2204" extrusionOk="0">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1"/>
              <p:cNvSpPr/>
              <p:nvPr/>
            </p:nvSpPr>
            <p:spPr>
              <a:xfrm>
                <a:off x="5657851" y="2620608"/>
                <a:ext cx="43976" cy="47103"/>
              </a:xfrm>
              <a:custGeom>
                <a:avLst/>
                <a:gdLst/>
                <a:ahLst/>
                <a:cxnLst/>
                <a:rect l="l" t="t" r="r" b="b"/>
                <a:pathLst>
                  <a:path w="2039" h="2184" extrusionOk="0">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1"/>
              <p:cNvSpPr/>
              <p:nvPr/>
            </p:nvSpPr>
            <p:spPr>
              <a:xfrm>
                <a:off x="5533191" y="2692795"/>
                <a:ext cx="55040" cy="49433"/>
              </a:xfrm>
              <a:custGeom>
                <a:avLst/>
                <a:gdLst/>
                <a:ahLst/>
                <a:cxnLst/>
                <a:rect l="l" t="t" r="r" b="b"/>
                <a:pathLst>
                  <a:path w="2552" h="2292" extrusionOk="0">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1"/>
              <p:cNvSpPr/>
              <p:nvPr/>
            </p:nvSpPr>
            <p:spPr>
              <a:xfrm>
                <a:off x="5530064" y="2690099"/>
                <a:ext cx="52387" cy="47341"/>
              </a:xfrm>
              <a:custGeom>
                <a:avLst/>
                <a:gdLst/>
                <a:ahLst/>
                <a:cxnLst/>
                <a:rect l="l" t="t" r="r" b="b"/>
                <a:pathLst>
                  <a:path w="2429" h="2195" extrusionOk="0">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1"/>
              <p:cNvSpPr/>
              <p:nvPr/>
            </p:nvSpPr>
            <p:spPr>
              <a:xfrm>
                <a:off x="5530064" y="2690250"/>
                <a:ext cx="44407" cy="47082"/>
              </a:xfrm>
              <a:custGeom>
                <a:avLst/>
                <a:gdLst/>
                <a:ahLst/>
                <a:cxnLst/>
                <a:rect l="l" t="t" r="r" b="b"/>
                <a:pathLst>
                  <a:path w="2059" h="2183" extrusionOk="0">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1"/>
              <p:cNvSpPr/>
              <p:nvPr/>
            </p:nvSpPr>
            <p:spPr>
              <a:xfrm>
                <a:off x="5880169" y="2508220"/>
                <a:ext cx="54566" cy="49433"/>
              </a:xfrm>
              <a:custGeom>
                <a:avLst/>
                <a:gdLst/>
                <a:ahLst/>
                <a:cxnLst/>
                <a:rect l="l" t="t" r="r" b="b"/>
                <a:pathLst>
                  <a:path w="2530" h="2292" extrusionOk="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1"/>
              <p:cNvSpPr/>
              <p:nvPr/>
            </p:nvSpPr>
            <p:spPr>
              <a:xfrm>
                <a:off x="5877042" y="2505718"/>
                <a:ext cx="52366" cy="47319"/>
              </a:xfrm>
              <a:custGeom>
                <a:avLst/>
                <a:gdLst/>
                <a:ahLst/>
                <a:cxnLst/>
                <a:rect l="l" t="t" r="r" b="b"/>
                <a:pathLst>
                  <a:path w="2428" h="2194" extrusionOk="0">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1"/>
              <p:cNvSpPr/>
              <p:nvPr/>
            </p:nvSpPr>
            <p:spPr>
              <a:xfrm>
                <a:off x="5877042" y="2505697"/>
                <a:ext cx="43955" cy="47103"/>
              </a:xfrm>
              <a:custGeom>
                <a:avLst/>
                <a:gdLst/>
                <a:ahLst/>
                <a:cxnLst/>
                <a:rect l="l" t="t" r="r" b="b"/>
                <a:pathLst>
                  <a:path w="2038" h="2184" extrusionOk="0">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1"/>
              <p:cNvSpPr/>
              <p:nvPr/>
            </p:nvSpPr>
            <p:spPr>
              <a:xfrm>
                <a:off x="7394035" y="1958486"/>
                <a:ext cx="52797" cy="50188"/>
              </a:xfrm>
              <a:custGeom>
                <a:avLst/>
                <a:gdLst/>
                <a:ahLst/>
                <a:cxnLst/>
                <a:rect l="l" t="t" r="r" b="b"/>
                <a:pathLst>
                  <a:path w="2448" h="2327" extrusionOk="0">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1"/>
              <p:cNvSpPr/>
              <p:nvPr/>
            </p:nvSpPr>
            <p:spPr>
              <a:xfrm>
                <a:off x="7396235" y="1965064"/>
                <a:ext cx="50597" cy="48052"/>
              </a:xfrm>
              <a:custGeom>
                <a:avLst/>
                <a:gdLst/>
                <a:ahLst/>
                <a:cxnLst/>
                <a:rect l="l" t="t" r="r" b="b"/>
                <a:pathLst>
                  <a:path w="2346" h="2228" extrusionOk="0">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1"/>
              <p:cNvSpPr/>
              <p:nvPr/>
            </p:nvSpPr>
            <p:spPr>
              <a:xfrm>
                <a:off x="7398478" y="1971901"/>
                <a:ext cx="47470" cy="41215"/>
              </a:xfrm>
              <a:custGeom>
                <a:avLst/>
                <a:gdLst/>
                <a:ahLst/>
                <a:cxnLst/>
                <a:rect l="l" t="t" r="r" b="b"/>
                <a:pathLst>
                  <a:path w="2201" h="1911" extrusionOk="0">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1"/>
              <p:cNvSpPr/>
              <p:nvPr/>
            </p:nvSpPr>
            <p:spPr>
              <a:xfrm>
                <a:off x="7286198" y="2024590"/>
                <a:ext cx="52840" cy="50188"/>
              </a:xfrm>
              <a:custGeom>
                <a:avLst/>
                <a:gdLst/>
                <a:ahLst/>
                <a:cxnLst/>
                <a:rect l="l" t="t" r="r" b="b"/>
                <a:pathLst>
                  <a:path w="2450" h="2327" extrusionOk="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1"/>
              <p:cNvSpPr/>
              <p:nvPr/>
            </p:nvSpPr>
            <p:spPr>
              <a:xfrm>
                <a:off x="7288441" y="2031169"/>
                <a:ext cx="50144" cy="48052"/>
              </a:xfrm>
              <a:custGeom>
                <a:avLst/>
                <a:gdLst/>
                <a:ahLst/>
                <a:cxnLst/>
                <a:rect l="l" t="t" r="r" b="b"/>
                <a:pathLst>
                  <a:path w="2325" h="2228" extrusionOk="0">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1"/>
              <p:cNvSpPr/>
              <p:nvPr/>
            </p:nvSpPr>
            <p:spPr>
              <a:xfrm>
                <a:off x="7290640" y="2038027"/>
                <a:ext cx="47513" cy="41194"/>
              </a:xfrm>
              <a:custGeom>
                <a:avLst/>
                <a:gdLst/>
                <a:ahLst/>
                <a:cxnLst/>
                <a:rect l="l" t="t" r="r" b="b"/>
                <a:pathLst>
                  <a:path w="2203" h="1910" extrusionOk="0">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1"/>
              <p:cNvSpPr/>
              <p:nvPr/>
            </p:nvSpPr>
            <p:spPr>
              <a:xfrm>
                <a:off x="7161537" y="2098869"/>
                <a:ext cx="52819" cy="50403"/>
              </a:xfrm>
              <a:custGeom>
                <a:avLst/>
                <a:gdLst/>
                <a:ahLst/>
                <a:cxnLst/>
                <a:rect l="l" t="t" r="r" b="b"/>
                <a:pathLst>
                  <a:path w="2449" h="2337" extrusionOk="0">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1"/>
              <p:cNvSpPr/>
              <p:nvPr/>
            </p:nvSpPr>
            <p:spPr>
              <a:xfrm>
                <a:off x="7163737" y="2105512"/>
                <a:ext cx="50188" cy="48246"/>
              </a:xfrm>
              <a:custGeom>
                <a:avLst/>
                <a:gdLst/>
                <a:ahLst/>
                <a:cxnLst/>
                <a:rect l="l" t="t" r="r" b="b"/>
                <a:pathLst>
                  <a:path w="2327" h="2237" extrusionOk="0">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1"/>
              <p:cNvSpPr/>
              <p:nvPr/>
            </p:nvSpPr>
            <p:spPr>
              <a:xfrm>
                <a:off x="7165980" y="2112564"/>
                <a:ext cx="47470" cy="41194"/>
              </a:xfrm>
              <a:custGeom>
                <a:avLst/>
                <a:gdLst/>
                <a:ahLst/>
                <a:cxnLst/>
                <a:rect l="l" t="t" r="r" b="b"/>
                <a:pathLst>
                  <a:path w="2201" h="1910" extrusionOk="0">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1"/>
              <p:cNvSpPr/>
              <p:nvPr/>
            </p:nvSpPr>
            <p:spPr>
              <a:xfrm>
                <a:off x="7496977" y="1894150"/>
                <a:ext cx="52366" cy="50188"/>
              </a:xfrm>
              <a:custGeom>
                <a:avLst/>
                <a:gdLst/>
                <a:ahLst/>
                <a:cxnLst/>
                <a:rect l="l" t="t" r="r" b="b"/>
                <a:pathLst>
                  <a:path w="2428" h="2327" extrusionOk="0">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1"/>
              <p:cNvSpPr/>
              <p:nvPr/>
            </p:nvSpPr>
            <p:spPr>
              <a:xfrm>
                <a:off x="7498745" y="1900728"/>
                <a:ext cx="50597" cy="48052"/>
              </a:xfrm>
              <a:custGeom>
                <a:avLst/>
                <a:gdLst/>
                <a:ahLst/>
                <a:cxnLst/>
                <a:rect l="l" t="t" r="r" b="b"/>
                <a:pathLst>
                  <a:path w="2346" h="2228" extrusionOk="0">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1"/>
              <p:cNvSpPr/>
              <p:nvPr/>
            </p:nvSpPr>
            <p:spPr>
              <a:xfrm>
                <a:off x="7500945" y="1907587"/>
                <a:ext cx="47513" cy="41194"/>
              </a:xfrm>
              <a:custGeom>
                <a:avLst/>
                <a:gdLst/>
                <a:ahLst/>
                <a:cxnLst/>
                <a:rect l="l" t="t" r="r" b="b"/>
                <a:pathLst>
                  <a:path w="2203" h="1910" extrusionOk="0">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1"/>
              <p:cNvSpPr/>
              <p:nvPr/>
            </p:nvSpPr>
            <p:spPr>
              <a:xfrm>
                <a:off x="6922828" y="2236319"/>
                <a:ext cx="51935" cy="50058"/>
              </a:xfrm>
              <a:custGeom>
                <a:avLst/>
                <a:gdLst/>
                <a:ahLst/>
                <a:cxnLst/>
                <a:rect l="l" t="t" r="r" b="b"/>
                <a:pathLst>
                  <a:path w="2408" h="2321" extrusionOk="0">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1"/>
              <p:cNvSpPr/>
              <p:nvPr/>
            </p:nvSpPr>
            <p:spPr>
              <a:xfrm>
                <a:off x="6924618" y="2242724"/>
                <a:ext cx="49713" cy="48354"/>
              </a:xfrm>
              <a:custGeom>
                <a:avLst/>
                <a:gdLst/>
                <a:ahLst/>
                <a:cxnLst/>
                <a:rect l="l" t="t" r="r" b="b"/>
                <a:pathLst>
                  <a:path w="2305" h="2242" extrusionOk="0">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1"/>
              <p:cNvSpPr/>
              <p:nvPr/>
            </p:nvSpPr>
            <p:spPr>
              <a:xfrm>
                <a:off x="6926818" y="2249216"/>
                <a:ext cx="47039" cy="41863"/>
              </a:xfrm>
              <a:custGeom>
                <a:avLst/>
                <a:gdLst/>
                <a:ahLst/>
                <a:cxnLst/>
                <a:rect l="l" t="t" r="r" b="b"/>
                <a:pathLst>
                  <a:path w="2181" h="1941" extrusionOk="0">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1"/>
              <p:cNvSpPr/>
              <p:nvPr/>
            </p:nvSpPr>
            <p:spPr>
              <a:xfrm>
                <a:off x="6813222" y="2299770"/>
                <a:ext cx="52387" cy="50058"/>
              </a:xfrm>
              <a:custGeom>
                <a:avLst/>
                <a:gdLst/>
                <a:ahLst/>
                <a:cxnLst/>
                <a:rect l="l" t="t" r="r" b="b"/>
                <a:pathLst>
                  <a:path w="2429" h="2321" extrusionOk="0">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1"/>
              <p:cNvSpPr/>
              <p:nvPr/>
            </p:nvSpPr>
            <p:spPr>
              <a:xfrm>
                <a:off x="6815012" y="2306154"/>
                <a:ext cx="50166" cy="48160"/>
              </a:xfrm>
              <a:custGeom>
                <a:avLst/>
                <a:gdLst/>
                <a:ahLst/>
                <a:cxnLst/>
                <a:rect l="l" t="t" r="r" b="b"/>
                <a:pathLst>
                  <a:path w="2326" h="2233" extrusionOk="0">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1"/>
              <p:cNvSpPr/>
              <p:nvPr/>
            </p:nvSpPr>
            <p:spPr>
              <a:xfrm>
                <a:off x="6817234" y="2312646"/>
                <a:ext cx="47060" cy="41668"/>
              </a:xfrm>
              <a:custGeom>
                <a:avLst/>
                <a:gdLst/>
                <a:ahLst/>
                <a:cxnLst/>
                <a:rect l="l" t="t" r="r" b="b"/>
                <a:pathLst>
                  <a:path w="2182" h="1932" extrusionOk="0">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1"/>
              <p:cNvSpPr/>
              <p:nvPr/>
            </p:nvSpPr>
            <p:spPr>
              <a:xfrm>
                <a:off x="6686794" y="2370770"/>
                <a:ext cx="51913" cy="50490"/>
              </a:xfrm>
              <a:custGeom>
                <a:avLst/>
                <a:gdLst/>
                <a:ahLst/>
                <a:cxnLst/>
                <a:rect l="l" t="t" r="r" b="b"/>
                <a:pathLst>
                  <a:path w="2407" h="2341" extrusionOk="0">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1"/>
              <p:cNvSpPr/>
              <p:nvPr/>
            </p:nvSpPr>
            <p:spPr>
              <a:xfrm>
                <a:off x="6688562" y="2377607"/>
                <a:ext cx="49713" cy="48139"/>
              </a:xfrm>
              <a:custGeom>
                <a:avLst/>
                <a:gdLst/>
                <a:ahLst/>
                <a:cxnLst/>
                <a:rect l="l" t="t" r="r" b="b"/>
                <a:pathLst>
                  <a:path w="2305" h="2232" extrusionOk="0">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1"/>
              <p:cNvSpPr/>
              <p:nvPr/>
            </p:nvSpPr>
            <p:spPr>
              <a:xfrm>
                <a:off x="6690762" y="2384099"/>
                <a:ext cx="47060" cy="41647"/>
              </a:xfrm>
              <a:custGeom>
                <a:avLst/>
                <a:gdLst/>
                <a:ahLst/>
                <a:cxnLst/>
                <a:rect l="l" t="t" r="r" b="b"/>
                <a:pathLst>
                  <a:path w="2182" h="1931" extrusionOk="0">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1"/>
              <p:cNvSpPr/>
              <p:nvPr/>
            </p:nvSpPr>
            <p:spPr>
              <a:xfrm>
                <a:off x="7026654" y="2174571"/>
                <a:ext cx="52387" cy="50144"/>
              </a:xfrm>
              <a:custGeom>
                <a:avLst/>
                <a:gdLst/>
                <a:ahLst/>
                <a:cxnLst/>
                <a:rect l="l" t="t" r="r" b="b"/>
                <a:pathLst>
                  <a:path w="2429" h="2325" extrusionOk="0">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1"/>
              <p:cNvSpPr/>
              <p:nvPr/>
            </p:nvSpPr>
            <p:spPr>
              <a:xfrm>
                <a:off x="7028444" y="2181041"/>
                <a:ext cx="50123" cy="48160"/>
              </a:xfrm>
              <a:custGeom>
                <a:avLst/>
                <a:gdLst/>
                <a:ahLst/>
                <a:cxnLst/>
                <a:rect l="l" t="t" r="r" b="b"/>
                <a:pathLst>
                  <a:path w="2324" h="2233" extrusionOk="0">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1"/>
              <p:cNvSpPr/>
              <p:nvPr/>
            </p:nvSpPr>
            <p:spPr>
              <a:xfrm>
                <a:off x="7030644" y="2187533"/>
                <a:ext cx="47513" cy="41668"/>
              </a:xfrm>
              <a:custGeom>
                <a:avLst/>
                <a:gdLst/>
                <a:ahLst/>
                <a:cxnLst/>
                <a:rect l="l" t="t" r="r" b="b"/>
                <a:pathLst>
                  <a:path w="2203" h="1932" extrusionOk="0">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1"/>
              <p:cNvSpPr/>
              <p:nvPr/>
            </p:nvSpPr>
            <p:spPr>
              <a:xfrm>
                <a:off x="6411700" y="2510981"/>
                <a:ext cx="52387" cy="50295"/>
              </a:xfrm>
              <a:custGeom>
                <a:avLst/>
                <a:gdLst/>
                <a:ahLst/>
                <a:cxnLst/>
                <a:rect l="l" t="t" r="r" b="b"/>
                <a:pathLst>
                  <a:path w="2429" h="2332" extrusionOk="0">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1"/>
              <p:cNvSpPr/>
              <p:nvPr/>
            </p:nvSpPr>
            <p:spPr>
              <a:xfrm>
                <a:off x="6413469" y="2517429"/>
                <a:ext cx="50144" cy="48311"/>
              </a:xfrm>
              <a:custGeom>
                <a:avLst/>
                <a:gdLst/>
                <a:ahLst/>
                <a:cxnLst/>
                <a:rect l="l" t="t" r="r" b="b"/>
                <a:pathLst>
                  <a:path w="2325" h="2240" extrusionOk="0">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1"/>
              <p:cNvSpPr/>
              <p:nvPr/>
            </p:nvSpPr>
            <p:spPr>
              <a:xfrm>
                <a:off x="6415669" y="2523856"/>
                <a:ext cx="47060" cy="41884"/>
              </a:xfrm>
              <a:custGeom>
                <a:avLst/>
                <a:gdLst/>
                <a:ahLst/>
                <a:cxnLst/>
                <a:rect l="l" t="t" r="r" b="b"/>
                <a:pathLst>
                  <a:path w="2182" h="1942" extrusionOk="0">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1"/>
              <p:cNvSpPr/>
              <p:nvPr/>
            </p:nvSpPr>
            <p:spPr>
              <a:xfrm>
                <a:off x="6301663" y="2573160"/>
                <a:ext cx="52387" cy="50425"/>
              </a:xfrm>
              <a:custGeom>
                <a:avLst/>
                <a:gdLst/>
                <a:ahLst/>
                <a:cxnLst/>
                <a:rect l="l" t="t" r="r" b="b"/>
                <a:pathLst>
                  <a:path w="2429" h="2338" extrusionOk="0">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1"/>
              <p:cNvSpPr/>
              <p:nvPr/>
            </p:nvSpPr>
            <p:spPr>
              <a:xfrm>
                <a:off x="6303453" y="2579932"/>
                <a:ext cx="50123" cy="47945"/>
              </a:xfrm>
              <a:custGeom>
                <a:avLst/>
                <a:gdLst/>
                <a:ahLst/>
                <a:cxnLst/>
                <a:rect l="l" t="t" r="r" b="b"/>
                <a:pathLst>
                  <a:path w="2324" h="2223" extrusionOk="0">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1"/>
              <p:cNvSpPr/>
              <p:nvPr/>
            </p:nvSpPr>
            <p:spPr>
              <a:xfrm>
                <a:off x="6305653" y="2586424"/>
                <a:ext cx="47039" cy="41453"/>
              </a:xfrm>
              <a:custGeom>
                <a:avLst/>
                <a:gdLst/>
                <a:ahLst/>
                <a:cxnLst/>
                <a:rect l="l" t="t" r="r" b="b"/>
                <a:pathLst>
                  <a:path w="2181" h="1922" extrusionOk="0">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1"/>
              <p:cNvSpPr/>
              <p:nvPr/>
            </p:nvSpPr>
            <p:spPr>
              <a:xfrm>
                <a:off x="6174781" y="2643276"/>
                <a:ext cx="51913" cy="50425"/>
              </a:xfrm>
              <a:custGeom>
                <a:avLst/>
                <a:gdLst/>
                <a:ahLst/>
                <a:cxnLst/>
                <a:rect l="l" t="t" r="r" b="b"/>
                <a:pathLst>
                  <a:path w="2407" h="2338" extrusionOk="0">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1"/>
              <p:cNvSpPr/>
              <p:nvPr/>
            </p:nvSpPr>
            <p:spPr>
              <a:xfrm>
                <a:off x="6176550" y="2650048"/>
                <a:ext cx="49713" cy="47923"/>
              </a:xfrm>
              <a:custGeom>
                <a:avLst/>
                <a:gdLst/>
                <a:ahLst/>
                <a:cxnLst/>
                <a:rect l="l" t="t" r="r" b="b"/>
                <a:pathLst>
                  <a:path w="2305" h="2222" extrusionOk="0">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1"/>
              <p:cNvSpPr/>
              <p:nvPr/>
            </p:nvSpPr>
            <p:spPr>
              <a:xfrm>
                <a:off x="6178318" y="2656540"/>
                <a:ext cx="47492" cy="41431"/>
              </a:xfrm>
              <a:custGeom>
                <a:avLst/>
                <a:gdLst/>
                <a:ahLst/>
                <a:cxnLst/>
                <a:rect l="l" t="t" r="r" b="b"/>
                <a:pathLst>
                  <a:path w="2202" h="1921" extrusionOk="0">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1"/>
              <p:cNvSpPr/>
              <p:nvPr/>
            </p:nvSpPr>
            <p:spPr>
              <a:xfrm>
                <a:off x="6516410" y="2450182"/>
                <a:ext cx="52387" cy="50295"/>
              </a:xfrm>
              <a:custGeom>
                <a:avLst/>
                <a:gdLst/>
                <a:ahLst/>
                <a:cxnLst/>
                <a:rect l="l" t="t" r="r" b="b"/>
                <a:pathLst>
                  <a:path w="2429" h="2332" extrusionOk="0">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1"/>
              <p:cNvSpPr/>
              <p:nvPr/>
            </p:nvSpPr>
            <p:spPr>
              <a:xfrm>
                <a:off x="6518200" y="2456652"/>
                <a:ext cx="50123" cy="48290"/>
              </a:xfrm>
              <a:custGeom>
                <a:avLst/>
                <a:gdLst/>
                <a:ahLst/>
                <a:cxnLst/>
                <a:rect l="l" t="t" r="r" b="b"/>
                <a:pathLst>
                  <a:path w="2324" h="2239" extrusionOk="0">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1"/>
              <p:cNvSpPr/>
              <p:nvPr/>
            </p:nvSpPr>
            <p:spPr>
              <a:xfrm>
                <a:off x="6520400" y="2463079"/>
                <a:ext cx="47039" cy="41863"/>
              </a:xfrm>
              <a:custGeom>
                <a:avLst/>
                <a:gdLst/>
                <a:ahLst/>
                <a:cxnLst/>
                <a:rect l="l" t="t" r="r" b="b"/>
                <a:pathLst>
                  <a:path w="2181" h="1941" extrusionOk="0">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1"/>
              <p:cNvSpPr/>
              <p:nvPr/>
            </p:nvSpPr>
            <p:spPr>
              <a:xfrm>
                <a:off x="5931176" y="2772185"/>
                <a:ext cx="51482" cy="50403"/>
              </a:xfrm>
              <a:custGeom>
                <a:avLst/>
                <a:gdLst/>
                <a:ahLst/>
                <a:cxnLst/>
                <a:rect l="l" t="t" r="r" b="b"/>
                <a:pathLst>
                  <a:path w="2387" h="2337" extrusionOk="0">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1"/>
              <p:cNvSpPr/>
              <p:nvPr/>
            </p:nvSpPr>
            <p:spPr>
              <a:xfrm>
                <a:off x="5932513" y="2778849"/>
                <a:ext cx="49260" cy="48182"/>
              </a:xfrm>
              <a:custGeom>
                <a:avLst/>
                <a:gdLst/>
                <a:ahLst/>
                <a:cxnLst/>
                <a:rect l="l" t="t" r="r" b="b"/>
                <a:pathLst>
                  <a:path w="2284" h="2234" extrusionOk="0">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1"/>
              <p:cNvSpPr/>
              <p:nvPr/>
            </p:nvSpPr>
            <p:spPr>
              <a:xfrm>
                <a:off x="5934713" y="2784737"/>
                <a:ext cx="46629" cy="42294"/>
              </a:xfrm>
              <a:custGeom>
                <a:avLst/>
                <a:gdLst/>
                <a:ahLst/>
                <a:cxnLst/>
                <a:rect l="l" t="t" r="r" b="b"/>
                <a:pathLst>
                  <a:path w="2162" h="1961" extrusionOk="0">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1"/>
              <p:cNvSpPr/>
              <p:nvPr/>
            </p:nvSpPr>
            <p:spPr>
              <a:xfrm>
                <a:off x="5819349" y="2832099"/>
                <a:ext cx="51503" cy="50360"/>
              </a:xfrm>
              <a:custGeom>
                <a:avLst/>
                <a:gdLst/>
                <a:ahLst/>
                <a:cxnLst/>
                <a:rect l="l" t="t" r="r" b="b"/>
                <a:pathLst>
                  <a:path w="2388" h="2335" extrusionOk="0">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1"/>
              <p:cNvSpPr/>
              <p:nvPr/>
            </p:nvSpPr>
            <p:spPr>
              <a:xfrm>
                <a:off x="5821139" y="2838483"/>
                <a:ext cx="49282" cy="48290"/>
              </a:xfrm>
              <a:custGeom>
                <a:avLst/>
                <a:gdLst/>
                <a:ahLst/>
                <a:cxnLst/>
                <a:rect l="l" t="t" r="r" b="b"/>
                <a:pathLst>
                  <a:path w="2285" h="2239" extrusionOk="0">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1"/>
              <p:cNvSpPr/>
              <p:nvPr/>
            </p:nvSpPr>
            <p:spPr>
              <a:xfrm>
                <a:off x="5822907" y="2844651"/>
                <a:ext cx="47060" cy="42121"/>
              </a:xfrm>
              <a:custGeom>
                <a:avLst/>
                <a:gdLst/>
                <a:ahLst/>
                <a:cxnLst/>
                <a:rect l="l" t="t" r="r" b="b"/>
                <a:pathLst>
                  <a:path w="2182" h="1953" extrusionOk="0">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1"/>
              <p:cNvSpPr/>
              <p:nvPr/>
            </p:nvSpPr>
            <p:spPr>
              <a:xfrm>
                <a:off x="5690677" y="2898657"/>
                <a:ext cx="51503" cy="50791"/>
              </a:xfrm>
              <a:custGeom>
                <a:avLst/>
                <a:gdLst/>
                <a:ahLst/>
                <a:cxnLst/>
                <a:rect l="l" t="t" r="r" b="b"/>
                <a:pathLst>
                  <a:path w="2388" h="2355" extrusionOk="0">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1"/>
              <p:cNvSpPr/>
              <p:nvPr/>
            </p:nvSpPr>
            <p:spPr>
              <a:xfrm>
                <a:off x="5692036" y="2905472"/>
                <a:ext cx="49260" cy="48290"/>
              </a:xfrm>
              <a:custGeom>
                <a:avLst/>
                <a:gdLst/>
                <a:ahLst/>
                <a:cxnLst/>
                <a:rect l="l" t="t" r="r" b="b"/>
                <a:pathLst>
                  <a:path w="2284" h="2239" extrusionOk="0">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1"/>
              <p:cNvSpPr/>
              <p:nvPr/>
            </p:nvSpPr>
            <p:spPr>
              <a:xfrm>
                <a:off x="5694236" y="2911640"/>
                <a:ext cx="46629" cy="42121"/>
              </a:xfrm>
              <a:custGeom>
                <a:avLst/>
                <a:gdLst/>
                <a:ahLst/>
                <a:cxnLst/>
                <a:rect l="l" t="t" r="r" b="b"/>
                <a:pathLst>
                  <a:path w="2162" h="1953" extrusionOk="0">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1"/>
              <p:cNvSpPr/>
              <p:nvPr/>
            </p:nvSpPr>
            <p:spPr>
              <a:xfrm>
                <a:off x="6037224" y="2714082"/>
                <a:ext cx="51503" cy="50403"/>
              </a:xfrm>
              <a:custGeom>
                <a:avLst/>
                <a:gdLst/>
                <a:ahLst/>
                <a:cxnLst/>
                <a:rect l="l" t="t" r="r" b="b"/>
                <a:pathLst>
                  <a:path w="2388" h="2337" extrusionOk="0">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1"/>
              <p:cNvSpPr/>
              <p:nvPr/>
            </p:nvSpPr>
            <p:spPr>
              <a:xfrm>
                <a:off x="6038992" y="2720703"/>
                <a:ext cx="49260" cy="48225"/>
              </a:xfrm>
              <a:custGeom>
                <a:avLst/>
                <a:gdLst/>
                <a:ahLst/>
                <a:cxnLst/>
                <a:rect l="l" t="t" r="r" b="b"/>
                <a:pathLst>
                  <a:path w="2284" h="2236" extrusionOk="0">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1"/>
              <p:cNvSpPr/>
              <p:nvPr/>
            </p:nvSpPr>
            <p:spPr>
              <a:xfrm>
                <a:off x="6040782" y="2726634"/>
                <a:ext cx="46586" cy="42294"/>
              </a:xfrm>
              <a:custGeom>
                <a:avLst/>
                <a:gdLst/>
                <a:ahLst/>
                <a:cxnLst/>
                <a:rect l="l" t="t" r="r" b="b"/>
                <a:pathLst>
                  <a:path w="2160" h="1961" extrusionOk="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3" name="Picture 2"/>
          <p:cNvPicPr>
            <a:picLocks noChangeAspect="1"/>
          </p:cNvPicPr>
          <p:nvPr/>
        </p:nvPicPr>
        <p:blipFill>
          <a:blip r:embed="rId1"/>
          <a:stretch>
            <a:fillRect/>
          </a:stretch>
        </p:blipFill>
        <p:spPr>
          <a:xfrm>
            <a:off x="1527549" y="487545"/>
            <a:ext cx="5708326" cy="4278780"/>
          </a:xfrm>
          <a:prstGeom prst="rect">
            <a:avLst/>
          </a:prstGeom>
        </p:spPr>
      </p:pic>
    </p:spTree>
  </p:cSld>
  <p:clrMapOvr>
    <a:masterClrMapping/>
  </p:clrMapOvr>
</p:sld>
</file>

<file path=ppt/theme/theme1.xml><?xml version="1.0" encoding="utf-8"?>
<a:theme xmlns:a="http://schemas.openxmlformats.org/drawingml/2006/main" name="Flying Airplane Theme by Slidesgo">
  <a:themeElements>
    <a:clrScheme name="Simple Light">
      <a:dk1>
        <a:srgbClr val="13394F"/>
      </a:dk1>
      <a:lt1>
        <a:srgbClr val="C8EAFF"/>
      </a:lt1>
      <a:dk2>
        <a:srgbClr val="3992C8"/>
      </a:dk2>
      <a:lt2>
        <a:srgbClr val="326663"/>
      </a:lt2>
      <a:accent1>
        <a:srgbClr val="5C8988"/>
      </a:accent1>
      <a:accent2>
        <a:srgbClr val="A5A284"/>
      </a:accent2>
      <a:accent3>
        <a:srgbClr val="D6D4B2"/>
      </a:accent3>
      <a:accent4>
        <a:srgbClr val="F5E6E4"/>
      </a:accent4>
      <a:accent5>
        <a:srgbClr val="FFFFFF"/>
      </a:accent5>
      <a:accent6>
        <a:srgbClr val="FFFFFF"/>
      </a:accent6>
      <a:hlink>
        <a:srgbClr val="133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1891</Words>
  <Application>WPS Presentation</Application>
  <PresentationFormat>On-screen Show (16:9)</PresentationFormat>
  <Paragraphs>49</Paragraphs>
  <Slides>11</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Arial</vt:lpstr>
      <vt:lpstr>Bebas Neue</vt:lpstr>
      <vt:lpstr>Lexend Deca</vt:lpstr>
      <vt:lpstr>Lexend Deca Light</vt:lpstr>
      <vt:lpstr>Segoe Print</vt:lpstr>
      <vt:lpstr>Nunito Light</vt:lpstr>
      <vt:lpstr>Bahnschrift Condensed</vt:lpstr>
      <vt:lpstr>Lexend Deca</vt:lpstr>
      <vt:lpstr>Microsoft YaHei</vt:lpstr>
      <vt:lpstr>Arial Unicode MS</vt:lpstr>
      <vt:lpstr>Flying Airplane Theme by Slidesgo</vt:lpstr>
      <vt:lpstr>Airplane RISK ANALYSIS</vt:lpstr>
      <vt:lpstr>Overview</vt:lpstr>
      <vt:lpstr>PowerPoint 演示文稿</vt:lpstr>
      <vt:lpstr>Data Understanding</vt:lpstr>
      <vt:lpstr>PowerPoint 演示文稿</vt:lpstr>
      <vt:lpstr>PowerPoint 演示文稿</vt:lpstr>
      <vt:lpstr>PowerPoint 演示文稿</vt:lpstr>
      <vt:lpstr>PowerPoint 演示文稿</vt:lpstr>
      <vt:lpstr>PowerPoint 演示文稿</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koech</cp:lastModifiedBy>
  <cp:revision>10</cp:revision>
  <dcterms:created xsi:type="dcterms:W3CDTF">2024-06-15T11:37:34Z</dcterms:created>
  <dcterms:modified xsi:type="dcterms:W3CDTF">2024-06-15T11:39:11Z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8EBC60121CFB4195ACE9387879EA2422_13</vt:lpwstr>
  </property>
  <property fmtid="{D5CDD505-2E9C-101B-9397-08002B2CF9AE}" pid="3" name="KSOProductBuildVer">
    <vt:lpwstr>1033-12.2.0.13472</vt:lpwstr>
  </property>
</Properties>
</file>