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AE249-FCA8-44EA-AF9A-A5EA3659F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BA136D-AF19-4B04-A569-7B28487FD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E7332-7AA9-48EB-BE28-D1B9AB7E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D5E-400A-4ACF-AD96-B5418BF85FE8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31360-1897-4035-AF42-9286BE9B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D1670-AADE-430D-8B28-F49A924E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BB5-CC1B-471E-9528-8BCAA143FE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79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0B458-C3C1-4ED7-881C-B3CC53B1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CA6E71-449A-4F22-B0CE-AE10DBC1A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A5E68-0C26-4879-9119-9938E3F1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D5E-400A-4ACF-AD96-B5418BF85FE8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1A2EF1-A0A6-423E-BD5F-21D6F080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D8EEC8-F14D-47B1-B9E3-1E983029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BB5-CC1B-471E-9528-8BCAA143FE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26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1D5D07-5331-481E-B5F9-C03D25A83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8DC9DA-A8C2-43B0-85B5-8834B54CE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49F996-5B89-441F-B16E-A8E1BD97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D5E-400A-4ACF-AD96-B5418BF85FE8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FCC0E-EB5E-45E6-8083-7B2E698C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F560AA-B530-4B5E-AC13-BA82131F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BB5-CC1B-471E-9528-8BCAA143FE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33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68DB2-E2F2-4FEE-B622-20ECBED8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A5F187-3307-433F-B522-13E54A09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55EBE-AB2F-4028-A335-220DDDB5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D5E-400A-4ACF-AD96-B5418BF85FE8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BC4632-406D-4C00-87AE-869C6AB5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E7648-BADF-4D03-9915-1E5471B5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BB5-CC1B-471E-9528-8BCAA143FE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F1BB8-871D-451F-B234-330A8926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C57190-3B0B-4DD9-A4A9-21415D4BA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E3B824-6008-4975-8A2F-89C6B68A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D5E-400A-4ACF-AD96-B5418BF85FE8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F0D2-9635-411D-A36A-E8403E42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4A068-CDD0-41A1-B47B-1CD7C7DD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BB5-CC1B-471E-9528-8BCAA143FE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06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A6086-AB44-43C6-8CE5-91D1B4B5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ED4E0-08D2-4CCD-8DFC-1820935ED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4953B8-4674-45F3-AEC6-DA17CD5C6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40FB4-EB39-4E25-93C0-C0F4379C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D5E-400A-4ACF-AD96-B5418BF85FE8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8FA504-F5D6-4088-A612-669802F4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D7748E-5C08-49FB-A966-5DDB740A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BB5-CC1B-471E-9528-8BCAA143FE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41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0A3A6-66DE-4BD7-99A8-D13F3A4F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4D32D7-B49E-467D-854D-CE7168121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F0DFF2-E9BE-43B4-8B91-0735F598F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4CA69E-7DF7-4EC6-9F6C-BD01AEA13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44F350-CA52-4D74-AC06-6ADBFF98E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4897FD-8EA5-409F-B66F-B3928305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D5E-400A-4ACF-AD96-B5418BF85FE8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5F4785-44D0-48FD-A089-EA9D5BEC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AE2897-9BF3-4B5D-9C60-975AC2FE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BB5-CC1B-471E-9528-8BCAA143FE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2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1C5AA-FEA2-4370-B08E-37B36CBF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E5D6AA-362B-4779-A381-CAB827A1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D5E-400A-4ACF-AD96-B5418BF85FE8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72020A-C7C6-4B64-B92E-D0D0950E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39B773-950C-4740-9337-2E3DC2DE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BB5-CC1B-471E-9528-8BCAA143FE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53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A2405A-4318-42FD-BD28-189400BB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D5E-400A-4ACF-AD96-B5418BF85FE8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E32648-B70D-4206-8304-5D616F59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28A834-C051-4CEB-9E47-60DBBDB8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BB5-CC1B-471E-9528-8BCAA143FE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72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378CB-3582-4D21-9863-1B51DAB3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DA2F22-8FBC-4C66-BDFA-4D005ACD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6C7ECF-E42D-4A8C-9D37-837EDD17D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8319E7-4296-4FCC-A1CF-BC56706F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D5E-400A-4ACF-AD96-B5418BF85FE8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540778-7594-460A-9777-C6B76A89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4D1D71-AE77-4BC2-A090-737C5976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BB5-CC1B-471E-9528-8BCAA143FE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56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D21A8-7627-425F-B297-27936889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B50C62-5304-4D50-9888-1EF8A5750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14F77A-C51A-417E-9DDF-AAB6404AF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E75173-FF1C-49CE-8F94-3015BC76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D5E-400A-4ACF-AD96-B5418BF85FE8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15EEF8-0418-49D3-AA36-3A76D560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B1B3A7-2A33-40C3-B4C9-79AA108D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BB5-CC1B-471E-9528-8BCAA143FE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87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713ABC-1AD6-45DC-ADBB-129D672E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B649C0-A652-473D-A3E3-2D846296D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A97284-E53A-44D5-9618-F4C0D1D16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44D5E-400A-4ACF-AD96-B5418BF85FE8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D22EE9-0F3E-4007-856C-A4ADFD038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BD9B76-D8C4-4025-A92B-16C8DC564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2DBB5-CC1B-471E-9528-8BCAA143FE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12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F0A5A-21E7-4DBF-ABDE-81DA830B6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Fraktale generieren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D3ED3D-BCF5-47C1-AFD1-A4C13D8DD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3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F6AAC-DC8A-4D35-9EFD-EA8FC47F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97D2C-69E6-4CBB-84F7-CC295B007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Projektvorstellung und Design Dokument</a:t>
            </a:r>
          </a:p>
          <a:p>
            <a:r>
              <a:rPr lang="de-DE" dirty="0"/>
              <a:t>Aktueller Stand</a:t>
            </a:r>
          </a:p>
          <a:p>
            <a:r>
              <a:rPr lang="de-DE" dirty="0"/>
              <a:t>Nächste Schritte</a:t>
            </a:r>
          </a:p>
          <a:p>
            <a:r>
              <a:rPr lang="de-DE" dirty="0"/>
              <a:t>Ähnliche </a:t>
            </a:r>
            <a:r>
              <a:rPr lang="de-DE" dirty="0" err="1"/>
              <a:t>Addons</a:t>
            </a:r>
            <a:endParaRPr lang="de-DE" dirty="0"/>
          </a:p>
          <a:p>
            <a:pPr lvl="1"/>
            <a:r>
              <a:rPr lang="de-DE" dirty="0"/>
              <a:t>UI</a:t>
            </a:r>
          </a:p>
          <a:p>
            <a:pPr lvl="1"/>
            <a:r>
              <a:rPr lang="de-DE" dirty="0"/>
              <a:t>Technisch</a:t>
            </a:r>
          </a:p>
        </p:txBody>
      </p:sp>
    </p:spTree>
    <p:extLst>
      <p:ext uri="{BB962C8B-B14F-4D97-AF65-F5344CB8AC3E}">
        <p14:creationId xmlns:p14="http://schemas.microsoft.com/office/powerpoint/2010/main" val="80429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Fraktale generieren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Fraktale generieren</dc:title>
  <dc:creator>Marius Kögel</dc:creator>
  <cp:lastModifiedBy>Marius Kögel</cp:lastModifiedBy>
  <cp:revision>1</cp:revision>
  <dcterms:created xsi:type="dcterms:W3CDTF">2021-05-16T18:48:58Z</dcterms:created>
  <dcterms:modified xsi:type="dcterms:W3CDTF">2021-05-16T18:53:51Z</dcterms:modified>
</cp:coreProperties>
</file>