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8" r:id="rId2"/>
    <p:sldId id="273" r:id="rId3"/>
    <p:sldId id="276" r:id="rId4"/>
    <p:sldId id="277" r:id="rId5"/>
    <p:sldId id="274" r:id="rId6"/>
    <p:sldId id="275" r:id="rId7"/>
    <p:sldId id="259" r:id="rId8"/>
    <p:sldId id="301" r:id="rId9"/>
    <p:sldId id="303" r:id="rId10"/>
    <p:sldId id="304" r:id="rId11"/>
    <p:sldId id="284" r:id="rId12"/>
    <p:sldId id="285" r:id="rId13"/>
    <p:sldId id="286" r:id="rId14"/>
    <p:sldId id="260" r:id="rId15"/>
    <p:sldId id="279" r:id="rId16"/>
    <p:sldId id="266" r:id="rId17"/>
    <p:sldId id="287" r:id="rId18"/>
    <p:sldId id="300" r:id="rId19"/>
    <p:sldId id="305" r:id="rId20"/>
    <p:sldId id="278" r:id="rId21"/>
    <p:sldId id="306" r:id="rId22"/>
    <p:sldId id="307" r:id="rId23"/>
    <p:sldId id="308" r:id="rId24"/>
    <p:sldId id="282" r:id="rId25"/>
    <p:sldId id="290"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138"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FD60EE-20E1-4712-A719-2FC2F4053958}"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de-DE"/>
        </a:p>
      </dgm:t>
    </dgm:pt>
    <dgm:pt modelId="{239C80F6-87AE-4F0C-B629-FC636F1E3F69}">
      <dgm:prSet phldrT="[Text]"/>
      <dgm:spPr/>
      <dgm:t>
        <a:bodyPr/>
        <a:lstStyle/>
        <a:p>
          <a:r>
            <a:rPr lang="de-DE" dirty="0"/>
            <a:t>Monopoly</a:t>
          </a:r>
        </a:p>
      </dgm:t>
    </dgm:pt>
    <dgm:pt modelId="{0F85CAC6-C7B1-40F9-8709-877237654A0E}" type="parTrans" cxnId="{637F0B68-595C-45FB-A24F-B216E7521CC9}">
      <dgm:prSet/>
      <dgm:spPr/>
      <dgm:t>
        <a:bodyPr/>
        <a:lstStyle/>
        <a:p>
          <a:endParaRPr lang="de-DE"/>
        </a:p>
      </dgm:t>
    </dgm:pt>
    <dgm:pt modelId="{86F2BB67-C394-43CB-9B44-476A7E4B5AFC}" type="sibTrans" cxnId="{637F0B68-595C-45FB-A24F-B216E7521CC9}">
      <dgm:prSet/>
      <dgm:spPr/>
      <dgm:t>
        <a:bodyPr/>
        <a:lstStyle/>
        <a:p>
          <a:endParaRPr lang="de-DE"/>
        </a:p>
      </dgm:t>
    </dgm:pt>
    <dgm:pt modelId="{4BFAD493-D9CF-4397-B2D3-BE57DB52E4E8}">
      <dgm:prSet phldrT="[Text]"/>
      <dgm:spPr/>
      <dgm:t>
        <a:bodyPr/>
        <a:lstStyle/>
        <a:p>
          <a:r>
            <a:rPr lang="de-DE" dirty="0"/>
            <a:t>Online</a:t>
          </a:r>
        </a:p>
      </dgm:t>
    </dgm:pt>
    <dgm:pt modelId="{8C3968B7-06E3-422A-AB82-E75EDC95B635}" type="parTrans" cxnId="{AFD2D481-92ED-4335-A10D-62622EC1670D}">
      <dgm:prSet/>
      <dgm:spPr/>
      <dgm:t>
        <a:bodyPr/>
        <a:lstStyle/>
        <a:p>
          <a:endParaRPr lang="de-DE"/>
        </a:p>
      </dgm:t>
    </dgm:pt>
    <dgm:pt modelId="{7D7675BA-2D4D-4B0D-B295-DC9C23FFB6CF}" type="sibTrans" cxnId="{AFD2D481-92ED-4335-A10D-62622EC1670D}">
      <dgm:prSet/>
      <dgm:spPr/>
      <dgm:t>
        <a:bodyPr/>
        <a:lstStyle/>
        <a:p>
          <a:endParaRPr lang="de-DE"/>
        </a:p>
      </dgm:t>
    </dgm:pt>
    <dgm:pt modelId="{17C8E2C7-5B7B-4D7D-BFA6-9B22DE55FCCA}">
      <dgm:prSet phldrT="[Text]"/>
      <dgm:spPr/>
      <dgm:t>
        <a:bodyPr/>
        <a:lstStyle/>
        <a:p>
          <a:r>
            <a:rPr lang="de-DE" dirty="0"/>
            <a:t>Luck</a:t>
          </a:r>
        </a:p>
      </dgm:t>
    </dgm:pt>
    <dgm:pt modelId="{3A6C9397-9850-4E7A-B6B8-2DFF897618E5}" type="parTrans" cxnId="{69B08F0B-1F9A-4648-A1B0-0B23B921DFEB}">
      <dgm:prSet/>
      <dgm:spPr/>
      <dgm:t>
        <a:bodyPr/>
        <a:lstStyle/>
        <a:p>
          <a:endParaRPr lang="de-DE"/>
        </a:p>
      </dgm:t>
    </dgm:pt>
    <dgm:pt modelId="{EB219958-809D-4C3C-AF0C-9698CB7B90C9}" type="sibTrans" cxnId="{69B08F0B-1F9A-4648-A1B0-0B23B921DFEB}">
      <dgm:prSet/>
      <dgm:spPr/>
      <dgm:t>
        <a:bodyPr/>
        <a:lstStyle/>
        <a:p>
          <a:endParaRPr lang="de-DE"/>
        </a:p>
      </dgm:t>
    </dgm:pt>
    <dgm:pt modelId="{FA3B9B8C-1DE1-456E-9560-D787254AD2A2}">
      <dgm:prSet phldrT="[Text]"/>
      <dgm:spPr/>
      <dgm:t>
        <a:bodyPr/>
        <a:lstStyle/>
        <a:p>
          <a:r>
            <a:rPr lang="de-DE" dirty="0" err="1"/>
            <a:t>Ressources</a:t>
          </a:r>
          <a:endParaRPr lang="de-DE" dirty="0"/>
        </a:p>
      </dgm:t>
    </dgm:pt>
    <dgm:pt modelId="{3C1E62D6-AA94-4BBD-B2B6-1AFDE1FE9CF7}" type="parTrans" cxnId="{3A1EFEB6-21C2-4358-B2F2-5AF61B53866E}">
      <dgm:prSet/>
      <dgm:spPr/>
      <dgm:t>
        <a:bodyPr/>
        <a:lstStyle/>
        <a:p>
          <a:endParaRPr lang="de-DE"/>
        </a:p>
      </dgm:t>
    </dgm:pt>
    <dgm:pt modelId="{64C1C1B2-BC85-46C7-8E29-DF94448F2AD0}" type="sibTrans" cxnId="{3A1EFEB6-21C2-4358-B2F2-5AF61B53866E}">
      <dgm:prSet/>
      <dgm:spPr/>
      <dgm:t>
        <a:bodyPr/>
        <a:lstStyle/>
        <a:p>
          <a:endParaRPr lang="de-DE"/>
        </a:p>
      </dgm:t>
    </dgm:pt>
    <dgm:pt modelId="{D4964869-B427-453C-8E43-9966F91E5C02}" type="pres">
      <dgm:prSet presAssocID="{C4FD60EE-20E1-4712-A719-2FC2F4053958}" presName="composite" presStyleCnt="0">
        <dgm:presLayoutVars>
          <dgm:chMax val="1"/>
          <dgm:dir/>
          <dgm:resizeHandles val="exact"/>
        </dgm:presLayoutVars>
      </dgm:prSet>
      <dgm:spPr/>
    </dgm:pt>
    <dgm:pt modelId="{49472F2A-F1DE-4F78-BA0E-7DA5F5DF990B}" type="pres">
      <dgm:prSet presAssocID="{239C80F6-87AE-4F0C-B629-FC636F1E3F69}" presName="roof" presStyleLbl="dkBgShp" presStyleIdx="0" presStyleCnt="2"/>
      <dgm:spPr/>
    </dgm:pt>
    <dgm:pt modelId="{7AC2C057-0D75-4490-B830-13CB2301247F}" type="pres">
      <dgm:prSet presAssocID="{239C80F6-87AE-4F0C-B629-FC636F1E3F69}" presName="pillars" presStyleCnt="0"/>
      <dgm:spPr/>
    </dgm:pt>
    <dgm:pt modelId="{6B47B6AA-AD4B-4D91-B9F4-8B9B45D78A42}" type="pres">
      <dgm:prSet presAssocID="{239C80F6-87AE-4F0C-B629-FC636F1E3F69}" presName="pillar1" presStyleLbl="node1" presStyleIdx="0" presStyleCnt="3">
        <dgm:presLayoutVars>
          <dgm:bulletEnabled val="1"/>
        </dgm:presLayoutVars>
      </dgm:prSet>
      <dgm:spPr/>
    </dgm:pt>
    <dgm:pt modelId="{BF564488-586D-4540-9FE8-FD0431FEF4FE}" type="pres">
      <dgm:prSet presAssocID="{17C8E2C7-5B7B-4D7D-BFA6-9B22DE55FCCA}" presName="pillarX" presStyleLbl="node1" presStyleIdx="1" presStyleCnt="3">
        <dgm:presLayoutVars>
          <dgm:bulletEnabled val="1"/>
        </dgm:presLayoutVars>
      </dgm:prSet>
      <dgm:spPr/>
    </dgm:pt>
    <dgm:pt modelId="{5D02DC7F-3921-44F5-BE77-B32B362823A5}" type="pres">
      <dgm:prSet presAssocID="{FA3B9B8C-1DE1-456E-9560-D787254AD2A2}" presName="pillarX" presStyleLbl="node1" presStyleIdx="2" presStyleCnt="3">
        <dgm:presLayoutVars>
          <dgm:bulletEnabled val="1"/>
        </dgm:presLayoutVars>
      </dgm:prSet>
      <dgm:spPr/>
    </dgm:pt>
    <dgm:pt modelId="{D8FA232C-41E2-4262-B752-B9DA825A189E}" type="pres">
      <dgm:prSet presAssocID="{239C80F6-87AE-4F0C-B629-FC636F1E3F69}" presName="base" presStyleLbl="dkBgShp" presStyleIdx="1" presStyleCnt="2"/>
      <dgm:spPr/>
    </dgm:pt>
  </dgm:ptLst>
  <dgm:cxnLst>
    <dgm:cxn modelId="{69B08F0B-1F9A-4648-A1B0-0B23B921DFEB}" srcId="{239C80F6-87AE-4F0C-B629-FC636F1E3F69}" destId="{17C8E2C7-5B7B-4D7D-BFA6-9B22DE55FCCA}" srcOrd="1" destOrd="0" parTransId="{3A6C9397-9850-4E7A-B6B8-2DFF897618E5}" sibTransId="{EB219958-809D-4C3C-AF0C-9698CB7B90C9}"/>
    <dgm:cxn modelId="{60C2F82F-3B5A-41BB-9116-3A0C7AC493BD}" type="presOf" srcId="{17C8E2C7-5B7B-4D7D-BFA6-9B22DE55FCCA}" destId="{BF564488-586D-4540-9FE8-FD0431FEF4FE}" srcOrd="0" destOrd="0" presId="urn:microsoft.com/office/officeart/2005/8/layout/hList3"/>
    <dgm:cxn modelId="{AFF7D542-C860-4308-BCCE-18636477CB78}" type="presOf" srcId="{FA3B9B8C-1DE1-456E-9560-D787254AD2A2}" destId="{5D02DC7F-3921-44F5-BE77-B32B362823A5}" srcOrd="0" destOrd="0" presId="urn:microsoft.com/office/officeart/2005/8/layout/hList3"/>
    <dgm:cxn modelId="{637F0B68-595C-45FB-A24F-B216E7521CC9}" srcId="{C4FD60EE-20E1-4712-A719-2FC2F4053958}" destId="{239C80F6-87AE-4F0C-B629-FC636F1E3F69}" srcOrd="0" destOrd="0" parTransId="{0F85CAC6-C7B1-40F9-8709-877237654A0E}" sibTransId="{86F2BB67-C394-43CB-9B44-476A7E4B5AFC}"/>
    <dgm:cxn modelId="{DDFF396D-F2E3-463C-A1B0-02731083312D}" type="presOf" srcId="{239C80F6-87AE-4F0C-B629-FC636F1E3F69}" destId="{49472F2A-F1DE-4F78-BA0E-7DA5F5DF990B}" srcOrd="0" destOrd="0" presId="urn:microsoft.com/office/officeart/2005/8/layout/hList3"/>
    <dgm:cxn modelId="{AFD2D481-92ED-4335-A10D-62622EC1670D}" srcId="{239C80F6-87AE-4F0C-B629-FC636F1E3F69}" destId="{4BFAD493-D9CF-4397-B2D3-BE57DB52E4E8}" srcOrd="0" destOrd="0" parTransId="{8C3968B7-06E3-422A-AB82-E75EDC95B635}" sibTransId="{7D7675BA-2D4D-4B0D-B295-DC9C23FFB6CF}"/>
    <dgm:cxn modelId="{E2F8B983-5D84-4B43-A09D-2E4C955AC89B}" type="presOf" srcId="{C4FD60EE-20E1-4712-A719-2FC2F4053958}" destId="{D4964869-B427-453C-8E43-9966F91E5C02}" srcOrd="0" destOrd="0" presId="urn:microsoft.com/office/officeart/2005/8/layout/hList3"/>
    <dgm:cxn modelId="{BC135B93-C2FA-4ABC-BC53-7D39FB1CB5DF}" type="presOf" srcId="{4BFAD493-D9CF-4397-B2D3-BE57DB52E4E8}" destId="{6B47B6AA-AD4B-4D91-B9F4-8B9B45D78A42}" srcOrd="0" destOrd="0" presId="urn:microsoft.com/office/officeart/2005/8/layout/hList3"/>
    <dgm:cxn modelId="{3A1EFEB6-21C2-4358-B2F2-5AF61B53866E}" srcId="{239C80F6-87AE-4F0C-B629-FC636F1E3F69}" destId="{FA3B9B8C-1DE1-456E-9560-D787254AD2A2}" srcOrd="2" destOrd="0" parTransId="{3C1E62D6-AA94-4BBD-B2B6-1AFDE1FE9CF7}" sibTransId="{64C1C1B2-BC85-46C7-8E29-DF94448F2AD0}"/>
    <dgm:cxn modelId="{38EBC9CE-CA25-48DE-B5CF-60FC7C06E71C}" type="presParOf" srcId="{D4964869-B427-453C-8E43-9966F91E5C02}" destId="{49472F2A-F1DE-4F78-BA0E-7DA5F5DF990B}" srcOrd="0" destOrd="0" presId="urn:microsoft.com/office/officeart/2005/8/layout/hList3"/>
    <dgm:cxn modelId="{1330A10D-3D0C-4422-9ED6-43BA8C365B91}" type="presParOf" srcId="{D4964869-B427-453C-8E43-9966F91E5C02}" destId="{7AC2C057-0D75-4490-B830-13CB2301247F}" srcOrd="1" destOrd="0" presId="urn:microsoft.com/office/officeart/2005/8/layout/hList3"/>
    <dgm:cxn modelId="{BDBE24C8-06C5-41F5-94C2-BD88349F21E6}" type="presParOf" srcId="{7AC2C057-0D75-4490-B830-13CB2301247F}" destId="{6B47B6AA-AD4B-4D91-B9F4-8B9B45D78A42}" srcOrd="0" destOrd="0" presId="urn:microsoft.com/office/officeart/2005/8/layout/hList3"/>
    <dgm:cxn modelId="{6C3EFBA2-1B32-4E40-A349-0A3300349585}" type="presParOf" srcId="{7AC2C057-0D75-4490-B830-13CB2301247F}" destId="{BF564488-586D-4540-9FE8-FD0431FEF4FE}" srcOrd="1" destOrd="0" presId="urn:microsoft.com/office/officeart/2005/8/layout/hList3"/>
    <dgm:cxn modelId="{3B793B73-E738-4CFB-91D0-BB5B7FDD53BB}" type="presParOf" srcId="{7AC2C057-0D75-4490-B830-13CB2301247F}" destId="{5D02DC7F-3921-44F5-BE77-B32B362823A5}" srcOrd="2" destOrd="0" presId="urn:microsoft.com/office/officeart/2005/8/layout/hList3"/>
    <dgm:cxn modelId="{04E766D5-B5FB-4380-A3E2-FCABAD851724}" type="presParOf" srcId="{D4964869-B427-453C-8E43-9966F91E5C02}" destId="{D8FA232C-41E2-4262-B752-B9DA825A189E}"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FD60EE-20E1-4712-A719-2FC2F4053958}"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de-DE"/>
        </a:p>
      </dgm:t>
    </dgm:pt>
    <dgm:pt modelId="{239C80F6-87AE-4F0C-B629-FC636F1E3F69}">
      <dgm:prSet phldrT="[Text]"/>
      <dgm:spPr/>
      <dgm:t>
        <a:bodyPr/>
        <a:lstStyle/>
        <a:p>
          <a:r>
            <a:rPr lang="de-DE" dirty="0"/>
            <a:t>Monopoly</a:t>
          </a:r>
        </a:p>
      </dgm:t>
    </dgm:pt>
    <dgm:pt modelId="{0F85CAC6-C7B1-40F9-8709-877237654A0E}" type="parTrans" cxnId="{637F0B68-595C-45FB-A24F-B216E7521CC9}">
      <dgm:prSet/>
      <dgm:spPr/>
      <dgm:t>
        <a:bodyPr/>
        <a:lstStyle/>
        <a:p>
          <a:endParaRPr lang="de-DE"/>
        </a:p>
      </dgm:t>
    </dgm:pt>
    <dgm:pt modelId="{86F2BB67-C394-43CB-9B44-476A7E4B5AFC}" type="sibTrans" cxnId="{637F0B68-595C-45FB-A24F-B216E7521CC9}">
      <dgm:prSet/>
      <dgm:spPr/>
      <dgm:t>
        <a:bodyPr/>
        <a:lstStyle/>
        <a:p>
          <a:endParaRPr lang="de-DE"/>
        </a:p>
      </dgm:t>
    </dgm:pt>
    <dgm:pt modelId="{17C8E2C7-5B7B-4D7D-BFA6-9B22DE55FCCA}">
      <dgm:prSet phldrT="[Text]"/>
      <dgm:spPr/>
      <dgm:t>
        <a:bodyPr/>
        <a:lstStyle/>
        <a:p>
          <a:r>
            <a:rPr lang="de-DE" dirty="0" err="1"/>
            <a:t>Ressources</a:t>
          </a:r>
          <a:endParaRPr lang="de-DE" dirty="0"/>
        </a:p>
      </dgm:t>
    </dgm:pt>
    <dgm:pt modelId="{3A6C9397-9850-4E7A-B6B8-2DFF897618E5}" type="parTrans" cxnId="{69B08F0B-1F9A-4648-A1B0-0B23B921DFEB}">
      <dgm:prSet/>
      <dgm:spPr/>
      <dgm:t>
        <a:bodyPr/>
        <a:lstStyle/>
        <a:p>
          <a:endParaRPr lang="de-DE"/>
        </a:p>
      </dgm:t>
    </dgm:pt>
    <dgm:pt modelId="{EB219958-809D-4C3C-AF0C-9698CB7B90C9}" type="sibTrans" cxnId="{69B08F0B-1F9A-4648-A1B0-0B23B921DFEB}">
      <dgm:prSet/>
      <dgm:spPr/>
      <dgm:t>
        <a:bodyPr/>
        <a:lstStyle/>
        <a:p>
          <a:endParaRPr lang="de-DE"/>
        </a:p>
      </dgm:t>
    </dgm:pt>
    <dgm:pt modelId="{FA3B9B8C-1DE1-456E-9560-D787254AD2A2}">
      <dgm:prSet phldrT="[Text]"/>
      <dgm:spPr/>
      <dgm:t>
        <a:bodyPr/>
        <a:lstStyle/>
        <a:p>
          <a:r>
            <a:rPr lang="de-DE" dirty="0"/>
            <a:t>Events</a:t>
          </a:r>
        </a:p>
      </dgm:t>
    </dgm:pt>
    <dgm:pt modelId="{3C1E62D6-AA94-4BBD-B2B6-1AFDE1FE9CF7}" type="parTrans" cxnId="{3A1EFEB6-21C2-4358-B2F2-5AF61B53866E}">
      <dgm:prSet/>
      <dgm:spPr/>
      <dgm:t>
        <a:bodyPr/>
        <a:lstStyle/>
        <a:p>
          <a:endParaRPr lang="de-DE"/>
        </a:p>
      </dgm:t>
    </dgm:pt>
    <dgm:pt modelId="{64C1C1B2-BC85-46C7-8E29-DF94448F2AD0}" type="sibTrans" cxnId="{3A1EFEB6-21C2-4358-B2F2-5AF61B53866E}">
      <dgm:prSet/>
      <dgm:spPr/>
      <dgm:t>
        <a:bodyPr/>
        <a:lstStyle/>
        <a:p>
          <a:endParaRPr lang="de-DE"/>
        </a:p>
      </dgm:t>
    </dgm:pt>
    <dgm:pt modelId="{4BFAD493-D9CF-4397-B2D3-BE57DB52E4E8}">
      <dgm:prSet phldrT="[Text]"/>
      <dgm:spPr/>
      <dgm:t>
        <a:bodyPr/>
        <a:lstStyle/>
        <a:p>
          <a:r>
            <a:rPr lang="de-DE" dirty="0"/>
            <a:t>Luck</a:t>
          </a:r>
        </a:p>
      </dgm:t>
    </dgm:pt>
    <dgm:pt modelId="{7D7675BA-2D4D-4B0D-B295-DC9C23FFB6CF}" type="sibTrans" cxnId="{AFD2D481-92ED-4335-A10D-62622EC1670D}">
      <dgm:prSet/>
      <dgm:spPr/>
      <dgm:t>
        <a:bodyPr/>
        <a:lstStyle/>
        <a:p>
          <a:endParaRPr lang="de-DE"/>
        </a:p>
      </dgm:t>
    </dgm:pt>
    <dgm:pt modelId="{8C3968B7-06E3-422A-AB82-E75EDC95B635}" type="parTrans" cxnId="{AFD2D481-92ED-4335-A10D-62622EC1670D}">
      <dgm:prSet/>
      <dgm:spPr/>
      <dgm:t>
        <a:bodyPr/>
        <a:lstStyle/>
        <a:p>
          <a:endParaRPr lang="de-DE"/>
        </a:p>
      </dgm:t>
    </dgm:pt>
    <dgm:pt modelId="{D4964869-B427-453C-8E43-9966F91E5C02}" type="pres">
      <dgm:prSet presAssocID="{C4FD60EE-20E1-4712-A719-2FC2F4053958}" presName="composite" presStyleCnt="0">
        <dgm:presLayoutVars>
          <dgm:chMax val="1"/>
          <dgm:dir/>
          <dgm:resizeHandles val="exact"/>
        </dgm:presLayoutVars>
      </dgm:prSet>
      <dgm:spPr/>
    </dgm:pt>
    <dgm:pt modelId="{49472F2A-F1DE-4F78-BA0E-7DA5F5DF990B}" type="pres">
      <dgm:prSet presAssocID="{239C80F6-87AE-4F0C-B629-FC636F1E3F69}" presName="roof" presStyleLbl="dkBgShp" presStyleIdx="0" presStyleCnt="2"/>
      <dgm:spPr/>
    </dgm:pt>
    <dgm:pt modelId="{7AC2C057-0D75-4490-B830-13CB2301247F}" type="pres">
      <dgm:prSet presAssocID="{239C80F6-87AE-4F0C-B629-FC636F1E3F69}" presName="pillars" presStyleCnt="0"/>
      <dgm:spPr/>
    </dgm:pt>
    <dgm:pt modelId="{6B47B6AA-AD4B-4D91-B9F4-8B9B45D78A42}" type="pres">
      <dgm:prSet presAssocID="{239C80F6-87AE-4F0C-B629-FC636F1E3F69}" presName="pillar1" presStyleLbl="node1" presStyleIdx="0" presStyleCnt="3">
        <dgm:presLayoutVars>
          <dgm:bulletEnabled val="1"/>
        </dgm:presLayoutVars>
      </dgm:prSet>
      <dgm:spPr/>
    </dgm:pt>
    <dgm:pt modelId="{BF564488-586D-4540-9FE8-FD0431FEF4FE}" type="pres">
      <dgm:prSet presAssocID="{17C8E2C7-5B7B-4D7D-BFA6-9B22DE55FCCA}" presName="pillarX" presStyleLbl="node1" presStyleIdx="1" presStyleCnt="3">
        <dgm:presLayoutVars>
          <dgm:bulletEnabled val="1"/>
        </dgm:presLayoutVars>
      </dgm:prSet>
      <dgm:spPr/>
    </dgm:pt>
    <dgm:pt modelId="{5D02DC7F-3921-44F5-BE77-B32B362823A5}" type="pres">
      <dgm:prSet presAssocID="{FA3B9B8C-1DE1-456E-9560-D787254AD2A2}" presName="pillarX" presStyleLbl="node1" presStyleIdx="2" presStyleCnt="3">
        <dgm:presLayoutVars>
          <dgm:bulletEnabled val="1"/>
        </dgm:presLayoutVars>
      </dgm:prSet>
      <dgm:spPr/>
    </dgm:pt>
    <dgm:pt modelId="{D8FA232C-41E2-4262-B752-B9DA825A189E}" type="pres">
      <dgm:prSet presAssocID="{239C80F6-87AE-4F0C-B629-FC636F1E3F69}" presName="base" presStyleLbl="dkBgShp" presStyleIdx="1" presStyleCnt="2"/>
      <dgm:spPr/>
    </dgm:pt>
  </dgm:ptLst>
  <dgm:cxnLst>
    <dgm:cxn modelId="{69B08F0B-1F9A-4648-A1B0-0B23B921DFEB}" srcId="{239C80F6-87AE-4F0C-B629-FC636F1E3F69}" destId="{17C8E2C7-5B7B-4D7D-BFA6-9B22DE55FCCA}" srcOrd="1" destOrd="0" parTransId="{3A6C9397-9850-4E7A-B6B8-2DFF897618E5}" sibTransId="{EB219958-809D-4C3C-AF0C-9698CB7B90C9}"/>
    <dgm:cxn modelId="{60C2F82F-3B5A-41BB-9116-3A0C7AC493BD}" type="presOf" srcId="{17C8E2C7-5B7B-4D7D-BFA6-9B22DE55FCCA}" destId="{BF564488-586D-4540-9FE8-FD0431FEF4FE}" srcOrd="0" destOrd="0" presId="urn:microsoft.com/office/officeart/2005/8/layout/hList3"/>
    <dgm:cxn modelId="{AFF7D542-C860-4308-BCCE-18636477CB78}" type="presOf" srcId="{FA3B9B8C-1DE1-456E-9560-D787254AD2A2}" destId="{5D02DC7F-3921-44F5-BE77-B32B362823A5}" srcOrd="0" destOrd="0" presId="urn:microsoft.com/office/officeart/2005/8/layout/hList3"/>
    <dgm:cxn modelId="{637F0B68-595C-45FB-A24F-B216E7521CC9}" srcId="{C4FD60EE-20E1-4712-A719-2FC2F4053958}" destId="{239C80F6-87AE-4F0C-B629-FC636F1E3F69}" srcOrd="0" destOrd="0" parTransId="{0F85CAC6-C7B1-40F9-8709-877237654A0E}" sibTransId="{86F2BB67-C394-43CB-9B44-476A7E4B5AFC}"/>
    <dgm:cxn modelId="{DDFF396D-F2E3-463C-A1B0-02731083312D}" type="presOf" srcId="{239C80F6-87AE-4F0C-B629-FC636F1E3F69}" destId="{49472F2A-F1DE-4F78-BA0E-7DA5F5DF990B}" srcOrd="0" destOrd="0" presId="urn:microsoft.com/office/officeart/2005/8/layout/hList3"/>
    <dgm:cxn modelId="{AFD2D481-92ED-4335-A10D-62622EC1670D}" srcId="{239C80F6-87AE-4F0C-B629-FC636F1E3F69}" destId="{4BFAD493-D9CF-4397-B2D3-BE57DB52E4E8}" srcOrd="0" destOrd="0" parTransId="{8C3968B7-06E3-422A-AB82-E75EDC95B635}" sibTransId="{7D7675BA-2D4D-4B0D-B295-DC9C23FFB6CF}"/>
    <dgm:cxn modelId="{E2F8B983-5D84-4B43-A09D-2E4C955AC89B}" type="presOf" srcId="{C4FD60EE-20E1-4712-A719-2FC2F4053958}" destId="{D4964869-B427-453C-8E43-9966F91E5C02}" srcOrd="0" destOrd="0" presId="urn:microsoft.com/office/officeart/2005/8/layout/hList3"/>
    <dgm:cxn modelId="{BC135B93-C2FA-4ABC-BC53-7D39FB1CB5DF}" type="presOf" srcId="{4BFAD493-D9CF-4397-B2D3-BE57DB52E4E8}" destId="{6B47B6AA-AD4B-4D91-B9F4-8B9B45D78A42}" srcOrd="0" destOrd="0" presId="urn:microsoft.com/office/officeart/2005/8/layout/hList3"/>
    <dgm:cxn modelId="{3A1EFEB6-21C2-4358-B2F2-5AF61B53866E}" srcId="{239C80F6-87AE-4F0C-B629-FC636F1E3F69}" destId="{FA3B9B8C-1DE1-456E-9560-D787254AD2A2}" srcOrd="2" destOrd="0" parTransId="{3C1E62D6-AA94-4BBD-B2B6-1AFDE1FE9CF7}" sibTransId="{64C1C1B2-BC85-46C7-8E29-DF94448F2AD0}"/>
    <dgm:cxn modelId="{38EBC9CE-CA25-48DE-B5CF-60FC7C06E71C}" type="presParOf" srcId="{D4964869-B427-453C-8E43-9966F91E5C02}" destId="{49472F2A-F1DE-4F78-BA0E-7DA5F5DF990B}" srcOrd="0" destOrd="0" presId="urn:microsoft.com/office/officeart/2005/8/layout/hList3"/>
    <dgm:cxn modelId="{1330A10D-3D0C-4422-9ED6-43BA8C365B91}" type="presParOf" srcId="{D4964869-B427-453C-8E43-9966F91E5C02}" destId="{7AC2C057-0D75-4490-B830-13CB2301247F}" srcOrd="1" destOrd="0" presId="urn:microsoft.com/office/officeart/2005/8/layout/hList3"/>
    <dgm:cxn modelId="{BDBE24C8-06C5-41F5-94C2-BD88349F21E6}" type="presParOf" srcId="{7AC2C057-0D75-4490-B830-13CB2301247F}" destId="{6B47B6AA-AD4B-4D91-B9F4-8B9B45D78A42}" srcOrd="0" destOrd="0" presId="urn:microsoft.com/office/officeart/2005/8/layout/hList3"/>
    <dgm:cxn modelId="{6C3EFBA2-1B32-4E40-A349-0A3300349585}" type="presParOf" srcId="{7AC2C057-0D75-4490-B830-13CB2301247F}" destId="{BF564488-586D-4540-9FE8-FD0431FEF4FE}" srcOrd="1" destOrd="0" presId="urn:microsoft.com/office/officeart/2005/8/layout/hList3"/>
    <dgm:cxn modelId="{3B793B73-E738-4CFB-91D0-BB5B7FDD53BB}" type="presParOf" srcId="{7AC2C057-0D75-4490-B830-13CB2301247F}" destId="{5D02DC7F-3921-44F5-BE77-B32B362823A5}" srcOrd="2" destOrd="0" presId="urn:microsoft.com/office/officeart/2005/8/layout/hList3"/>
    <dgm:cxn modelId="{04E766D5-B5FB-4380-A3E2-FCABAD851724}" type="presParOf" srcId="{D4964869-B427-453C-8E43-9966F91E5C02}" destId="{D8FA232C-41E2-4262-B752-B9DA825A189E}"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1B8708-700A-4C97-812F-579EF6A5C0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e-DE"/>
        </a:p>
      </dgm:t>
    </dgm:pt>
    <dgm:pt modelId="{D6DF5C5D-D348-48F9-928A-1AD8C6569150}">
      <dgm:prSet phldrT="[Text]"/>
      <dgm:spPr/>
      <dgm:t>
        <a:bodyPr/>
        <a:lstStyle/>
        <a:p>
          <a:r>
            <a:rPr lang="de-DE" dirty="0" err="1"/>
            <a:t>Playing</a:t>
          </a:r>
          <a:r>
            <a:rPr lang="de-DE" dirty="0"/>
            <a:t> Field</a:t>
          </a:r>
        </a:p>
      </dgm:t>
    </dgm:pt>
    <dgm:pt modelId="{E09E571F-0FBF-44BC-956A-C3DA3A6C0F4A}" type="parTrans" cxnId="{E1FA6631-3790-4999-AE0B-B9B63EA9267C}">
      <dgm:prSet/>
      <dgm:spPr/>
      <dgm:t>
        <a:bodyPr/>
        <a:lstStyle/>
        <a:p>
          <a:endParaRPr lang="de-DE"/>
        </a:p>
      </dgm:t>
    </dgm:pt>
    <dgm:pt modelId="{2F5A7A97-ED57-4DF8-BDD8-D312D3CDDA13}" type="sibTrans" cxnId="{E1FA6631-3790-4999-AE0B-B9B63EA9267C}">
      <dgm:prSet/>
      <dgm:spPr/>
      <dgm:t>
        <a:bodyPr/>
        <a:lstStyle/>
        <a:p>
          <a:endParaRPr lang="de-DE"/>
        </a:p>
      </dgm:t>
    </dgm:pt>
    <dgm:pt modelId="{04E5C6CB-6B67-43CC-9D8D-A94FC4B98653}">
      <dgm:prSet phldrT="[Text]"/>
      <dgm:spPr/>
      <dgm:t>
        <a:bodyPr/>
        <a:lstStyle/>
        <a:p>
          <a:r>
            <a:rPr lang="de-DE" dirty="0"/>
            <a:t>Surface</a:t>
          </a:r>
        </a:p>
      </dgm:t>
    </dgm:pt>
    <dgm:pt modelId="{6AF3966B-63EF-4B94-92AD-1DB582A6BD4D}" type="parTrans" cxnId="{043CE5EB-1939-4FF2-BCA7-DDCE11DF5FF9}">
      <dgm:prSet/>
      <dgm:spPr/>
      <dgm:t>
        <a:bodyPr/>
        <a:lstStyle/>
        <a:p>
          <a:endParaRPr lang="de-DE"/>
        </a:p>
      </dgm:t>
    </dgm:pt>
    <dgm:pt modelId="{001D0F64-6487-4695-9C15-6CB6D70CA5AE}" type="sibTrans" cxnId="{043CE5EB-1939-4FF2-BCA7-DDCE11DF5FF9}">
      <dgm:prSet/>
      <dgm:spPr/>
      <dgm:t>
        <a:bodyPr/>
        <a:lstStyle/>
        <a:p>
          <a:endParaRPr lang="de-DE"/>
        </a:p>
      </dgm:t>
    </dgm:pt>
    <dgm:pt modelId="{42A96F8C-1644-4BE4-B511-101E456BD444}">
      <dgm:prSet phldrT="[Text]"/>
      <dgm:spPr/>
      <dgm:t>
        <a:bodyPr/>
        <a:lstStyle/>
        <a:p>
          <a:r>
            <a:rPr lang="de-DE" dirty="0"/>
            <a:t>Trading</a:t>
          </a:r>
        </a:p>
      </dgm:t>
    </dgm:pt>
    <dgm:pt modelId="{7EDF50CC-D97E-4481-8C42-631458432B4C}" type="parTrans" cxnId="{C0332DC2-A52D-40A7-ABF9-FEF395354B9F}">
      <dgm:prSet/>
      <dgm:spPr/>
      <dgm:t>
        <a:bodyPr/>
        <a:lstStyle/>
        <a:p>
          <a:endParaRPr lang="de-DE"/>
        </a:p>
      </dgm:t>
    </dgm:pt>
    <dgm:pt modelId="{A7ED59B7-7E14-452B-851D-AC061BFEF359}" type="sibTrans" cxnId="{C0332DC2-A52D-40A7-ABF9-FEF395354B9F}">
      <dgm:prSet/>
      <dgm:spPr/>
      <dgm:t>
        <a:bodyPr/>
        <a:lstStyle/>
        <a:p>
          <a:endParaRPr lang="de-DE"/>
        </a:p>
      </dgm:t>
    </dgm:pt>
    <dgm:pt modelId="{DA099480-6D27-4EB9-A343-15D99FE69590}">
      <dgm:prSet phldrT="[Text]"/>
      <dgm:spPr/>
      <dgm:t>
        <a:bodyPr/>
        <a:lstStyle/>
        <a:p>
          <a:r>
            <a:rPr lang="de-DE" dirty="0"/>
            <a:t>AI</a:t>
          </a:r>
        </a:p>
      </dgm:t>
    </dgm:pt>
    <dgm:pt modelId="{5852A34A-2573-4EED-A065-EF7A1413099C}" type="parTrans" cxnId="{E846052A-A9A7-4F53-A693-8DD3DE82E219}">
      <dgm:prSet/>
      <dgm:spPr/>
      <dgm:t>
        <a:bodyPr/>
        <a:lstStyle/>
        <a:p>
          <a:endParaRPr lang="de-DE"/>
        </a:p>
      </dgm:t>
    </dgm:pt>
    <dgm:pt modelId="{3213ECB7-D5EF-4510-905F-CC9F22A750A9}" type="sibTrans" cxnId="{E846052A-A9A7-4F53-A693-8DD3DE82E219}">
      <dgm:prSet/>
      <dgm:spPr/>
      <dgm:t>
        <a:bodyPr/>
        <a:lstStyle/>
        <a:p>
          <a:endParaRPr lang="de-DE"/>
        </a:p>
      </dgm:t>
    </dgm:pt>
    <dgm:pt modelId="{B6352C72-FB7A-4961-9BDC-3DCF00378528}">
      <dgm:prSet phldrT="[Text]"/>
      <dgm:spPr/>
      <dgm:t>
        <a:bodyPr/>
        <a:lstStyle/>
        <a:p>
          <a:r>
            <a:rPr lang="de-DE" dirty="0"/>
            <a:t>Events</a:t>
          </a:r>
        </a:p>
      </dgm:t>
    </dgm:pt>
    <dgm:pt modelId="{686962FD-A41B-4AFA-9366-1981AADB27CD}" type="parTrans" cxnId="{0E14931A-8FB7-425A-936D-E29F99B08D96}">
      <dgm:prSet/>
      <dgm:spPr/>
      <dgm:t>
        <a:bodyPr/>
        <a:lstStyle/>
        <a:p>
          <a:endParaRPr lang="de-DE"/>
        </a:p>
      </dgm:t>
    </dgm:pt>
    <dgm:pt modelId="{0F245BAE-702D-4545-8B92-450A16F6DB0C}" type="sibTrans" cxnId="{0E14931A-8FB7-425A-936D-E29F99B08D96}">
      <dgm:prSet/>
      <dgm:spPr/>
      <dgm:t>
        <a:bodyPr/>
        <a:lstStyle/>
        <a:p>
          <a:endParaRPr lang="de-DE"/>
        </a:p>
      </dgm:t>
    </dgm:pt>
    <dgm:pt modelId="{812745C6-5FF8-403D-95D0-BA574A9C3A8B}" type="pres">
      <dgm:prSet presAssocID="{9C1B8708-700A-4C97-812F-579EF6A5C01C}" presName="diagram" presStyleCnt="0">
        <dgm:presLayoutVars>
          <dgm:dir/>
          <dgm:resizeHandles val="exact"/>
        </dgm:presLayoutVars>
      </dgm:prSet>
      <dgm:spPr/>
    </dgm:pt>
    <dgm:pt modelId="{D7D66EE3-634D-4614-8868-D908501A727B}" type="pres">
      <dgm:prSet presAssocID="{D6DF5C5D-D348-48F9-928A-1AD8C6569150}" presName="node" presStyleLbl="node1" presStyleIdx="0" presStyleCnt="5">
        <dgm:presLayoutVars>
          <dgm:bulletEnabled val="1"/>
        </dgm:presLayoutVars>
      </dgm:prSet>
      <dgm:spPr/>
    </dgm:pt>
    <dgm:pt modelId="{ED5C7198-9EEA-4504-9FB5-BF7A0B44E34B}" type="pres">
      <dgm:prSet presAssocID="{2F5A7A97-ED57-4DF8-BDD8-D312D3CDDA13}" presName="sibTrans" presStyleCnt="0"/>
      <dgm:spPr/>
    </dgm:pt>
    <dgm:pt modelId="{26320C1B-9D22-439D-9EC3-2693C74B10BB}" type="pres">
      <dgm:prSet presAssocID="{04E5C6CB-6B67-43CC-9D8D-A94FC4B98653}" presName="node" presStyleLbl="node1" presStyleIdx="1" presStyleCnt="5">
        <dgm:presLayoutVars>
          <dgm:bulletEnabled val="1"/>
        </dgm:presLayoutVars>
      </dgm:prSet>
      <dgm:spPr/>
    </dgm:pt>
    <dgm:pt modelId="{F083CA30-2E21-4C9D-BDA8-8DC5DF220A1D}" type="pres">
      <dgm:prSet presAssocID="{001D0F64-6487-4695-9C15-6CB6D70CA5AE}" presName="sibTrans" presStyleCnt="0"/>
      <dgm:spPr/>
    </dgm:pt>
    <dgm:pt modelId="{E79DE654-273B-4C38-A346-2791CCD6A373}" type="pres">
      <dgm:prSet presAssocID="{42A96F8C-1644-4BE4-B511-101E456BD444}" presName="node" presStyleLbl="node1" presStyleIdx="2" presStyleCnt="5">
        <dgm:presLayoutVars>
          <dgm:bulletEnabled val="1"/>
        </dgm:presLayoutVars>
      </dgm:prSet>
      <dgm:spPr/>
    </dgm:pt>
    <dgm:pt modelId="{3308AEA0-0C70-4D97-B457-A87EF511C2F4}" type="pres">
      <dgm:prSet presAssocID="{A7ED59B7-7E14-452B-851D-AC061BFEF359}" presName="sibTrans" presStyleCnt="0"/>
      <dgm:spPr/>
    </dgm:pt>
    <dgm:pt modelId="{10A2D0B6-5C34-450B-86AE-2636A22D5A68}" type="pres">
      <dgm:prSet presAssocID="{DA099480-6D27-4EB9-A343-15D99FE69590}" presName="node" presStyleLbl="node1" presStyleIdx="3" presStyleCnt="5">
        <dgm:presLayoutVars>
          <dgm:bulletEnabled val="1"/>
        </dgm:presLayoutVars>
      </dgm:prSet>
      <dgm:spPr/>
    </dgm:pt>
    <dgm:pt modelId="{E1967997-E6BC-4658-9EEB-8C147F085BC3}" type="pres">
      <dgm:prSet presAssocID="{3213ECB7-D5EF-4510-905F-CC9F22A750A9}" presName="sibTrans" presStyleCnt="0"/>
      <dgm:spPr/>
    </dgm:pt>
    <dgm:pt modelId="{06FB081C-4058-4FEE-931A-8164626EFCE5}" type="pres">
      <dgm:prSet presAssocID="{B6352C72-FB7A-4961-9BDC-3DCF00378528}" presName="node" presStyleLbl="node1" presStyleIdx="4" presStyleCnt="5">
        <dgm:presLayoutVars>
          <dgm:bulletEnabled val="1"/>
        </dgm:presLayoutVars>
      </dgm:prSet>
      <dgm:spPr/>
    </dgm:pt>
  </dgm:ptLst>
  <dgm:cxnLst>
    <dgm:cxn modelId="{0E14931A-8FB7-425A-936D-E29F99B08D96}" srcId="{9C1B8708-700A-4C97-812F-579EF6A5C01C}" destId="{B6352C72-FB7A-4961-9BDC-3DCF00378528}" srcOrd="4" destOrd="0" parTransId="{686962FD-A41B-4AFA-9366-1981AADB27CD}" sibTransId="{0F245BAE-702D-4545-8B92-450A16F6DB0C}"/>
    <dgm:cxn modelId="{E846052A-A9A7-4F53-A693-8DD3DE82E219}" srcId="{9C1B8708-700A-4C97-812F-579EF6A5C01C}" destId="{DA099480-6D27-4EB9-A343-15D99FE69590}" srcOrd="3" destOrd="0" parTransId="{5852A34A-2573-4EED-A065-EF7A1413099C}" sibTransId="{3213ECB7-D5EF-4510-905F-CC9F22A750A9}"/>
    <dgm:cxn modelId="{E1FA6631-3790-4999-AE0B-B9B63EA9267C}" srcId="{9C1B8708-700A-4C97-812F-579EF6A5C01C}" destId="{D6DF5C5D-D348-48F9-928A-1AD8C6569150}" srcOrd="0" destOrd="0" parTransId="{E09E571F-0FBF-44BC-956A-C3DA3A6C0F4A}" sibTransId="{2F5A7A97-ED57-4DF8-BDD8-D312D3CDDA13}"/>
    <dgm:cxn modelId="{F3E22742-3EED-4A43-9402-93F16F5FF2DF}" type="presOf" srcId="{42A96F8C-1644-4BE4-B511-101E456BD444}" destId="{E79DE654-273B-4C38-A346-2791CCD6A373}" srcOrd="0" destOrd="0" presId="urn:microsoft.com/office/officeart/2005/8/layout/default"/>
    <dgm:cxn modelId="{4F5E3B4C-6D01-4624-93F6-387C930E209F}" type="presOf" srcId="{9C1B8708-700A-4C97-812F-579EF6A5C01C}" destId="{812745C6-5FF8-403D-95D0-BA574A9C3A8B}" srcOrd="0" destOrd="0" presId="urn:microsoft.com/office/officeart/2005/8/layout/default"/>
    <dgm:cxn modelId="{0F577D93-8E0E-4356-90F7-274C5C7ABF2D}" type="presOf" srcId="{B6352C72-FB7A-4961-9BDC-3DCF00378528}" destId="{06FB081C-4058-4FEE-931A-8164626EFCE5}" srcOrd="0" destOrd="0" presId="urn:microsoft.com/office/officeart/2005/8/layout/default"/>
    <dgm:cxn modelId="{6BE3FA99-736B-43D6-86A7-85C598779286}" type="presOf" srcId="{D6DF5C5D-D348-48F9-928A-1AD8C6569150}" destId="{D7D66EE3-634D-4614-8868-D908501A727B}" srcOrd="0" destOrd="0" presId="urn:microsoft.com/office/officeart/2005/8/layout/default"/>
    <dgm:cxn modelId="{C06978B7-EA71-4840-B080-D222979180EB}" type="presOf" srcId="{DA099480-6D27-4EB9-A343-15D99FE69590}" destId="{10A2D0B6-5C34-450B-86AE-2636A22D5A68}" srcOrd="0" destOrd="0" presId="urn:microsoft.com/office/officeart/2005/8/layout/default"/>
    <dgm:cxn modelId="{C0332DC2-A52D-40A7-ABF9-FEF395354B9F}" srcId="{9C1B8708-700A-4C97-812F-579EF6A5C01C}" destId="{42A96F8C-1644-4BE4-B511-101E456BD444}" srcOrd="2" destOrd="0" parTransId="{7EDF50CC-D97E-4481-8C42-631458432B4C}" sibTransId="{A7ED59B7-7E14-452B-851D-AC061BFEF359}"/>
    <dgm:cxn modelId="{A1A52EC7-8A0D-4B16-A498-2487557F3F93}" type="presOf" srcId="{04E5C6CB-6B67-43CC-9D8D-A94FC4B98653}" destId="{26320C1B-9D22-439D-9EC3-2693C74B10BB}" srcOrd="0" destOrd="0" presId="urn:microsoft.com/office/officeart/2005/8/layout/default"/>
    <dgm:cxn modelId="{043CE5EB-1939-4FF2-BCA7-DDCE11DF5FF9}" srcId="{9C1B8708-700A-4C97-812F-579EF6A5C01C}" destId="{04E5C6CB-6B67-43CC-9D8D-A94FC4B98653}" srcOrd="1" destOrd="0" parTransId="{6AF3966B-63EF-4B94-92AD-1DB582A6BD4D}" sibTransId="{001D0F64-6487-4695-9C15-6CB6D70CA5AE}"/>
    <dgm:cxn modelId="{1BECDFD3-C7FB-4A73-BA6B-815381A61305}" type="presParOf" srcId="{812745C6-5FF8-403D-95D0-BA574A9C3A8B}" destId="{D7D66EE3-634D-4614-8868-D908501A727B}" srcOrd="0" destOrd="0" presId="urn:microsoft.com/office/officeart/2005/8/layout/default"/>
    <dgm:cxn modelId="{7413EBA4-19ED-48E6-AB3F-FEA168D5B712}" type="presParOf" srcId="{812745C6-5FF8-403D-95D0-BA574A9C3A8B}" destId="{ED5C7198-9EEA-4504-9FB5-BF7A0B44E34B}" srcOrd="1" destOrd="0" presId="urn:microsoft.com/office/officeart/2005/8/layout/default"/>
    <dgm:cxn modelId="{A3AAF0A7-10C3-4580-997A-8E42E6EF1327}" type="presParOf" srcId="{812745C6-5FF8-403D-95D0-BA574A9C3A8B}" destId="{26320C1B-9D22-439D-9EC3-2693C74B10BB}" srcOrd="2" destOrd="0" presId="urn:microsoft.com/office/officeart/2005/8/layout/default"/>
    <dgm:cxn modelId="{E201F216-192C-4894-BB61-1EE002225638}" type="presParOf" srcId="{812745C6-5FF8-403D-95D0-BA574A9C3A8B}" destId="{F083CA30-2E21-4C9D-BDA8-8DC5DF220A1D}" srcOrd="3" destOrd="0" presId="urn:microsoft.com/office/officeart/2005/8/layout/default"/>
    <dgm:cxn modelId="{75F975E2-4498-4365-AF94-62D3C9B8E02B}" type="presParOf" srcId="{812745C6-5FF8-403D-95D0-BA574A9C3A8B}" destId="{E79DE654-273B-4C38-A346-2791CCD6A373}" srcOrd="4" destOrd="0" presId="urn:microsoft.com/office/officeart/2005/8/layout/default"/>
    <dgm:cxn modelId="{9ED0A1C0-9F5C-4676-BA2A-DCEF239316F2}" type="presParOf" srcId="{812745C6-5FF8-403D-95D0-BA574A9C3A8B}" destId="{3308AEA0-0C70-4D97-B457-A87EF511C2F4}" srcOrd="5" destOrd="0" presId="urn:microsoft.com/office/officeart/2005/8/layout/default"/>
    <dgm:cxn modelId="{3D798F30-F6BB-4CF6-874E-1365C5E0D21A}" type="presParOf" srcId="{812745C6-5FF8-403D-95D0-BA574A9C3A8B}" destId="{10A2D0B6-5C34-450B-86AE-2636A22D5A68}" srcOrd="6" destOrd="0" presId="urn:microsoft.com/office/officeart/2005/8/layout/default"/>
    <dgm:cxn modelId="{B7A9E3CC-3582-440D-B985-721E06E3DAC6}" type="presParOf" srcId="{812745C6-5FF8-403D-95D0-BA574A9C3A8B}" destId="{E1967997-E6BC-4658-9EEB-8C147F085BC3}" srcOrd="7" destOrd="0" presId="urn:microsoft.com/office/officeart/2005/8/layout/default"/>
    <dgm:cxn modelId="{8F9F26C2-7B8C-4C9B-B321-7489D9B672C3}" type="presParOf" srcId="{812745C6-5FF8-403D-95D0-BA574A9C3A8B}" destId="{06FB081C-4058-4FEE-931A-8164626EFCE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CF510A-2A76-454D-80FB-7E1C8F119391}" type="doc">
      <dgm:prSet loTypeId="urn:microsoft.com/office/officeart/2005/8/layout/hProcess9" loCatId="process" qsTypeId="urn:microsoft.com/office/officeart/2005/8/quickstyle/simple1" qsCatId="simple" csTypeId="urn:microsoft.com/office/officeart/2005/8/colors/accent1_2" csCatId="accent1" phldr="1"/>
      <dgm:spPr/>
    </dgm:pt>
    <dgm:pt modelId="{7B3390E1-A013-4865-B0CA-8C71472281F1}">
      <dgm:prSet phldrT="[Text]"/>
      <dgm:spPr/>
      <dgm:t>
        <a:bodyPr/>
        <a:lstStyle/>
        <a:p>
          <a:r>
            <a:rPr lang="de-DE" dirty="0"/>
            <a:t>Model</a:t>
          </a:r>
        </a:p>
      </dgm:t>
    </dgm:pt>
    <dgm:pt modelId="{AE855C61-0FAB-4DCB-B127-DBA6BB379A37}" type="parTrans" cxnId="{1AF6A379-9537-45B7-A02A-75288848BBA5}">
      <dgm:prSet/>
      <dgm:spPr/>
      <dgm:t>
        <a:bodyPr/>
        <a:lstStyle/>
        <a:p>
          <a:endParaRPr lang="de-DE"/>
        </a:p>
      </dgm:t>
    </dgm:pt>
    <dgm:pt modelId="{8319DE72-78EF-4E73-8FB7-FBE3397DDA4F}" type="sibTrans" cxnId="{1AF6A379-9537-45B7-A02A-75288848BBA5}">
      <dgm:prSet/>
      <dgm:spPr/>
      <dgm:t>
        <a:bodyPr/>
        <a:lstStyle/>
        <a:p>
          <a:endParaRPr lang="de-DE"/>
        </a:p>
      </dgm:t>
    </dgm:pt>
    <dgm:pt modelId="{59BB0087-DA33-4949-B539-F4D518A33778}">
      <dgm:prSet phldrT="[Text]"/>
      <dgm:spPr/>
      <dgm:t>
        <a:bodyPr/>
        <a:lstStyle/>
        <a:p>
          <a:r>
            <a:rPr lang="de-DE" dirty="0"/>
            <a:t>View</a:t>
          </a:r>
        </a:p>
      </dgm:t>
    </dgm:pt>
    <dgm:pt modelId="{8F04CD61-CACD-4D34-AEB6-71947FAABBE9}" type="parTrans" cxnId="{2820F726-B83B-4C62-90FE-FB27C68878FC}">
      <dgm:prSet/>
      <dgm:spPr/>
      <dgm:t>
        <a:bodyPr/>
        <a:lstStyle/>
        <a:p>
          <a:endParaRPr lang="de-DE"/>
        </a:p>
      </dgm:t>
    </dgm:pt>
    <dgm:pt modelId="{65A08AFB-664F-4919-81AA-2B42DACE4DB2}" type="sibTrans" cxnId="{2820F726-B83B-4C62-90FE-FB27C68878FC}">
      <dgm:prSet/>
      <dgm:spPr/>
      <dgm:t>
        <a:bodyPr/>
        <a:lstStyle/>
        <a:p>
          <a:endParaRPr lang="de-DE"/>
        </a:p>
      </dgm:t>
    </dgm:pt>
    <dgm:pt modelId="{066A69D6-E5C7-43A7-A608-F891CC0700A7}">
      <dgm:prSet phldrT="[Text]"/>
      <dgm:spPr/>
      <dgm:t>
        <a:bodyPr/>
        <a:lstStyle/>
        <a:p>
          <a:r>
            <a:rPr lang="de-DE" dirty="0"/>
            <a:t>Control</a:t>
          </a:r>
        </a:p>
      </dgm:t>
    </dgm:pt>
    <dgm:pt modelId="{2E54B851-94B0-41D2-AAF0-6DBCA6037F9B}" type="parTrans" cxnId="{926CA1DF-99D8-4CE8-ADC7-DEDE815AA7A1}">
      <dgm:prSet/>
      <dgm:spPr/>
      <dgm:t>
        <a:bodyPr/>
        <a:lstStyle/>
        <a:p>
          <a:endParaRPr lang="de-DE"/>
        </a:p>
      </dgm:t>
    </dgm:pt>
    <dgm:pt modelId="{240A317D-F6B7-41AC-8F7F-1B26652D5D62}" type="sibTrans" cxnId="{926CA1DF-99D8-4CE8-ADC7-DEDE815AA7A1}">
      <dgm:prSet/>
      <dgm:spPr/>
      <dgm:t>
        <a:bodyPr/>
        <a:lstStyle/>
        <a:p>
          <a:endParaRPr lang="de-DE"/>
        </a:p>
      </dgm:t>
    </dgm:pt>
    <dgm:pt modelId="{2371BA36-7EF6-4DA4-83E2-2A34C7864E4C}" type="pres">
      <dgm:prSet presAssocID="{45CF510A-2A76-454D-80FB-7E1C8F119391}" presName="CompostProcess" presStyleCnt="0">
        <dgm:presLayoutVars>
          <dgm:dir/>
          <dgm:resizeHandles val="exact"/>
        </dgm:presLayoutVars>
      </dgm:prSet>
      <dgm:spPr/>
    </dgm:pt>
    <dgm:pt modelId="{772E9A59-A45C-4A23-99EB-A554D0225E8A}" type="pres">
      <dgm:prSet presAssocID="{45CF510A-2A76-454D-80FB-7E1C8F119391}" presName="arrow" presStyleLbl="bgShp" presStyleIdx="0" presStyleCnt="1"/>
      <dgm:spPr>
        <a:solidFill>
          <a:srgbClr val="7030A0"/>
        </a:solidFill>
      </dgm:spPr>
    </dgm:pt>
    <dgm:pt modelId="{491185AF-2C20-46B0-9404-85166E67FB36}" type="pres">
      <dgm:prSet presAssocID="{45CF510A-2A76-454D-80FB-7E1C8F119391}" presName="linearProcess" presStyleCnt="0"/>
      <dgm:spPr/>
    </dgm:pt>
    <dgm:pt modelId="{0116AA89-7AE0-4D7A-8111-3DBDA46DE556}" type="pres">
      <dgm:prSet presAssocID="{7B3390E1-A013-4865-B0CA-8C71472281F1}" presName="textNode" presStyleLbl="node1" presStyleIdx="0" presStyleCnt="3">
        <dgm:presLayoutVars>
          <dgm:bulletEnabled val="1"/>
        </dgm:presLayoutVars>
      </dgm:prSet>
      <dgm:spPr/>
    </dgm:pt>
    <dgm:pt modelId="{BBFE4C73-61C1-4F5A-9669-59BC141E0368}" type="pres">
      <dgm:prSet presAssocID="{8319DE72-78EF-4E73-8FB7-FBE3397DDA4F}" presName="sibTrans" presStyleCnt="0"/>
      <dgm:spPr/>
    </dgm:pt>
    <dgm:pt modelId="{A9AD1112-EB62-4D07-9133-0E1FF6C4A75F}" type="pres">
      <dgm:prSet presAssocID="{59BB0087-DA33-4949-B539-F4D518A33778}" presName="textNode" presStyleLbl="node1" presStyleIdx="1" presStyleCnt="3">
        <dgm:presLayoutVars>
          <dgm:bulletEnabled val="1"/>
        </dgm:presLayoutVars>
      </dgm:prSet>
      <dgm:spPr/>
    </dgm:pt>
    <dgm:pt modelId="{FBA8ADEE-4DD3-4081-954F-8FAC813B8EA4}" type="pres">
      <dgm:prSet presAssocID="{65A08AFB-664F-4919-81AA-2B42DACE4DB2}" presName="sibTrans" presStyleCnt="0"/>
      <dgm:spPr/>
    </dgm:pt>
    <dgm:pt modelId="{C31FF209-3FC7-48B1-B5F2-62B11855A3D1}" type="pres">
      <dgm:prSet presAssocID="{066A69D6-E5C7-43A7-A608-F891CC0700A7}" presName="textNode" presStyleLbl="node1" presStyleIdx="2" presStyleCnt="3">
        <dgm:presLayoutVars>
          <dgm:bulletEnabled val="1"/>
        </dgm:presLayoutVars>
      </dgm:prSet>
      <dgm:spPr/>
    </dgm:pt>
  </dgm:ptLst>
  <dgm:cxnLst>
    <dgm:cxn modelId="{2820F726-B83B-4C62-90FE-FB27C68878FC}" srcId="{45CF510A-2A76-454D-80FB-7E1C8F119391}" destId="{59BB0087-DA33-4949-B539-F4D518A33778}" srcOrd="1" destOrd="0" parTransId="{8F04CD61-CACD-4D34-AEB6-71947FAABBE9}" sibTransId="{65A08AFB-664F-4919-81AA-2B42DACE4DB2}"/>
    <dgm:cxn modelId="{65120764-52E7-4F4F-A21C-D07EA415F452}" type="presOf" srcId="{7B3390E1-A013-4865-B0CA-8C71472281F1}" destId="{0116AA89-7AE0-4D7A-8111-3DBDA46DE556}" srcOrd="0" destOrd="0" presId="urn:microsoft.com/office/officeart/2005/8/layout/hProcess9"/>
    <dgm:cxn modelId="{82362055-BE87-4694-8B40-C07ACEA271F2}" type="presOf" srcId="{45CF510A-2A76-454D-80FB-7E1C8F119391}" destId="{2371BA36-7EF6-4DA4-83E2-2A34C7864E4C}" srcOrd="0" destOrd="0" presId="urn:microsoft.com/office/officeart/2005/8/layout/hProcess9"/>
    <dgm:cxn modelId="{1AF6A379-9537-45B7-A02A-75288848BBA5}" srcId="{45CF510A-2A76-454D-80FB-7E1C8F119391}" destId="{7B3390E1-A013-4865-B0CA-8C71472281F1}" srcOrd="0" destOrd="0" parTransId="{AE855C61-0FAB-4DCB-B127-DBA6BB379A37}" sibTransId="{8319DE72-78EF-4E73-8FB7-FBE3397DDA4F}"/>
    <dgm:cxn modelId="{1EA071A0-203B-4519-8E10-99D9A235B095}" type="presOf" srcId="{066A69D6-E5C7-43A7-A608-F891CC0700A7}" destId="{C31FF209-3FC7-48B1-B5F2-62B11855A3D1}" srcOrd="0" destOrd="0" presId="urn:microsoft.com/office/officeart/2005/8/layout/hProcess9"/>
    <dgm:cxn modelId="{926CA1DF-99D8-4CE8-ADC7-DEDE815AA7A1}" srcId="{45CF510A-2A76-454D-80FB-7E1C8F119391}" destId="{066A69D6-E5C7-43A7-A608-F891CC0700A7}" srcOrd="2" destOrd="0" parTransId="{2E54B851-94B0-41D2-AAF0-6DBCA6037F9B}" sibTransId="{240A317D-F6B7-41AC-8F7F-1B26652D5D62}"/>
    <dgm:cxn modelId="{322C67F5-49C6-4BF1-9B6D-DD6B04FE7A11}" type="presOf" srcId="{59BB0087-DA33-4949-B539-F4D518A33778}" destId="{A9AD1112-EB62-4D07-9133-0E1FF6C4A75F}" srcOrd="0" destOrd="0" presId="urn:microsoft.com/office/officeart/2005/8/layout/hProcess9"/>
    <dgm:cxn modelId="{9ACD6A86-629B-4B79-8074-BAB3B27252F4}" type="presParOf" srcId="{2371BA36-7EF6-4DA4-83E2-2A34C7864E4C}" destId="{772E9A59-A45C-4A23-99EB-A554D0225E8A}" srcOrd="0" destOrd="0" presId="urn:microsoft.com/office/officeart/2005/8/layout/hProcess9"/>
    <dgm:cxn modelId="{CF5567DE-677C-4222-9750-6061727D70B6}" type="presParOf" srcId="{2371BA36-7EF6-4DA4-83E2-2A34C7864E4C}" destId="{491185AF-2C20-46B0-9404-85166E67FB36}" srcOrd="1" destOrd="0" presId="urn:microsoft.com/office/officeart/2005/8/layout/hProcess9"/>
    <dgm:cxn modelId="{ED9A1C4F-7EC6-472A-A8E3-0E80D1B791E2}" type="presParOf" srcId="{491185AF-2C20-46B0-9404-85166E67FB36}" destId="{0116AA89-7AE0-4D7A-8111-3DBDA46DE556}" srcOrd="0" destOrd="0" presId="urn:microsoft.com/office/officeart/2005/8/layout/hProcess9"/>
    <dgm:cxn modelId="{2ADEE09E-8D53-4358-8ADD-BB0CB21E11F9}" type="presParOf" srcId="{491185AF-2C20-46B0-9404-85166E67FB36}" destId="{BBFE4C73-61C1-4F5A-9669-59BC141E0368}" srcOrd="1" destOrd="0" presId="urn:microsoft.com/office/officeart/2005/8/layout/hProcess9"/>
    <dgm:cxn modelId="{4BA3FA70-A9F5-4F4E-ABF2-DCECF51B9862}" type="presParOf" srcId="{491185AF-2C20-46B0-9404-85166E67FB36}" destId="{A9AD1112-EB62-4D07-9133-0E1FF6C4A75F}" srcOrd="2" destOrd="0" presId="urn:microsoft.com/office/officeart/2005/8/layout/hProcess9"/>
    <dgm:cxn modelId="{226B0111-D053-4F3E-B275-467FD3A86C19}" type="presParOf" srcId="{491185AF-2C20-46B0-9404-85166E67FB36}" destId="{FBA8ADEE-4DD3-4081-954F-8FAC813B8EA4}" srcOrd="3" destOrd="0" presId="urn:microsoft.com/office/officeart/2005/8/layout/hProcess9"/>
    <dgm:cxn modelId="{9430D74D-CB13-4D37-95CE-FB267DB377D2}" type="presParOf" srcId="{491185AF-2C20-46B0-9404-85166E67FB36}" destId="{C31FF209-3FC7-48B1-B5F2-62B11855A3D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72F2A-F1DE-4F78-BA0E-7DA5F5DF990B}">
      <dsp:nvSpPr>
        <dsp:cNvPr id="0" name=""/>
        <dsp:cNvSpPr/>
      </dsp:nvSpPr>
      <dsp:spPr>
        <a:xfrm>
          <a:off x="0" y="0"/>
          <a:ext cx="9982200" cy="1371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de-DE" sz="6000" kern="1200" dirty="0"/>
            <a:t>Monopoly</a:t>
          </a:r>
        </a:p>
      </dsp:txBody>
      <dsp:txXfrm>
        <a:off x="0" y="0"/>
        <a:ext cx="9982200" cy="1371600"/>
      </dsp:txXfrm>
    </dsp:sp>
    <dsp:sp modelId="{6B47B6AA-AD4B-4D91-B9F4-8B9B45D78A42}">
      <dsp:nvSpPr>
        <dsp:cNvPr id="0" name=""/>
        <dsp:cNvSpPr/>
      </dsp:nvSpPr>
      <dsp:spPr>
        <a:xfrm>
          <a:off x="4874" y="1371600"/>
          <a:ext cx="3324150" cy="28803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Online</a:t>
          </a:r>
        </a:p>
      </dsp:txBody>
      <dsp:txXfrm>
        <a:off x="4874" y="1371600"/>
        <a:ext cx="3324150" cy="2880360"/>
      </dsp:txXfrm>
    </dsp:sp>
    <dsp:sp modelId="{BF564488-586D-4540-9FE8-FD0431FEF4FE}">
      <dsp:nvSpPr>
        <dsp:cNvPr id="0" name=""/>
        <dsp:cNvSpPr/>
      </dsp:nvSpPr>
      <dsp:spPr>
        <a:xfrm>
          <a:off x="3329024" y="1371600"/>
          <a:ext cx="3324150" cy="28803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Luck</a:t>
          </a:r>
        </a:p>
      </dsp:txBody>
      <dsp:txXfrm>
        <a:off x="3329024" y="1371600"/>
        <a:ext cx="3324150" cy="2880360"/>
      </dsp:txXfrm>
    </dsp:sp>
    <dsp:sp modelId="{5D02DC7F-3921-44F5-BE77-B32B362823A5}">
      <dsp:nvSpPr>
        <dsp:cNvPr id="0" name=""/>
        <dsp:cNvSpPr/>
      </dsp:nvSpPr>
      <dsp:spPr>
        <a:xfrm>
          <a:off x="6653175" y="1371600"/>
          <a:ext cx="3324150" cy="28803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err="1"/>
            <a:t>Ressources</a:t>
          </a:r>
          <a:endParaRPr lang="de-DE" sz="4500" kern="1200" dirty="0"/>
        </a:p>
      </dsp:txBody>
      <dsp:txXfrm>
        <a:off x="6653175" y="1371600"/>
        <a:ext cx="3324150" cy="2880360"/>
      </dsp:txXfrm>
    </dsp:sp>
    <dsp:sp modelId="{D8FA232C-41E2-4262-B752-B9DA825A189E}">
      <dsp:nvSpPr>
        <dsp:cNvPr id="0" name=""/>
        <dsp:cNvSpPr/>
      </dsp:nvSpPr>
      <dsp:spPr>
        <a:xfrm>
          <a:off x="0" y="4251960"/>
          <a:ext cx="9982200" cy="32004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72F2A-F1DE-4F78-BA0E-7DA5F5DF990B}">
      <dsp:nvSpPr>
        <dsp:cNvPr id="0" name=""/>
        <dsp:cNvSpPr/>
      </dsp:nvSpPr>
      <dsp:spPr>
        <a:xfrm>
          <a:off x="0" y="0"/>
          <a:ext cx="9982200" cy="1371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de-DE" sz="6000" kern="1200" dirty="0"/>
            <a:t>Monopoly</a:t>
          </a:r>
        </a:p>
      </dsp:txBody>
      <dsp:txXfrm>
        <a:off x="0" y="0"/>
        <a:ext cx="9982200" cy="1371600"/>
      </dsp:txXfrm>
    </dsp:sp>
    <dsp:sp modelId="{6B47B6AA-AD4B-4D91-B9F4-8B9B45D78A42}">
      <dsp:nvSpPr>
        <dsp:cNvPr id="0" name=""/>
        <dsp:cNvSpPr/>
      </dsp:nvSpPr>
      <dsp:spPr>
        <a:xfrm>
          <a:off x="4874" y="1371600"/>
          <a:ext cx="3324150" cy="28803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Luck</a:t>
          </a:r>
        </a:p>
      </dsp:txBody>
      <dsp:txXfrm>
        <a:off x="4874" y="1371600"/>
        <a:ext cx="3324150" cy="2880360"/>
      </dsp:txXfrm>
    </dsp:sp>
    <dsp:sp modelId="{BF564488-586D-4540-9FE8-FD0431FEF4FE}">
      <dsp:nvSpPr>
        <dsp:cNvPr id="0" name=""/>
        <dsp:cNvSpPr/>
      </dsp:nvSpPr>
      <dsp:spPr>
        <a:xfrm>
          <a:off x="3329024" y="1371600"/>
          <a:ext cx="3324150" cy="28803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err="1"/>
            <a:t>Ressources</a:t>
          </a:r>
          <a:endParaRPr lang="de-DE" sz="4500" kern="1200" dirty="0"/>
        </a:p>
      </dsp:txBody>
      <dsp:txXfrm>
        <a:off x="3329024" y="1371600"/>
        <a:ext cx="3324150" cy="2880360"/>
      </dsp:txXfrm>
    </dsp:sp>
    <dsp:sp modelId="{5D02DC7F-3921-44F5-BE77-B32B362823A5}">
      <dsp:nvSpPr>
        <dsp:cNvPr id="0" name=""/>
        <dsp:cNvSpPr/>
      </dsp:nvSpPr>
      <dsp:spPr>
        <a:xfrm>
          <a:off x="6653175" y="1371600"/>
          <a:ext cx="3324150" cy="28803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Events</a:t>
          </a:r>
        </a:p>
      </dsp:txBody>
      <dsp:txXfrm>
        <a:off x="6653175" y="1371600"/>
        <a:ext cx="3324150" cy="2880360"/>
      </dsp:txXfrm>
    </dsp:sp>
    <dsp:sp modelId="{D8FA232C-41E2-4262-B752-B9DA825A189E}">
      <dsp:nvSpPr>
        <dsp:cNvPr id="0" name=""/>
        <dsp:cNvSpPr/>
      </dsp:nvSpPr>
      <dsp:spPr>
        <a:xfrm>
          <a:off x="0" y="4251960"/>
          <a:ext cx="9982200" cy="32004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66EE3-634D-4614-8868-D908501A727B}">
      <dsp:nvSpPr>
        <dsp:cNvPr id="0" name=""/>
        <dsp:cNvSpPr/>
      </dsp:nvSpPr>
      <dsp:spPr>
        <a:xfrm>
          <a:off x="0" y="258365"/>
          <a:ext cx="3119437" cy="1871662"/>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de-DE" sz="4900" kern="1200" dirty="0" err="1"/>
            <a:t>Playing</a:t>
          </a:r>
          <a:r>
            <a:rPr lang="de-DE" sz="4900" kern="1200" dirty="0"/>
            <a:t> Field</a:t>
          </a:r>
        </a:p>
      </dsp:txBody>
      <dsp:txXfrm>
        <a:off x="0" y="258365"/>
        <a:ext cx="3119437" cy="1871662"/>
      </dsp:txXfrm>
    </dsp:sp>
    <dsp:sp modelId="{26320C1B-9D22-439D-9EC3-2693C74B10BB}">
      <dsp:nvSpPr>
        <dsp:cNvPr id="0" name=""/>
        <dsp:cNvSpPr/>
      </dsp:nvSpPr>
      <dsp:spPr>
        <a:xfrm>
          <a:off x="3431381" y="258365"/>
          <a:ext cx="3119437" cy="1871662"/>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de-DE" sz="4900" kern="1200" dirty="0"/>
            <a:t>Surface</a:t>
          </a:r>
        </a:p>
      </dsp:txBody>
      <dsp:txXfrm>
        <a:off x="3431381" y="258365"/>
        <a:ext cx="3119437" cy="1871662"/>
      </dsp:txXfrm>
    </dsp:sp>
    <dsp:sp modelId="{E79DE654-273B-4C38-A346-2791CCD6A373}">
      <dsp:nvSpPr>
        <dsp:cNvPr id="0" name=""/>
        <dsp:cNvSpPr/>
      </dsp:nvSpPr>
      <dsp:spPr>
        <a:xfrm>
          <a:off x="6862762" y="258365"/>
          <a:ext cx="3119437" cy="1871662"/>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de-DE" sz="4900" kern="1200" dirty="0"/>
            <a:t>Trading</a:t>
          </a:r>
        </a:p>
      </dsp:txBody>
      <dsp:txXfrm>
        <a:off x="6862762" y="258365"/>
        <a:ext cx="3119437" cy="1871662"/>
      </dsp:txXfrm>
    </dsp:sp>
    <dsp:sp modelId="{10A2D0B6-5C34-450B-86AE-2636A22D5A68}">
      <dsp:nvSpPr>
        <dsp:cNvPr id="0" name=""/>
        <dsp:cNvSpPr/>
      </dsp:nvSpPr>
      <dsp:spPr>
        <a:xfrm>
          <a:off x="1715690" y="2441971"/>
          <a:ext cx="3119437" cy="1871662"/>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de-DE" sz="4900" kern="1200" dirty="0"/>
            <a:t>AI</a:t>
          </a:r>
        </a:p>
      </dsp:txBody>
      <dsp:txXfrm>
        <a:off x="1715690" y="2441971"/>
        <a:ext cx="3119437" cy="1871662"/>
      </dsp:txXfrm>
    </dsp:sp>
    <dsp:sp modelId="{06FB081C-4058-4FEE-931A-8164626EFCE5}">
      <dsp:nvSpPr>
        <dsp:cNvPr id="0" name=""/>
        <dsp:cNvSpPr/>
      </dsp:nvSpPr>
      <dsp:spPr>
        <a:xfrm>
          <a:off x="5147071" y="2441971"/>
          <a:ext cx="3119437" cy="1871662"/>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de-DE" sz="4900" kern="1200" dirty="0"/>
            <a:t>Events</a:t>
          </a:r>
        </a:p>
      </dsp:txBody>
      <dsp:txXfrm>
        <a:off x="5147071" y="2441971"/>
        <a:ext cx="3119437" cy="18716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E9A59-A45C-4A23-99EB-A554D0225E8A}">
      <dsp:nvSpPr>
        <dsp:cNvPr id="0" name=""/>
        <dsp:cNvSpPr/>
      </dsp:nvSpPr>
      <dsp:spPr>
        <a:xfrm>
          <a:off x="609599" y="0"/>
          <a:ext cx="6908800" cy="5418667"/>
        </a:xfrm>
        <a:prstGeom prst="rightArrow">
          <a:avLst/>
        </a:prstGeom>
        <a:solidFill>
          <a:srgbClr val="7030A0"/>
        </a:solidFill>
        <a:ln>
          <a:noFill/>
        </a:ln>
        <a:effectLst/>
      </dsp:spPr>
      <dsp:style>
        <a:lnRef idx="0">
          <a:scrgbClr r="0" g="0" b="0"/>
        </a:lnRef>
        <a:fillRef idx="1">
          <a:scrgbClr r="0" g="0" b="0"/>
        </a:fillRef>
        <a:effectRef idx="0">
          <a:scrgbClr r="0" g="0" b="0"/>
        </a:effectRef>
        <a:fontRef idx="minor"/>
      </dsp:style>
    </dsp:sp>
    <dsp:sp modelId="{0116AA89-7AE0-4D7A-8111-3DBDA46DE556}">
      <dsp:nvSpPr>
        <dsp:cNvPr id="0" name=""/>
        <dsp:cNvSpPr/>
      </dsp:nvSpPr>
      <dsp:spPr>
        <a:xfrm>
          <a:off x="4016" y="1625600"/>
          <a:ext cx="2518007" cy="2167466"/>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Model</a:t>
          </a:r>
        </a:p>
      </dsp:txBody>
      <dsp:txXfrm>
        <a:off x="109823" y="1731407"/>
        <a:ext cx="2306393" cy="1955852"/>
      </dsp:txXfrm>
    </dsp:sp>
    <dsp:sp modelId="{A9AD1112-EB62-4D07-9133-0E1FF6C4A75F}">
      <dsp:nvSpPr>
        <dsp:cNvPr id="0" name=""/>
        <dsp:cNvSpPr/>
      </dsp:nvSpPr>
      <dsp:spPr>
        <a:xfrm>
          <a:off x="2804996" y="1625600"/>
          <a:ext cx="2518007" cy="2167466"/>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View</a:t>
          </a:r>
        </a:p>
      </dsp:txBody>
      <dsp:txXfrm>
        <a:off x="2910803" y="1731407"/>
        <a:ext cx="2306393" cy="1955852"/>
      </dsp:txXfrm>
    </dsp:sp>
    <dsp:sp modelId="{C31FF209-3FC7-48B1-B5F2-62B11855A3D1}">
      <dsp:nvSpPr>
        <dsp:cNvPr id="0" name=""/>
        <dsp:cNvSpPr/>
      </dsp:nvSpPr>
      <dsp:spPr>
        <a:xfrm>
          <a:off x="5605975" y="1625600"/>
          <a:ext cx="2518007" cy="2167466"/>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Control</a:t>
          </a:r>
        </a:p>
      </dsp:txBody>
      <dsp:txXfrm>
        <a:off x="5711782" y="1731407"/>
        <a:ext cx="2306393" cy="1955852"/>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hteck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8" name="Rechteck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2" name="Titel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de-DE"/>
              <a:t>Mastertitelformat bearbeiten</a:t>
            </a:r>
            <a:endParaRPr/>
          </a:p>
        </p:txBody>
      </p:sp>
      <p:sp>
        <p:nvSpPr>
          <p:cNvPr id="3" name="Untertitel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de-DE"/>
              <a:t>Master-Untertitelformat bearbeiten</a:t>
            </a:r>
            <a:endParaRPr/>
          </a:p>
        </p:txBody>
      </p:sp>
      <p:sp>
        <p:nvSpPr>
          <p:cNvPr id="4" name="Datumsplatzhalter 3"/>
          <p:cNvSpPr>
            <a:spLocks noGrp="1"/>
          </p:cNvSpPr>
          <p:nvPr>
            <p:ph type="dt" sz="half" idx="10"/>
          </p:nvPr>
        </p:nvSpPr>
        <p:spPr/>
        <p:txBody>
          <a:bodyPr rtlCol="0"/>
          <a:lstStyle/>
          <a:p>
            <a:r>
              <a:rPr lang="de-DE" dirty="0"/>
              <a:t>​</a:t>
            </a:r>
            <a:fld id="{B7C4225E-112C-46DC-B4A1-DABE3751CAD0}" type="datetime1">
              <a:rPr lang="de" smtClean="0"/>
              <a:pPr/>
              <a:t>17.06.2018</a:t>
            </a:fld>
            <a:r>
              <a:rPr dirty="0"/>
              <a:t>​</a:t>
            </a:r>
          </a:p>
        </p:txBody>
      </p:sp>
      <p:sp>
        <p:nvSpPr>
          <p:cNvPr id="5" name="Fußzeilenplatzhalter 4"/>
          <p:cNvSpPr>
            <a:spLocks noGrp="1"/>
          </p:cNvSpPr>
          <p:nvPr>
            <p:ph type="ftr" sz="quarter" idx="11"/>
          </p:nvPr>
        </p:nvSpPr>
        <p:spPr/>
        <p:txBody>
          <a:bodyPr rtlCol="0"/>
          <a:lstStyle/>
          <a:p>
            <a:pPr rtl="0"/>
            <a:endParaRPr/>
          </a:p>
        </p:txBody>
      </p:sp>
      <p:sp>
        <p:nvSpPr>
          <p:cNvPr id="6" name="Foliennummernplatzhalter 5"/>
          <p:cNvSpPr>
            <a:spLocks noGrp="1"/>
          </p:cNvSpPr>
          <p:nvPr>
            <p:ph type="sldNum" sz="quarter" idx="12"/>
          </p:nvPr>
        </p:nvSpPr>
        <p:spPr/>
        <p:txBody>
          <a:bodyPr rtlCol="0"/>
          <a:lstStyle/>
          <a:p>
            <a:pPr rtl="0"/>
            <a:fld id="{0FF54DE5-C571-48E8-A5BC-B369434E2F44}" type="slidenum">
              <a:rPr smtClean="0"/>
              <a:t>‹Nr.›</a:t>
            </a:fld>
            <a:endParaRPr dirty="0"/>
          </a:p>
        </p:txBody>
      </p:sp>
      <p:pic>
        <p:nvPicPr>
          <p:cNvPr id="11" name="Bild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272618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chor="b"/>
          <a:lstStyle>
            <a:lvl1pPr algn="l" rtl="0">
              <a:defRPr sz="3200"/>
            </a:lvl1pPr>
          </a:lstStyle>
          <a:p>
            <a:pPr rtl="0"/>
            <a:r>
              <a:rPr lang="de-DE" noProof="0"/>
              <a:t>Mastertitelformat bearbeiten</a:t>
            </a:r>
            <a:endParaRPr lang="de-DE" noProof="0" dirty="0"/>
          </a:p>
        </p:txBody>
      </p:sp>
      <p:sp>
        <p:nvSpPr>
          <p:cNvPr id="3" name="Bildplatzhalter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noProof="0"/>
              <a:t>Bild durch Klicken auf Symbol hinzufügen</a:t>
            </a:r>
            <a:endParaRPr lang="de-DE" noProof="0" dirty="0"/>
          </a:p>
        </p:txBody>
      </p:sp>
      <p:sp>
        <p:nvSpPr>
          <p:cNvPr id="4" name="Textplatzhalter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p>
            <a:r>
              <a:rPr lang="de-DE" noProof="0" dirty="0"/>
              <a:t>​</a:t>
            </a:r>
            <a:fld id="{C09478A6-7656-4329-97F2-7BEEE6083498}" type="datetime1">
              <a:rPr lang="de-DE" noProof="0" smtClean="0"/>
              <a:pPr/>
              <a:t>17.06.2018</a:t>
            </a:fld>
            <a:r>
              <a:rPr lang="de-DE" noProof="0" dirty="0"/>
              <a:t>​</a:t>
            </a:r>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45510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p:txBody>
          <a:bodyPr vert="eaVert"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p>
            <a:r>
              <a:rPr lang="de-DE" noProof="0" dirty="0"/>
              <a:t>​</a:t>
            </a:r>
            <a:fld id="{45A67141-F40C-4702-9597-5E1C05E8EED0}" type="datetime1">
              <a:rPr lang="de-DE" noProof="0" smtClean="0"/>
              <a:pPr/>
              <a:t>17.06.2018</a:t>
            </a:fld>
            <a:r>
              <a:rPr lang="de-DE" noProof="0" dirty="0"/>
              <a:t>​</a:t>
            </a:r>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92085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372600" y="365125"/>
            <a:ext cx="1714500" cy="5811838"/>
          </a:xfrm>
        </p:spPr>
        <p:txBody>
          <a:bodyPr vert="eaVert"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a:xfrm>
            <a:off x="1104900" y="365125"/>
            <a:ext cx="8098896" cy="5811838"/>
          </a:xfrm>
        </p:spPr>
        <p:txBody>
          <a:bodyPr vert="eaVert"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p>
            <a:r>
              <a:rPr lang="de-DE" noProof="0" dirty="0"/>
              <a:t>​</a:t>
            </a:r>
            <a:fld id="{250CE1EC-44D3-483D-8737-AEF097B7BCF4}" type="datetime1">
              <a:rPr lang="de-DE" noProof="0" smtClean="0"/>
              <a:pPr/>
              <a:t>17.06.2018</a:t>
            </a:fld>
            <a:r>
              <a:rPr lang="de-DE" noProof="0" dirty="0"/>
              <a:t>​</a:t>
            </a:r>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grpSp>
        <p:nvGrpSpPr>
          <p:cNvPr id="7" name="Gruppe 6"/>
          <p:cNvGrpSpPr/>
          <p:nvPr/>
        </p:nvGrpSpPr>
        <p:grpSpPr>
          <a:xfrm rot="5400000">
            <a:off x="6514047" y="3228843"/>
            <a:ext cx="5632704" cy="84403"/>
            <a:chOff x="1073150" y="1219201"/>
            <a:chExt cx="10058400" cy="63125"/>
          </a:xfrm>
        </p:grpSpPr>
        <p:cxnSp>
          <p:nvCxnSpPr>
            <p:cNvPr id="8" name="Gerader Verbinde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421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hasCustomPrompt="1"/>
          </p:nvPr>
        </p:nvSpPr>
        <p:spPr/>
        <p:txBody>
          <a:bodyPr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3336C8B5-1393-450E-A917-2D9D488354A2}" type="datetime1">
              <a:rPr lang="de-DE" noProof="0" smtClean="0"/>
              <a:pPr/>
              <a:t>17.06.2018</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230687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folie mit Bild">
    <p:spTree>
      <p:nvGrpSpPr>
        <p:cNvPr id="1" name=""/>
        <p:cNvGrpSpPr/>
        <p:nvPr/>
      </p:nvGrpSpPr>
      <p:grpSpPr>
        <a:xfrm>
          <a:off x="0" y="0"/>
          <a:ext cx="0" cy="0"/>
          <a:chOff x="0" y="0"/>
          <a:chExt cx="0" cy="0"/>
        </a:xfrm>
      </p:grpSpPr>
      <p:grpSp>
        <p:nvGrpSpPr>
          <p:cNvPr id="13" name="Gruppe 12"/>
          <p:cNvGrpSpPr/>
          <p:nvPr/>
        </p:nvGrpSpPr>
        <p:grpSpPr>
          <a:xfrm rot="10800000">
            <a:off x="0" y="5645510"/>
            <a:ext cx="12192000" cy="63125"/>
            <a:chOff x="507492" y="1501519"/>
            <a:chExt cx="8129016" cy="63125"/>
          </a:xfrm>
        </p:grpSpPr>
        <p:cxnSp>
          <p:nvCxnSpPr>
            <p:cNvPr id="17" name="Gerader Verbinde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uppe 13"/>
          <p:cNvGrpSpPr/>
          <p:nvPr/>
        </p:nvGrpSpPr>
        <p:grpSpPr>
          <a:xfrm>
            <a:off x="0" y="1143000"/>
            <a:ext cx="12192000" cy="63125"/>
            <a:chOff x="507492" y="1501519"/>
            <a:chExt cx="8129016" cy="63125"/>
          </a:xfrm>
        </p:grpSpPr>
        <p:cxnSp>
          <p:nvCxnSpPr>
            <p:cNvPr id="15" name="Gerader Verbinde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hteck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8" name="Rechteck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p:cNvSpPr>
            <a:spLocks noGrp="1"/>
          </p:cNvSpPr>
          <p:nvPr>
            <p:ph type="ctrTitle"/>
          </p:nvPr>
        </p:nvSpPr>
        <p:spPr>
          <a:xfrm>
            <a:off x="1104900" y="2292094"/>
            <a:ext cx="5734050" cy="2219691"/>
          </a:xfrm>
        </p:spPr>
        <p:txBody>
          <a:bodyPr rtlCol="0" anchor="ctr">
            <a:normAutofit/>
          </a:bodyPr>
          <a:lstStyle>
            <a:lvl1pPr algn="l" rtl="0">
              <a:defRPr sz="4000" cap="all" baseline="0"/>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de-DE" noProof="0"/>
              <a:t>Master-Untertitelformat bearbeiten</a:t>
            </a:r>
            <a:endParaRPr lang="de-DE" noProof="0" dirty="0"/>
          </a:p>
        </p:txBody>
      </p:sp>
      <p:pic>
        <p:nvPicPr>
          <p:cNvPr id="10" name="Bild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Bildplatzhalter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de-DE" noProof="0"/>
              <a:t>Bild durch Klicken auf Symbol hinzufügen</a:t>
            </a:r>
            <a:endParaRPr lang="de-DE" noProof="0" dirty="0"/>
          </a:p>
        </p:txBody>
      </p:sp>
      <p:sp>
        <p:nvSpPr>
          <p:cNvPr id="19" name="Anweisungs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de-DE" sz="1200" b="1" i="1" noProof="0" dirty="0">
                <a:latin typeface="Arial" pitchFamily="34" charset="0"/>
                <a:cs typeface="Arial" pitchFamily="34" charset="0"/>
              </a:rPr>
              <a:t>NOTIZ:</a:t>
            </a:r>
          </a:p>
          <a:p>
            <a:pPr rtl="0"/>
            <a:r>
              <a:rPr lang="de-DE" sz="1200" i="1" noProof="0" dirty="0">
                <a:latin typeface="Arial" pitchFamily="34" charset="0"/>
                <a:cs typeface="Arial" pitchFamily="34" charset="0"/>
              </a:rPr>
              <a:t>Wenn Sie das Bild auf dieser Folie ändern möchten, wählen Sie es aus, und löschen Sie es. Klicken Sie anschließend auf das Symbol "Bilder" im Platzhalter, um ein eigenes Bild einzufügen.</a:t>
            </a:r>
          </a:p>
        </p:txBody>
      </p:sp>
    </p:spTree>
    <p:extLst>
      <p:ext uri="{BB962C8B-B14F-4D97-AF65-F5344CB8AC3E}">
        <p14:creationId xmlns:p14="http://schemas.microsoft.com/office/powerpoint/2010/main" val="30165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grpSp>
        <p:nvGrpSpPr>
          <p:cNvPr id="8" name="Gruppe 7"/>
          <p:cNvGrpSpPr/>
          <p:nvPr/>
        </p:nvGrpSpPr>
        <p:grpSpPr>
          <a:xfrm>
            <a:off x="0" y="2514600"/>
            <a:ext cx="12192000" cy="3194035"/>
            <a:chOff x="647402" y="2514600"/>
            <a:chExt cx="10838688" cy="3194035"/>
          </a:xfrm>
        </p:grpSpPr>
        <p:grpSp>
          <p:nvGrpSpPr>
            <p:cNvPr id="9" name="Gruppe 8"/>
            <p:cNvGrpSpPr/>
            <p:nvPr/>
          </p:nvGrpSpPr>
          <p:grpSpPr>
            <a:xfrm>
              <a:off x="647402" y="2514600"/>
              <a:ext cx="10838688" cy="63125"/>
              <a:chOff x="507492" y="1501519"/>
              <a:chExt cx="8129016" cy="63125"/>
            </a:xfrm>
          </p:grpSpPr>
          <p:cxnSp>
            <p:nvCxnSpPr>
              <p:cNvPr id="14" name="Gerader Verbinde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hteck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grpSp>
          <p:nvGrpSpPr>
            <p:cNvPr id="11" name="Gruppe 10"/>
            <p:cNvGrpSpPr/>
            <p:nvPr/>
          </p:nvGrpSpPr>
          <p:grpSpPr>
            <a:xfrm rot="10800000">
              <a:off x="647402" y="5645510"/>
              <a:ext cx="10838688" cy="63125"/>
              <a:chOff x="507492" y="1501519"/>
              <a:chExt cx="8129016" cy="63125"/>
            </a:xfrm>
          </p:grpSpPr>
          <p:cxnSp>
            <p:nvCxnSpPr>
              <p:cNvPr id="12" name="Gerader Verbinde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el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de-DE" noProof="0" dirty="0"/>
              <a:t>Textmasterformat bearbeiten</a:t>
            </a:r>
          </a:p>
        </p:txBody>
      </p:sp>
      <p:sp>
        <p:nvSpPr>
          <p:cNvPr id="4" name="Datumsplatzhalter 3"/>
          <p:cNvSpPr>
            <a:spLocks noGrp="1"/>
          </p:cNvSpPr>
          <p:nvPr>
            <p:ph type="dt" sz="half" idx="10"/>
          </p:nvPr>
        </p:nvSpPr>
        <p:spPr/>
        <p:txBody>
          <a:bodyPr rtlCol="0"/>
          <a:lstStyle/>
          <a:p>
            <a:r>
              <a:rPr lang="de-DE" noProof="0" dirty="0"/>
              <a:t>​</a:t>
            </a:r>
            <a:fld id="{7E8931C0-C793-41CD-BA0B-A07D33042E05}" type="datetime1">
              <a:rPr lang="de-DE" noProof="0" smtClean="0"/>
              <a:pPr/>
              <a:t>17.06.2018</a:t>
            </a:fld>
            <a:r>
              <a:rPr lang="de-DE" noProof="0" dirty="0"/>
              <a:t>​</a:t>
            </a:r>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pic>
        <p:nvPicPr>
          <p:cNvPr id="7" name="Bild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219231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sz="half" idx="1" hasCustomPrompt="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Inhaltsplatzhalter 3"/>
          <p:cNvSpPr>
            <a:spLocks noGrp="1"/>
          </p:cNvSpPr>
          <p:nvPr>
            <p:ph sz="half" idx="2" hasCustomPrompt="1"/>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Datumsplatzhalter 4"/>
          <p:cNvSpPr>
            <a:spLocks noGrp="1"/>
          </p:cNvSpPr>
          <p:nvPr>
            <p:ph type="dt" sz="half" idx="10"/>
          </p:nvPr>
        </p:nvSpPr>
        <p:spPr/>
        <p:txBody>
          <a:bodyPr rtlCol="0"/>
          <a:lstStyle>
            <a:lvl1pPr>
              <a:defRPr/>
            </a:lvl1pPr>
          </a:lstStyle>
          <a:p>
            <a:fld id="{44E1FEFF-6EAF-4518-9A92-00DC4CBC6684}" type="datetime1">
              <a:rPr lang="de-DE" noProof="0" smtClean="0"/>
              <a:pPr/>
              <a:t>17.06.2018</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196701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104900" y="1600200"/>
            <a:ext cx="4919472" cy="759279"/>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4" name="Inhaltsplatzhalter 3"/>
          <p:cNvSpPr>
            <a:spLocks noGrp="1"/>
          </p:cNvSpPr>
          <p:nvPr>
            <p:ph sz="half" idx="2" hasCustomPrompt="1"/>
          </p:nvPr>
        </p:nvSpPr>
        <p:spPr>
          <a:xfrm>
            <a:off x="1104900" y="2424112"/>
            <a:ext cx="4919472" cy="3748088"/>
          </a:xfrm>
        </p:spPr>
        <p:txBody>
          <a:bodyPr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Textplatzhalter 4"/>
          <p:cNvSpPr>
            <a:spLocks noGrp="1"/>
          </p:cNvSpPr>
          <p:nvPr>
            <p:ph type="body" sz="quarter" idx="3" hasCustomPrompt="1"/>
          </p:nvPr>
        </p:nvSpPr>
        <p:spPr>
          <a:xfrm>
            <a:off x="6166110" y="1600200"/>
            <a:ext cx="4919472" cy="759279"/>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6" name="Inhaltsplatzhalter 5"/>
          <p:cNvSpPr>
            <a:spLocks noGrp="1"/>
          </p:cNvSpPr>
          <p:nvPr>
            <p:ph sz="quarter" idx="4" hasCustomPrompt="1"/>
          </p:nvPr>
        </p:nvSpPr>
        <p:spPr>
          <a:xfrm>
            <a:off x="6166110" y="2424112"/>
            <a:ext cx="4919472" cy="3748088"/>
          </a:xfrm>
        </p:spPr>
        <p:txBody>
          <a:bodyPr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7" name="Datumsplatzhalter 6"/>
          <p:cNvSpPr>
            <a:spLocks noGrp="1"/>
          </p:cNvSpPr>
          <p:nvPr>
            <p:ph type="dt" sz="half" idx="10"/>
          </p:nvPr>
        </p:nvSpPr>
        <p:spPr/>
        <p:txBody>
          <a:bodyPr rtlCol="0"/>
          <a:lstStyle/>
          <a:p>
            <a:r>
              <a:rPr lang="de-DE" noProof="0" dirty="0"/>
              <a:t>​</a:t>
            </a:r>
            <a:fld id="{DEA06348-0034-4028-BCEB-93AEE6F9B9AF}" type="datetime1">
              <a:rPr lang="de-DE" noProof="0" smtClean="0"/>
              <a:pPr/>
              <a:t>17.06.2018</a:t>
            </a:fld>
            <a:r>
              <a:rPr lang="de-DE" noProof="0" dirty="0"/>
              <a:t>​</a:t>
            </a:r>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408511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a:p>
        </p:txBody>
      </p:sp>
      <p:sp>
        <p:nvSpPr>
          <p:cNvPr id="3" name="Datumsplatzhalter 2"/>
          <p:cNvSpPr>
            <a:spLocks noGrp="1"/>
          </p:cNvSpPr>
          <p:nvPr>
            <p:ph type="dt" sz="half" idx="10"/>
          </p:nvPr>
        </p:nvSpPr>
        <p:spPr/>
        <p:txBody>
          <a:bodyPr rtlCol="0"/>
          <a:lstStyle/>
          <a:p>
            <a:r>
              <a:rPr lang="de-DE" dirty="0"/>
              <a:t>​</a:t>
            </a:r>
            <a:fld id="{E03E6F61-7EE4-4641-A632-E37B8E3AFCCD}" type="datetime1">
              <a:rPr lang="de" smtClean="0"/>
              <a:pPr/>
              <a:t>17.06.2018</a:t>
            </a:fld>
            <a:r>
              <a:rPr dirty="0"/>
              <a:t>​</a:t>
            </a:r>
          </a:p>
        </p:txBody>
      </p:sp>
      <p:sp>
        <p:nvSpPr>
          <p:cNvPr id="4" name="Fußzeilenplatzhalter 3"/>
          <p:cNvSpPr>
            <a:spLocks noGrp="1"/>
          </p:cNvSpPr>
          <p:nvPr>
            <p:ph type="ftr" sz="quarter" idx="11"/>
          </p:nvPr>
        </p:nvSpPr>
        <p:spPr/>
        <p:txBody>
          <a:bodyPr rtlCol="0"/>
          <a:lstStyle/>
          <a:p>
            <a:pPr rtl="0"/>
            <a:endParaRPr/>
          </a:p>
        </p:txBody>
      </p:sp>
      <p:sp>
        <p:nvSpPr>
          <p:cNvPr id="5" name="Foliennummernplatzhalter 4"/>
          <p:cNvSpPr>
            <a:spLocks noGrp="1"/>
          </p:cNvSpPr>
          <p:nvPr>
            <p:ph type="sldNum" sz="quarter" idx="12"/>
          </p:nvPr>
        </p:nvSpPr>
        <p:spPr/>
        <p:txBody>
          <a:bodyPr rtlCol="0"/>
          <a:lstStyle/>
          <a:p>
            <a:pPr rtl="0"/>
            <a:fld id="{0FF54DE5-C571-48E8-A5BC-B369434E2F44}" type="slidenum">
              <a:rPr smtClean="0"/>
              <a:t>‹Nr.›</a:t>
            </a:fld>
            <a:endParaRPr dirty="0"/>
          </a:p>
        </p:txBody>
      </p:sp>
    </p:spTree>
    <p:extLst>
      <p:ext uri="{BB962C8B-B14F-4D97-AF65-F5344CB8AC3E}">
        <p14:creationId xmlns:p14="http://schemas.microsoft.com/office/powerpoint/2010/main" val="119201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r>
              <a:rPr lang="de-DE" dirty="0"/>
              <a:t>​</a:t>
            </a:r>
            <a:fld id="{B359ED08-3DAD-4873-BEAE-E00CBB3C2D85}" type="datetime1">
              <a:rPr lang="de" smtClean="0"/>
              <a:pPr/>
              <a:t>17.06.2018</a:t>
            </a:fld>
            <a:r>
              <a:rPr dirty="0"/>
              <a:t>​</a:t>
            </a:r>
          </a:p>
        </p:txBody>
      </p:sp>
      <p:sp>
        <p:nvSpPr>
          <p:cNvPr id="3" name="Fußzeilenplatzhalter 2"/>
          <p:cNvSpPr>
            <a:spLocks noGrp="1"/>
          </p:cNvSpPr>
          <p:nvPr>
            <p:ph type="ftr" sz="quarter" idx="11"/>
          </p:nvPr>
        </p:nvSpPr>
        <p:spPr/>
        <p:txBody>
          <a:bodyPr rtlCol="0"/>
          <a:lstStyle/>
          <a:p>
            <a:pPr rtl="0"/>
            <a:endParaRPr/>
          </a:p>
        </p:txBody>
      </p:sp>
      <p:sp>
        <p:nvSpPr>
          <p:cNvPr id="4" name="Foliennummernplatzhalter 3"/>
          <p:cNvSpPr>
            <a:spLocks noGrp="1"/>
          </p:cNvSpPr>
          <p:nvPr>
            <p:ph type="sldNum" sz="quarter" idx="12"/>
          </p:nvPr>
        </p:nvSpPr>
        <p:spPr/>
        <p:txBody>
          <a:bodyPr rtlCol="0"/>
          <a:lstStyle/>
          <a:p>
            <a:pPr rtl="0"/>
            <a:fld id="{0FF54DE5-C571-48E8-A5BC-B369434E2F44}" type="slidenum">
              <a:rPr smtClean="0"/>
              <a:t>‹Nr.›</a:t>
            </a:fld>
            <a:endParaRPr dirty="0"/>
          </a:p>
        </p:txBody>
      </p:sp>
    </p:spTree>
    <p:extLst>
      <p:ext uri="{BB962C8B-B14F-4D97-AF65-F5344CB8AC3E}">
        <p14:creationId xmlns:p14="http://schemas.microsoft.com/office/powerpoint/2010/main" val="366108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chor="b"/>
          <a:lstStyle>
            <a:lvl1pPr algn="l" rtl="0">
              <a:defRPr sz="3200"/>
            </a:lvl1pPr>
          </a:lstStyle>
          <a:p>
            <a:pPr rtl="0"/>
            <a:r>
              <a:rPr lang="de-DE" noProof="0"/>
              <a:t>Mastertitelformat bearbeiten</a:t>
            </a:r>
            <a:endParaRPr lang="de-DE" noProof="0" dirty="0"/>
          </a:p>
        </p:txBody>
      </p:sp>
      <p:sp>
        <p:nvSpPr>
          <p:cNvPr id="3" name="Inhaltsplatzhalter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Textplatzhalter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p>
            <a:r>
              <a:rPr lang="de-DE" noProof="0" dirty="0"/>
              <a:t>​</a:t>
            </a:r>
            <a:fld id="{538D3F95-413B-4315-97B2-C79A5A748977}" type="datetime1">
              <a:rPr lang="de-DE" noProof="0" smtClean="0"/>
              <a:pPr/>
              <a:t>17.06.2018</a:t>
            </a:fld>
            <a:r>
              <a:rPr lang="de-DE" noProof="0" dirty="0"/>
              <a:t>​</a:t>
            </a:r>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166820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a:p>
            <a:pPr lvl="5" rtl="0"/>
            <a:r>
              <a:rPr lang="de-DE" noProof="0" dirty="0"/>
              <a:t>Sechste Ebene</a:t>
            </a:r>
          </a:p>
          <a:p>
            <a:pPr lvl="6" rtl="0"/>
            <a:r>
              <a:rPr lang="de-DE" noProof="0" dirty="0"/>
              <a:t>Siebte Ebene</a:t>
            </a:r>
          </a:p>
          <a:p>
            <a:pPr lvl="7" rtl="0"/>
            <a:r>
              <a:rPr lang="de-DE" noProof="0" dirty="0"/>
              <a:t>Achte Ebene</a:t>
            </a:r>
          </a:p>
          <a:p>
            <a:pPr lvl="8" rtl="0"/>
            <a:r>
              <a:rPr lang="de-DE" noProof="0" dirty="0"/>
              <a:t>Neunte Ebene</a:t>
            </a:r>
          </a:p>
        </p:txBody>
      </p:sp>
      <p:sp>
        <p:nvSpPr>
          <p:cNvPr id="4" name="Datumsplatzhalt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r>
              <a:rPr lang="de-DE" dirty="0"/>
              <a:t>​</a:t>
            </a:r>
            <a:fld id="{94ECE08C-AB13-4023-92C4-6508B5611553}" type="datetime1">
              <a:rPr lang="de-DE" smtClean="0"/>
              <a:pPr/>
              <a:t>17.06.2018</a:t>
            </a:fld>
            <a:r>
              <a:rPr lang="de-DE" dirty="0"/>
              <a:t>​</a:t>
            </a:r>
          </a:p>
        </p:txBody>
      </p:sp>
      <p:sp>
        <p:nvSpPr>
          <p:cNvPr id="5" name="Fußzeilenplatzhalt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de-DE" noProof="0" dirty="0"/>
          </a:p>
        </p:txBody>
      </p:sp>
      <p:sp>
        <p:nvSpPr>
          <p:cNvPr id="6" name="Foliennummernplatzhalt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0FF54DE5-C571-48E8-A5BC-B369434E2F44}" type="slidenum">
              <a:rPr lang="de-DE" smtClean="0"/>
              <a:pPr/>
              <a:t>‹Nr.›</a:t>
            </a:fld>
            <a:endParaRPr lang="de-DE" dirty="0"/>
          </a:p>
        </p:txBody>
      </p:sp>
      <p:grpSp>
        <p:nvGrpSpPr>
          <p:cNvPr id="15" name="Gruppe 14"/>
          <p:cNvGrpSpPr/>
          <p:nvPr/>
        </p:nvGrpSpPr>
        <p:grpSpPr>
          <a:xfrm>
            <a:off x="1103376" y="1219201"/>
            <a:ext cx="9985248" cy="84403"/>
            <a:chOff x="1073150" y="1219201"/>
            <a:chExt cx="10058400" cy="63125"/>
          </a:xfrm>
        </p:grpSpPr>
        <p:cxnSp>
          <p:nvCxnSpPr>
            <p:cNvPr id="13" name="Gerader Verbinde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62638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104900" y="2292094"/>
            <a:ext cx="5734050" cy="2219691"/>
          </a:xfrm>
        </p:spPr>
        <p:txBody>
          <a:bodyPr rtlCol="0" anchor="ctr"/>
          <a:lstStyle/>
          <a:p>
            <a:pPr rtl="0"/>
            <a:r>
              <a:rPr lang="de-DE" dirty="0" err="1"/>
              <a:t>DHPoly</a:t>
            </a:r>
            <a:endParaRPr lang="en-US" dirty="0"/>
          </a:p>
        </p:txBody>
      </p:sp>
      <p:pic>
        <p:nvPicPr>
          <p:cNvPr id="10" name="Bildplatzhalter 9">
            <a:extLst>
              <a:ext uri="{FF2B5EF4-FFF2-40B4-BE49-F238E27FC236}">
                <a16:creationId xmlns:a16="http://schemas.microsoft.com/office/drawing/2014/main" id="{96994970-10D8-46FA-B577-C5F02CF7D81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613" b="9613"/>
          <a:stretch>
            <a:fillRect/>
          </a:stretch>
        </p:blipFill>
        <p:spPr/>
      </p:pic>
    </p:spTree>
    <p:extLst>
      <p:ext uri="{BB962C8B-B14F-4D97-AF65-F5344CB8AC3E}">
        <p14:creationId xmlns:p14="http://schemas.microsoft.com/office/powerpoint/2010/main" val="2233138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0D500F-A6DA-4EAD-8336-81B7BD0D44FB}"/>
              </a:ext>
            </a:extLst>
          </p:cNvPr>
          <p:cNvSpPr>
            <a:spLocks noGrp="1"/>
          </p:cNvSpPr>
          <p:nvPr>
            <p:ph type="title"/>
          </p:nvPr>
        </p:nvSpPr>
        <p:spPr/>
        <p:txBody>
          <a:bodyPr/>
          <a:lstStyle/>
          <a:p>
            <a:r>
              <a:rPr lang="de-DE" dirty="0" err="1"/>
              <a:t>Scrumming</a:t>
            </a:r>
            <a:endParaRPr lang="de-DE" dirty="0"/>
          </a:p>
        </p:txBody>
      </p:sp>
      <p:pic>
        <p:nvPicPr>
          <p:cNvPr id="9" name="Inhaltsplatzhalter 8">
            <a:extLst>
              <a:ext uri="{FF2B5EF4-FFF2-40B4-BE49-F238E27FC236}">
                <a16:creationId xmlns:a16="http://schemas.microsoft.com/office/drawing/2014/main" id="{0F9DA8A4-C59D-4B85-B73A-B13FA767F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523" y="2374710"/>
            <a:ext cx="11019436" cy="3282907"/>
          </a:xfrm>
        </p:spPr>
      </p:pic>
    </p:spTree>
    <p:extLst>
      <p:ext uri="{BB962C8B-B14F-4D97-AF65-F5344CB8AC3E}">
        <p14:creationId xmlns:p14="http://schemas.microsoft.com/office/powerpoint/2010/main" val="3056045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808BC4-CB0A-4E5B-8B4A-23909418D3EB}"/>
              </a:ext>
            </a:extLst>
          </p:cNvPr>
          <p:cNvSpPr>
            <a:spLocks noGrp="1"/>
          </p:cNvSpPr>
          <p:nvPr>
            <p:ph type="title"/>
          </p:nvPr>
        </p:nvSpPr>
        <p:spPr/>
        <p:txBody>
          <a:bodyPr/>
          <a:lstStyle/>
          <a:p>
            <a:r>
              <a:rPr lang="de-DE" dirty="0" err="1"/>
              <a:t>Burndown</a:t>
            </a:r>
            <a:r>
              <a:rPr lang="de-DE" dirty="0"/>
              <a:t> Chart: Week </a:t>
            </a:r>
            <a:r>
              <a:rPr lang="de-DE" dirty="0" err="1"/>
              <a:t>One</a:t>
            </a:r>
            <a:endParaRPr lang="de-DE" dirty="0"/>
          </a:p>
        </p:txBody>
      </p:sp>
      <p:pic>
        <p:nvPicPr>
          <p:cNvPr id="5" name="Inhaltsplatzhalter 4">
            <a:extLst>
              <a:ext uri="{FF2B5EF4-FFF2-40B4-BE49-F238E27FC236}">
                <a16:creationId xmlns:a16="http://schemas.microsoft.com/office/drawing/2014/main" id="{5F2B47E7-73F6-430C-BDCE-AF635D0DB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2086175"/>
            <a:ext cx="9982200" cy="3600049"/>
          </a:xfrm>
        </p:spPr>
      </p:pic>
    </p:spTree>
    <p:extLst>
      <p:ext uri="{BB962C8B-B14F-4D97-AF65-F5344CB8AC3E}">
        <p14:creationId xmlns:p14="http://schemas.microsoft.com/office/powerpoint/2010/main" val="3223165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5F9C3C-5B72-499B-AA45-5F7AAF9ECAA1}"/>
              </a:ext>
            </a:extLst>
          </p:cNvPr>
          <p:cNvSpPr>
            <a:spLocks noGrp="1"/>
          </p:cNvSpPr>
          <p:nvPr>
            <p:ph type="title"/>
          </p:nvPr>
        </p:nvSpPr>
        <p:spPr/>
        <p:txBody>
          <a:bodyPr/>
          <a:lstStyle/>
          <a:p>
            <a:r>
              <a:rPr lang="de-DE" dirty="0" err="1"/>
              <a:t>Burndown</a:t>
            </a:r>
            <a:r>
              <a:rPr lang="de-DE" dirty="0"/>
              <a:t> Chart: Week </a:t>
            </a:r>
            <a:r>
              <a:rPr lang="de-DE" dirty="0" err="1"/>
              <a:t>Two</a:t>
            </a:r>
            <a:endParaRPr lang="de-DE" dirty="0"/>
          </a:p>
        </p:txBody>
      </p:sp>
      <p:pic>
        <p:nvPicPr>
          <p:cNvPr id="5" name="Inhaltsplatzhalter 4">
            <a:extLst>
              <a:ext uri="{FF2B5EF4-FFF2-40B4-BE49-F238E27FC236}">
                <a16:creationId xmlns:a16="http://schemas.microsoft.com/office/drawing/2014/main" id="{4E7E6566-59BE-46A1-9F51-132A5A584E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2051633"/>
            <a:ext cx="9982200" cy="3669133"/>
          </a:xfrm>
        </p:spPr>
      </p:pic>
    </p:spTree>
    <p:extLst>
      <p:ext uri="{BB962C8B-B14F-4D97-AF65-F5344CB8AC3E}">
        <p14:creationId xmlns:p14="http://schemas.microsoft.com/office/powerpoint/2010/main" val="934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674A0-D711-40AD-B5A4-CBD5A7036B07}"/>
              </a:ext>
            </a:extLst>
          </p:cNvPr>
          <p:cNvSpPr>
            <a:spLocks noGrp="1"/>
          </p:cNvSpPr>
          <p:nvPr>
            <p:ph type="title"/>
          </p:nvPr>
        </p:nvSpPr>
        <p:spPr/>
        <p:txBody>
          <a:bodyPr/>
          <a:lstStyle/>
          <a:p>
            <a:r>
              <a:rPr lang="de-DE" dirty="0" err="1"/>
              <a:t>Burndown</a:t>
            </a:r>
            <a:r>
              <a:rPr lang="de-DE" dirty="0"/>
              <a:t> Chart: Week </a:t>
            </a:r>
            <a:r>
              <a:rPr lang="de-DE" dirty="0" err="1"/>
              <a:t>Three</a:t>
            </a:r>
            <a:endParaRPr lang="de-DE" dirty="0"/>
          </a:p>
        </p:txBody>
      </p:sp>
      <p:pic>
        <p:nvPicPr>
          <p:cNvPr id="5" name="Inhaltsplatzhalter 4">
            <a:extLst>
              <a:ext uri="{FF2B5EF4-FFF2-40B4-BE49-F238E27FC236}">
                <a16:creationId xmlns:a16="http://schemas.microsoft.com/office/drawing/2014/main" id="{0DAC924C-578A-48B3-8F90-CBEC4AA0D0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2018563"/>
            <a:ext cx="9982200" cy="3735274"/>
          </a:xfrm>
        </p:spPr>
      </p:pic>
    </p:spTree>
    <p:extLst>
      <p:ext uri="{BB962C8B-B14F-4D97-AF65-F5344CB8AC3E}">
        <p14:creationId xmlns:p14="http://schemas.microsoft.com/office/powerpoint/2010/main" val="1086084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a:t>Project </a:t>
            </a:r>
            <a:r>
              <a:rPr lang="de-DE" dirty="0" err="1"/>
              <a:t>Methodology</a:t>
            </a:r>
            <a:endParaRPr lang="en-US" dirty="0"/>
          </a:p>
        </p:txBody>
      </p:sp>
      <p:sp>
        <p:nvSpPr>
          <p:cNvPr id="3" name="Inhaltsplatzhalter 2">
            <a:extLst>
              <a:ext uri="{FF2B5EF4-FFF2-40B4-BE49-F238E27FC236}">
                <a16:creationId xmlns:a16="http://schemas.microsoft.com/office/drawing/2014/main" id="{A7F04448-2F40-45C6-97A4-AD779D3B4F10}"/>
              </a:ext>
            </a:extLst>
          </p:cNvPr>
          <p:cNvSpPr>
            <a:spLocks noGrp="1"/>
          </p:cNvSpPr>
          <p:nvPr>
            <p:ph idx="1"/>
          </p:nvPr>
        </p:nvSpPr>
        <p:spPr/>
        <p:txBody>
          <a:bodyPr/>
          <a:lstStyle/>
          <a:p>
            <a:r>
              <a:rPr lang="de-DE" dirty="0"/>
              <a:t>Agile Project</a:t>
            </a:r>
          </a:p>
          <a:p>
            <a:r>
              <a:rPr lang="de-DE" dirty="0" err="1"/>
              <a:t>Scrum</a:t>
            </a:r>
            <a:endParaRPr lang="de-DE" dirty="0"/>
          </a:p>
          <a:p>
            <a:r>
              <a:rPr lang="de-DE" dirty="0"/>
              <a:t>GitHub</a:t>
            </a: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Index</a:t>
            </a:r>
            <a:endParaRPr lang="en-US" dirty="0"/>
          </a:p>
        </p:txBody>
      </p:sp>
      <p:sp>
        <p:nvSpPr>
          <p:cNvPr id="14" name="Inhaltsplatzhalter 13"/>
          <p:cNvSpPr>
            <a:spLocks noGrp="1"/>
          </p:cNvSpPr>
          <p:nvPr>
            <p:ph idx="1"/>
          </p:nvPr>
        </p:nvSpPr>
        <p:spPr/>
        <p:txBody>
          <a:bodyPr rtlCol="0"/>
          <a:lstStyle/>
          <a:p>
            <a:pPr rtl="0"/>
            <a:r>
              <a:rPr lang="de-DE" dirty="0"/>
              <a:t>Business</a:t>
            </a:r>
          </a:p>
          <a:p>
            <a:pPr rtl="0"/>
            <a:r>
              <a:rPr lang="de-DE" dirty="0"/>
              <a:t>Quality</a:t>
            </a:r>
          </a:p>
          <a:p>
            <a:pPr lvl="1"/>
            <a:r>
              <a:rPr lang="de-DE" dirty="0" err="1"/>
              <a:t>Archtitecture</a:t>
            </a:r>
            <a:endParaRPr lang="de-DE" dirty="0"/>
          </a:p>
          <a:p>
            <a:pPr lvl="1"/>
            <a:r>
              <a:rPr lang="de-DE" dirty="0" err="1"/>
              <a:t>Testing</a:t>
            </a:r>
            <a:endParaRPr lang="de-DE" dirty="0"/>
          </a:p>
          <a:p>
            <a:pPr lvl="1"/>
            <a:r>
              <a:rPr lang="de-DE" dirty="0" err="1"/>
              <a:t>Metrics</a:t>
            </a:r>
            <a:endParaRPr lang="de-DE" dirty="0"/>
          </a:p>
          <a:p>
            <a:pPr lvl="1"/>
            <a:r>
              <a:rPr lang="de-DE" dirty="0"/>
              <a:t>Patterns</a:t>
            </a:r>
          </a:p>
          <a:p>
            <a:pPr rtl="0"/>
            <a:r>
              <a:rPr lang="de-DE" dirty="0"/>
              <a:t>Technical </a:t>
            </a:r>
            <a:r>
              <a:rPr lang="de-DE" dirty="0" err="1"/>
              <a:t>Abilities</a:t>
            </a:r>
            <a:endParaRPr lang="de-DE" dirty="0"/>
          </a:p>
        </p:txBody>
      </p:sp>
    </p:spTree>
    <p:extLst>
      <p:ext uri="{BB962C8B-B14F-4D97-AF65-F5344CB8AC3E}">
        <p14:creationId xmlns:p14="http://schemas.microsoft.com/office/powerpoint/2010/main" val="3293770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a:t>Architecture</a:t>
            </a:r>
            <a:endParaRPr lang="en-US" dirty="0"/>
          </a:p>
        </p:txBody>
      </p:sp>
      <p:graphicFrame>
        <p:nvGraphicFramePr>
          <p:cNvPr id="8" name="Diagramm 7">
            <a:extLst>
              <a:ext uri="{FF2B5EF4-FFF2-40B4-BE49-F238E27FC236}">
                <a16:creationId xmlns:a16="http://schemas.microsoft.com/office/drawing/2014/main" id="{7317A5D0-671A-48BE-B303-798069929278}"/>
              </a:ext>
            </a:extLst>
          </p:cNvPr>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C28F48-F307-4308-9569-FDA10F874E69}"/>
              </a:ext>
            </a:extLst>
          </p:cNvPr>
          <p:cNvSpPr>
            <a:spLocks noGrp="1"/>
          </p:cNvSpPr>
          <p:nvPr>
            <p:ph type="title"/>
          </p:nvPr>
        </p:nvSpPr>
        <p:spPr/>
        <p:txBody>
          <a:bodyPr/>
          <a:lstStyle/>
          <a:p>
            <a:r>
              <a:rPr lang="de-DE" dirty="0" err="1"/>
              <a:t>Testing</a:t>
            </a:r>
            <a:endParaRPr lang="de-DE" dirty="0"/>
          </a:p>
        </p:txBody>
      </p:sp>
      <p:pic>
        <p:nvPicPr>
          <p:cNvPr id="16" name="Grafik 15">
            <a:extLst>
              <a:ext uri="{FF2B5EF4-FFF2-40B4-BE49-F238E27FC236}">
                <a16:creationId xmlns:a16="http://schemas.microsoft.com/office/drawing/2014/main" id="{B6F3DF00-CBE4-4782-8322-F3D612FDD06F}"/>
              </a:ext>
            </a:extLst>
          </p:cNvPr>
          <p:cNvPicPr>
            <a:picLocks noChangeAspect="1"/>
          </p:cNvPicPr>
          <p:nvPr/>
        </p:nvPicPr>
        <p:blipFill>
          <a:blip r:embed="rId2"/>
          <a:stretch>
            <a:fillRect/>
          </a:stretch>
        </p:blipFill>
        <p:spPr>
          <a:xfrm>
            <a:off x="1905491" y="1596242"/>
            <a:ext cx="8379500" cy="4462084"/>
          </a:xfrm>
          <a:prstGeom prst="rect">
            <a:avLst/>
          </a:prstGeom>
        </p:spPr>
      </p:pic>
    </p:spTree>
    <p:extLst>
      <p:ext uri="{BB962C8B-B14F-4D97-AF65-F5344CB8AC3E}">
        <p14:creationId xmlns:p14="http://schemas.microsoft.com/office/powerpoint/2010/main" val="295104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93FF452-5405-409E-BC41-106A171BA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737" y="328612"/>
            <a:ext cx="8010525" cy="6200775"/>
          </a:xfrm>
          <a:prstGeom prst="rect">
            <a:avLst/>
          </a:prstGeom>
        </p:spPr>
      </p:pic>
    </p:spTree>
    <p:extLst>
      <p:ext uri="{BB962C8B-B14F-4D97-AF65-F5344CB8AC3E}">
        <p14:creationId xmlns:p14="http://schemas.microsoft.com/office/powerpoint/2010/main" val="1055994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69E94F-E046-4383-86B1-10DAF8A34E99}"/>
              </a:ext>
            </a:extLst>
          </p:cNvPr>
          <p:cNvSpPr>
            <a:spLocks noGrp="1"/>
          </p:cNvSpPr>
          <p:nvPr>
            <p:ph type="title"/>
          </p:nvPr>
        </p:nvSpPr>
        <p:spPr/>
        <p:txBody>
          <a:bodyPr/>
          <a:lstStyle/>
          <a:p>
            <a:r>
              <a:rPr lang="de-DE" dirty="0"/>
              <a:t>Code Breakdown</a:t>
            </a:r>
            <a:endParaRPr lang="en-US" dirty="0"/>
          </a:p>
        </p:txBody>
      </p:sp>
      <p:pic>
        <p:nvPicPr>
          <p:cNvPr id="5" name="Grafik 4">
            <a:extLst>
              <a:ext uri="{FF2B5EF4-FFF2-40B4-BE49-F238E27FC236}">
                <a16:creationId xmlns:a16="http://schemas.microsoft.com/office/drawing/2014/main" id="{DE65B2BC-4B20-416A-81AA-10E098876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841" y="2209240"/>
            <a:ext cx="7924800" cy="3371850"/>
          </a:xfrm>
          <a:prstGeom prst="rect">
            <a:avLst/>
          </a:prstGeom>
        </p:spPr>
      </p:pic>
    </p:spTree>
    <p:extLst>
      <p:ext uri="{BB962C8B-B14F-4D97-AF65-F5344CB8AC3E}">
        <p14:creationId xmlns:p14="http://schemas.microsoft.com/office/powerpoint/2010/main" val="250639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Index</a:t>
            </a:r>
            <a:endParaRPr lang="en-US" dirty="0"/>
          </a:p>
        </p:txBody>
      </p:sp>
      <p:sp>
        <p:nvSpPr>
          <p:cNvPr id="14" name="Inhaltsplatzhalter 13"/>
          <p:cNvSpPr>
            <a:spLocks noGrp="1"/>
          </p:cNvSpPr>
          <p:nvPr>
            <p:ph idx="1"/>
          </p:nvPr>
        </p:nvSpPr>
        <p:spPr/>
        <p:txBody>
          <a:bodyPr rtlCol="0"/>
          <a:lstStyle/>
          <a:p>
            <a:pPr rtl="0"/>
            <a:r>
              <a:rPr lang="de-DE" dirty="0"/>
              <a:t>Business</a:t>
            </a:r>
          </a:p>
          <a:p>
            <a:pPr rtl="0"/>
            <a:r>
              <a:rPr lang="de-DE" dirty="0"/>
              <a:t>Technical </a:t>
            </a:r>
            <a:r>
              <a:rPr lang="de-DE" dirty="0" err="1"/>
              <a:t>Abilities</a:t>
            </a:r>
            <a:endParaRPr lang="de-DE" dirty="0"/>
          </a:p>
          <a:p>
            <a:pPr rtl="0"/>
            <a:r>
              <a:rPr lang="de-DE" dirty="0"/>
              <a:t>Quality</a:t>
            </a:r>
          </a:p>
        </p:txBody>
      </p:sp>
    </p:spTree>
    <p:extLst>
      <p:ext uri="{BB962C8B-B14F-4D97-AF65-F5344CB8AC3E}">
        <p14:creationId xmlns:p14="http://schemas.microsoft.com/office/powerpoint/2010/main" val="3508172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1E0F5-A580-42B1-92E1-3A55FA2F7732}"/>
              </a:ext>
            </a:extLst>
          </p:cNvPr>
          <p:cNvSpPr>
            <a:spLocks noGrp="1"/>
          </p:cNvSpPr>
          <p:nvPr>
            <p:ph type="title"/>
          </p:nvPr>
        </p:nvSpPr>
        <p:spPr/>
        <p:txBody>
          <a:bodyPr/>
          <a:lstStyle/>
          <a:p>
            <a:r>
              <a:rPr lang="de-DE" dirty="0"/>
              <a:t>Code </a:t>
            </a:r>
            <a:r>
              <a:rPr lang="de-DE" dirty="0" err="1"/>
              <a:t>Issues</a:t>
            </a:r>
            <a:endParaRPr lang="en-US" dirty="0"/>
          </a:p>
        </p:txBody>
      </p:sp>
      <p:pic>
        <p:nvPicPr>
          <p:cNvPr id="5" name="Grafik 4">
            <a:extLst>
              <a:ext uri="{FF2B5EF4-FFF2-40B4-BE49-F238E27FC236}">
                <a16:creationId xmlns:a16="http://schemas.microsoft.com/office/drawing/2014/main" id="{184FBB95-11AF-452A-A46C-57EE32B6F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486" y="2122114"/>
            <a:ext cx="4438650" cy="3743325"/>
          </a:xfrm>
          <a:prstGeom prst="rect">
            <a:avLst/>
          </a:prstGeom>
        </p:spPr>
      </p:pic>
    </p:spTree>
    <p:extLst>
      <p:ext uri="{BB962C8B-B14F-4D97-AF65-F5344CB8AC3E}">
        <p14:creationId xmlns:p14="http://schemas.microsoft.com/office/powerpoint/2010/main" val="210871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3A4CCA-5352-429D-8859-C320D724DE2A}"/>
              </a:ext>
            </a:extLst>
          </p:cNvPr>
          <p:cNvSpPr>
            <a:spLocks noGrp="1"/>
          </p:cNvSpPr>
          <p:nvPr>
            <p:ph type="title"/>
          </p:nvPr>
        </p:nvSpPr>
        <p:spPr/>
        <p:txBody>
          <a:bodyPr/>
          <a:lstStyle/>
          <a:p>
            <a:r>
              <a:rPr lang="de-DE" dirty="0"/>
              <a:t>Code </a:t>
            </a:r>
            <a:r>
              <a:rPr lang="de-DE" dirty="0" err="1"/>
              <a:t>Refinement</a:t>
            </a:r>
            <a:endParaRPr lang="en-US" dirty="0"/>
          </a:p>
        </p:txBody>
      </p:sp>
      <p:pic>
        <p:nvPicPr>
          <p:cNvPr id="5" name="Grafik 4">
            <a:extLst>
              <a:ext uri="{FF2B5EF4-FFF2-40B4-BE49-F238E27FC236}">
                <a16:creationId xmlns:a16="http://schemas.microsoft.com/office/drawing/2014/main" id="{14FD7FBE-4D0B-417C-B0E2-705ADF352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242" y="1622612"/>
            <a:ext cx="7662425" cy="4796678"/>
          </a:xfrm>
          <a:prstGeom prst="rect">
            <a:avLst/>
          </a:prstGeom>
        </p:spPr>
      </p:pic>
    </p:spTree>
    <p:extLst>
      <p:ext uri="{BB962C8B-B14F-4D97-AF65-F5344CB8AC3E}">
        <p14:creationId xmlns:p14="http://schemas.microsoft.com/office/powerpoint/2010/main" val="160199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36DC-D179-4422-985F-572F0694A93A}"/>
              </a:ext>
            </a:extLst>
          </p:cNvPr>
          <p:cNvSpPr>
            <a:spLocks noGrp="1"/>
          </p:cNvSpPr>
          <p:nvPr>
            <p:ph type="title"/>
          </p:nvPr>
        </p:nvSpPr>
        <p:spPr/>
        <p:txBody>
          <a:bodyPr/>
          <a:lstStyle/>
          <a:p>
            <a:r>
              <a:rPr lang="de-DE" dirty="0"/>
              <a:t>Pattern</a:t>
            </a:r>
            <a:endParaRPr lang="en-US" dirty="0"/>
          </a:p>
        </p:txBody>
      </p:sp>
      <p:sp>
        <p:nvSpPr>
          <p:cNvPr id="3" name="Inhaltsplatzhalter 2">
            <a:extLst>
              <a:ext uri="{FF2B5EF4-FFF2-40B4-BE49-F238E27FC236}">
                <a16:creationId xmlns:a16="http://schemas.microsoft.com/office/drawing/2014/main" id="{9FDCEF21-E1F0-4763-BF00-D62A7F6E7E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7371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Index</a:t>
            </a:r>
            <a:endParaRPr lang="en-US" dirty="0"/>
          </a:p>
        </p:txBody>
      </p:sp>
      <p:sp>
        <p:nvSpPr>
          <p:cNvPr id="14" name="Inhaltsplatzhalter 13"/>
          <p:cNvSpPr>
            <a:spLocks noGrp="1"/>
          </p:cNvSpPr>
          <p:nvPr>
            <p:ph idx="1"/>
          </p:nvPr>
        </p:nvSpPr>
        <p:spPr/>
        <p:txBody>
          <a:bodyPr rtlCol="0"/>
          <a:lstStyle/>
          <a:p>
            <a:pPr rtl="0"/>
            <a:r>
              <a:rPr lang="de-DE" dirty="0"/>
              <a:t>Business</a:t>
            </a:r>
          </a:p>
          <a:p>
            <a:pPr rtl="0"/>
            <a:r>
              <a:rPr lang="de-DE" dirty="0"/>
              <a:t>Quality</a:t>
            </a:r>
          </a:p>
          <a:p>
            <a:pPr rtl="0"/>
            <a:r>
              <a:rPr lang="de-DE" dirty="0"/>
              <a:t>Technical </a:t>
            </a:r>
            <a:r>
              <a:rPr lang="de-DE" dirty="0" err="1"/>
              <a:t>Abilities</a:t>
            </a:r>
            <a:endParaRPr lang="de-DE" dirty="0"/>
          </a:p>
          <a:p>
            <a:pPr lvl="1"/>
            <a:r>
              <a:rPr lang="de-DE" dirty="0"/>
              <a:t>Class </a:t>
            </a:r>
            <a:r>
              <a:rPr lang="de-DE" dirty="0" err="1"/>
              <a:t>Diagram</a:t>
            </a:r>
            <a:endParaRPr lang="de-DE" dirty="0"/>
          </a:p>
          <a:p>
            <a:pPr lvl="1"/>
            <a:r>
              <a:rPr lang="de-DE" dirty="0"/>
              <a:t>Demo</a:t>
            </a:r>
          </a:p>
        </p:txBody>
      </p:sp>
    </p:spTree>
    <p:extLst>
      <p:ext uri="{BB962C8B-B14F-4D97-AF65-F5344CB8AC3E}">
        <p14:creationId xmlns:p14="http://schemas.microsoft.com/office/powerpoint/2010/main" val="803360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F8CF99-E3A6-498A-9B35-08A99D9884D4}"/>
              </a:ext>
            </a:extLst>
          </p:cNvPr>
          <p:cNvSpPr>
            <a:spLocks noGrp="1"/>
          </p:cNvSpPr>
          <p:nvPr>
            <p:ph type="title"/>
          </p:nvPr>
        </p:nvSpPr>
        <p:spPr/>
        <p:txBody>
          <a:bodyPr/>
          <a:lstStyle/>
          <a:p>
            <a:r>
              <a:rPr lang="de-DE" dirty="0"/>
              <a:t>Class </a:t>
            </a:r>
            <a:r>
              <a:rPr lang="de-DE" dirty="0" err="1"/>
              <a:t>Diagram</a:t>
            </a:r>
            <a:endParaRPr lang="de-DE" dirty="0"/>
          </a:p>
        </p:txBody>
      </p:sp>
      <p:pic>
        <p:nvPicPr>
          <p:cNvPr id="5" name="Inhaltsplatzhalter 4">
            <a:extLst>
              <a:ext uri="{FF2B5EF4-FFF2-40B4-BE49-F238E27FC236}">
                <a16:creationId xmlns:a16="http://schemas.microsoft.com/office/drawing/2014/main" id="{8182B106-4A8A-4569-A98C-838DD201F2C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48736" y="1600200"/>
            <a:ext cx="5494528" cy="4572000"/>
          </a:xfrm>
        </p:spPr>
      </p:pic>
    </p:spTree>
    <p:extLst>
      <p:ext uri="{BB962C8B-B14F-4D97-AF65-F5344CB8AC3E}">
        <p14:creationId xmlns:p14="http://schemas.microsoft.com/office/powerpoint/2010/main" val="864321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D09724-0FE7-476E-A048-1AA8368EAE65}"/>
              </a:ext>
            </a:extLst>
          </p:cNvPr>
          <p:cNvSpPr>
            <a:spLocks noGrp="1"/>
          </p:cNvSpPr>
          <p:nvPr>
            <p:ph type="title"/>
          </p:nvPr>
        </p:nvSpPr>
        <p:spPr/>
        <p:txBody>
          <a:bodyPr>
            <a:normAutofit/>
          </a:bodyPr>
          <a:lstStyle/>
          <a:p>
            <a:r>
              <a:rPr lang="de-DE" sz="3600" dirty="0"/>
              <a:t>Any Questions?</a:t>
            </a:r>
          </a:p>
        </p:txBody>
      </p:sp>
      <p:pic>
        <p:nvPicPr>
          <p:cNvPr id="4" name="Grafik 3">
            <a:extLst>
              <a:ext uri="{FF2B5EF4-FFF2-40B4-BE49-F238E27FC236}">
                <a16:creationId xmlns:a16="http://schemas.microsoft.com/office/drawing/2014/main" id="{D9988BDE-8F49-4945-9AED-5E5D9F891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6944" y="1589225"/>
            <a:ext cx="2886075" cy="5057775"/>
          </a:xfrm>
          <a:prstGeom prst="rect">
            <a:avLst/>
          </a:prstGeom>
        </p:spPr>
      </p:pic>
    </p:spTree>
    <p:extLst>
      <p:ext uri="{BB962C8B-B14F-4D97-AF65-F5344CB8AC3E}">
        <p14:creationId xmlns:p14="http://schemas.microsoft.com/office/powerpoint/2010/main" val="4120024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972378" y="2742668"/>
            <a:ext cx="5734050" cy="2219691"/>
          </a:xfrm>
        </p:spPr>
        <p:txBody>
          <a:bodyPr rtlCol="0" anchor="ctr">
            <a:normAutofit fontScale="90000"/>
          </a:bodyPr>
          <a:lstStyle/>
          <a:p>
            <a:pPr rtl="0"/>
            <a:r>
              <a:rPr lang="de-DE" dirty="0" err="1"/>
              <a:t>Thank</a:t>
            </a:r>
            <a:r>
              <a:rPr lang="de-DE" dirty="0"/>
              <a:t> </a:t>
            </a:r>
            <a:r>
              <a:rPr lang="de-DE" dirty="0" err="1"/>
              <a:t>you</a:t>
            </a:r>
            <a:r>
              <a:rPr lang="de-DE" dirty="0"/>
              <a:t> </a:t>
            </a:r>
            <a:r>
              <a:rPr lang="de-DE" dirty="0" err="1"/>
              <a:t>for</a:t>
            </a:r>
            <a:r>
              <a:rPr lang="de-DE" dirty="0"/>
              <a:t> </a:t>
            </a:r>
            <a:r>
              <a:rPr lang="de-DE" dirty="0" err="1"/>
              <a:t>your</a:t>
            </a:r>
            <a:r>
              <a:rPr lang="de-DE" dirty="0"/>
              <a:t> </a:t>
            </a:r>
            <a:r>
              <a:rPr lang="de-DE" dirty="0" err="1"/>
              <a:t>attention</a:t>
            </a:r>
            <a:r>
              <a:rPr lang="de-DE" dirty="0"/>
              <a:t>.</a:t>
            </a:r>
            <a:br>
              <a:rPr lang="de-DE" dirty="0"/>
            </a:br>
            <a:br>
              <a:rPr lang="de-DE" dirty="0"/>
            </a:br>
            <a:r>
              <a:rPr lang="de-DE" dirty="0" err="1"/>
              <a:t>We</a:t>
            </a:r>
            <a:r>
              <a:rPr lang="de-DE" dirty="0"/>
              <a:t> </a:t>
            </a:r>
            <a:r>
              <a:rPr lang="de-DE" dirty="0" err="1"/>
              <a:t>hope</a:t>
            </a:r>
            <a:r>
              <a:rPr lang="de-DE" dirty="0"/>
              <a:t> </a:t>
            </a:r>
            <a:r>
              <a:rPr lang="de-DE" dirty="0" err="1"/>
              <a:t>for</a:t>
            </a:r>
            <a:r>
              <a:rPr lang="de-DE" dirty="0"/>
              <a:t> </a:t>
            </a:r>
            <a:r>
              <a:rPr lang="de-DE" dirty="0" err="1"/>
              <a:t>good</a:t>
            </a:r>
            <a:r>
              <a:rPr lang="de-DE" dirty="0"/>
              <a:t> </a:t>
            </a:r>
            <a:r>
              <a:rPr lang="de-DE" dirty="0" err="1"/>
              <a:t>business</a:t>
            </a:r>
            <a:r>
              <a:rPr lang="de-DE" dirty="0"/>
              <a:t> in </a:t>
            </a:r>
            <a:r>
              <a:rPr lang="de-DE" dirty="0" err="1"/>
              <a:t>the</a:t>
            </a:r>
            <a:r>
              <a:rPr lang="de-DE" dirty="0"/>
              <a:t> </a:t>
            </a:r>
            <a:r>
              <a:rPr lang="de-DE" dirty="0" err="1"/>
              <a:t>future</a:t>
            </a:r>
            <a:r>
              <a:rPr lang="de-DE" dirty="0"/>
              <a:t>.</a:t>
            </a:r>
            <a:endParaRPr lang="en-US" dirty="0"/>
          </a:p>
        </p:txBody>
      </p:sp>
      <p:pic>
        <p:nvPicPr>
          <p:cNvPr id="10" name="Bildplatzhalter 9">
            <a:extLst>
              <a:ext uri="{FF2B5EF4-FFF2-40B4-BE49-F238E27FC236}">
                <a16:creationId xmlns:a16="http://schemas.microsoft.com/office/drawing/2014/main" id="{96994970-10D8-46FA-B577-C5F02CF7D81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613" b="9613"/>
          <a:stretch>
            <a:fillRect/>
          </a:stretch>
        </p:blipFill>
        <p:spPr/>
      </p:pic>
    </p:spTree>
    <p:extLst>
      <p:ext uri="{BB962C8B-B14F-4D97-AF65-F5344CB8AC3E}">
        <p14:creationId xmlns:p14="http://schemas.microsoft.com/office/powerpoint/2010/main" val="3049119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Index</a:t>
            </a:r>
            <a:endParaRPr lang="en-US" dirty="0"/>
          </a:p>
        </p:txBody>
      </p:sp>
      <p:sp>
        <p:nvSpPr>
          <p:cNvPr id="14" name="Inhaltsplatzhalter 13"/>
          <p:cNvSpPr>
            <a:spLocks noGrp="1"/>
          </p:cNvSpPr>
          <p:nvPr>
            <p:ph idx="1"/>
          </p:nvPr>
        </p:nvSpPr>
        <p:spPr/>
        <p:txBody>
          <a:bodyPr rtlCol="0"/>
          <a:lstStyle/>
          <a:p>
            <a:pPr rtl="0"/>
            <a:r>
              <a:rPr lang="de-DE" dirty="0"/>
              <a:t>Business</a:t>
            </a:r>
          </a:p>
          <a:p>
            <a:pPr lvl="1"/>
            <a:r>
              <a:rPr lang="de-DE" dirty="0" err="1"/>
              <a:t>Introduction</a:t>
            </a:r>
            <a:endParaRPr lang="de-DE" dirty="0"/>
          </a:p>
          <a:p>
            <a:pPr lvl="1"/>
            <a:r>
              <a:rPr lang="de-DE" dirty="0"/>
              <a:t>Vision</a:t>
            </a:r>
          </a:p>
          <a:p>
            <a:pPr lvl="1"/>
            <a:r>
              <a:rPr lang="de-DE" dirty="0"/>
              <a:t>Use Case</a:t>
            </a:r>
          </a:p>
          <a:p>
            <a:pPr lvl="1"/>
            <a:r>
              <a:rPr lang="de-DE" dirty="0" err="1"/>
              <a:t>Scope</a:t>
            </a:r>
            <a:endParaRPr lang="de-DE" dirty="0"/>
          </a:p>
          <a:p>
            <a:pPr lvl="1"/>
            <a:r>
              <a:rPr lang="de-DE" dirty="0" err="1"/>
              <a:t>Scrum</a:t>
            </a:r>
            <a:endParaRPr lang="de-DE" dirty="0"/>
          </a:p>
          <a:p>
            <a:pPr lvl="1"/>
            <a:r>
              <a:rPr lang="de-DE" dirty="0"/>
              <a:t>Workflow</a:t>
            </a:r>
          </a:p>
          <a:p>
            <a:pPr lvl="1"/>
            <a:r>
              <a:rPr lang="de-DE" dirty="0"/>
              <a:t>Project </a:t>
            </a:r>
            <a:r>
              <a:rPr lang="de-DE" dirty="0" err="1"/>
              <a:t>Methodology</a:t>
            </a:r>
            <a:endParaRPr lang="de-DE" dirty="0"/>
          </a:p>
          <a:p>
            <a:pPr lvl="1"/>
            <a:endParaRPr lang="de-DE" dirty="0"/>
          </a:p>
          <a:p>
            <a:pPr rtl="0"/>
            <a:r>
              <a:rPr lang="de-DE" dirty="0"/>
              <a:t>Quality</a:t>
            </a:r>
          </a:p>
          <a:p>
            <a:pPr rtl="0"/>
            <a:r>
              <a:rPr lang="de-DE" dirty="0"/>
              <a:t>Technical </a:t>
            </a:r>
            <a:r>
              <a:rPr lang="de-DE" dirty="0" err="1"/>
              <a:t>Abilities</a:t>
            </a:r>
            <a:endParaRPr lang="de-DE" dirty="0"/>
          </a:p>
        </p:txBody>
      </p:sp>
    </p:spTree>
    <p:extLst>
      <p:ext uri="{BB962C8B-B14F-4D97-AF65-F5344CB8AC3E}">
        <p14:creationId xmlns:p14="http://schemas.microsoft.com/office/powerpoint/2010/main" val="1964928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10E0DC-6F2C-44B1-9554-565802B6BD6F}"/>
              </a:ext>
            </a:extLst>
          </p:cNvPr>
          <p:cNvSpPr>
            <a:spLocks noGrp="1"/>
          </p:cNvSpPr>
          <p:nvPr>
            <p:ph type="title"/>
          </p:nvPr>
        </p:nvSpPr>
        <p:spPr/>
        <p:txBody>
          <a:bodyPr/>
          <a:lstStyle/>
          <a:p>
            <a:r>
              <a:rPr lang="de-DE" dirty="0" err="1"/>
              <a:t>Our</a:t>
            </a:r>
            <a:r>
              <a:rPr lang="de-DE" dirty="0"/>
              <a:t> Team:</a:t>
            </a:r>
            <a:endParaRPr lang="en-US" dirty="0"/>
          </a:p>
        </p:txBody>
      </p:sp>
      <p:graphicFrame>
        <p:nvGraphicFramePr>
          <p:cNvPr id="4" name="Inhaltsplatzhalter 3">
            <a:extLst>
              <a:ext uri="{FF2B5EF4-FFF2-40B4-BE49-F238E27FC236}">
                <a16:creationId xmlns:a16="http://schemas.microsoft.com/office/drawing/2014/main" id="{7EED7687-72CF-4209-B6E3-C66AEFBC9DA3}"/>
              </a:ext>
            </a:extLst>
          </p:cNvPr>
          <p:cNvGraphicFramePr>
            <a:graphicFrameLocks noGrp="1"/>
          </p:cNvGraphicFramePr>
          <p:nvPr>
            <p:ph idx="1"/>
            <p:extLst>
              <p:ext uri="{D42A27DB-BD31-4B8C-83A1-F6EECF244321}">
                <p14:modId xmlns:p14="http://schemas.microsoft.com/office/powerpoint/2010/main" val="1275071894"/>
              </p:ext>
            </p:extLst>
          </p:nvPr>
        </p:nvGraphicFramePr>
        <p:xfrm>
          <a:off x="1104900" y="1600200"/>
          <a:ext cx="9982200" cy="741680"/>
        </p:xfrm>
        <a:graphic>
          <a:graphicData uri="http://schemas.openxmlformats.org/drawingml/2006/table">
            <a:tbl>
              <a:tblPr firstRow="1" bandRow="1">
                <a:tableStyleId>{5C22544A-7EE6-4342-B048-85BDC9FD1C3A}</a:tableStyleId>
              </a:tblPr>
              <a:tblGrid>
                <a:gridCol w="3327400">
                  <a:extLst>
                    <a:ext uri="{9D8B030D-6E8A-4147-A177-3AD203B41FA5}">
                      <a16:colId xmlns:a16="http://schemas.microsoft.com/office/drawing/2014/main" val="1283079930"/>
                    </a:ext>
                  </a:extLst>
                </a:gridCol>
                <a:gridCol w="3327400">
                  <a:extLst>
                    <a:ext uri="{9D8B030D-6E8A-4147-A177-3AD203B41FA5}">
                      <a16:colId xmlns:a16="http://schemas.microsoft.com/office/drawing/2014/main" val="207824676"/>
                    </a:ext>
                  </a:extLst>
                </a:gridCol>
                <a:gridCol w="3327400">
                  <a:extLst>
                    <a:ext uri="{9D8B030D-6E8A-4147-A177-3AD203B41FA5}">
                      <a16:colId xmlns:a16="http://schemas.microsoft.com/office/drawing/2014/main" val="919684259"/>
                    </a:ext>
                  </a:extLst>
                </a:gridCol>
              </a:tblGrid>
              <a:tr h="370840">
                <a:tc>
                  <a:txBody>
                    <a:bodyPr/>
                    <a:lstStyle/>
                    <a:p>
                      <a:r>
                        <a:rPr lang="de-DE" dirty="0"/>
                        <a:t>Alexander Busch</a:t>
                      </a:r>
                      <a:endParaRPr lang="en-US" dirty="0"/>
                    </a:p>
                  </a:txBody>
                  <a:tcPr/>
                </a:tc>
                <a:tc>
                  <a:txBody>
                    <a:bodyPr/>
                    <a:lstStyle/>
                    <a:p>
                      <a:r>
                        <a:rPr lang="de-DE" dirty="0"/>
                        <a:t>Sven Köhler</a:t>
                      </a:r>
                      <a:endParaRPr lang="en-US" dirty="0"/>
                    </a:p>
                  </a:txBody>
                  <a:tcPr/>
                </a:tc>
                <a:tc>
                  <a:txBody>
                    <a:bodyPr/>
                    <a:lstStyle/>
                    <a:p>
                      <a:r>
                        <a:rPr lang="de-DE" dirty="0"/>
                        <a:t>Rico </a:t>
                      </a:r>
                      <a:r>
                        <a:rPr lang="de-DE" dirty="0" err="1"/>
                        <a:t>Kritzer</a:t>
                      </a:r>
                      <a:endParaRPr lang="en-US" dirty="0"/>
                    </a:p>
                  </a:txBody>
                  <a:tcPr/>
                </a:tc>
                <a:extLst>
                  <a:ext uri="{0D108BD9-81ED-4DB2-BD59-A6C34878D82A}">
                    <a16:rowId xmlns:a16="http://schemas.microsoft.com/office/drawing/2014/main" val="4204414334"/>
                  </a:ext>
                </a:extLst>
              </a:tr>
              <a:tr h="370840">
                <a:tc>
                  <a:txBody>
                    <a:bodyPr/>
                    <a:lstStyle/>
                    <a:p>
                      <a:r>
                        <a:rPr lang="de-DE" dirty="0"/>
                        <a:t>Project Manager</a:t>
                      </a:r>
                      <a:endParaRPr lang="en-US" dirty="0"/>
                    </a:p>
                  </a:txBody>
                  <a:tcPr/>
                </a:tc>
                <a:tc>
                  <a:txBody>
                    <a:bodyPr/>
                    <a:lstStyle/>
                    <a:p>
                      <a:r>
                        <a:rPr lang="de-DE" dirty="0"/>
                        <a:t>Tool </a:t>
                      </a:r>
                      <a:r>
                        <a:rPr lang="de-DE" dirty="0" err="1"/>
                        <a:t>Specialist</a:t>
                      </a:r>
                      <a:endParaRPr lang="en-US" dirty="0"/>
                    </a:p>
                  </a:txBody>
                  <a:tcPr/>
                </a:tc>
                <a:tc>
                  <a:txBody>
                    <a:bodyPr/>
                    <a:lstStyle/>
                    <a:p>
                      <a:r>
                        <a:rPr lang="de-DE" dirty="0"/>
                        <a:t>Head Developer</a:t>
                      </a:r>
                      <a:endParaRPr lang="en-US" dirty="0"/>
                    </a:p>
                  </a:txBody>
                  <a:tcPr/>
                </a:tc>
                <a:extLst>
                  <a:ext uri="{0D108BD9-81ED-4DB2-BD59-A6C34878D82A}">
                    <a16:rowId xmlns:a16="http://schemas.microsoft.com/office/drawing/2014/main" val="3753072514"/>
                  </a:ext>
                </a:extLst>
              </a:tr>
            </a:tbl>
          </a:graphicData>
        </a:graphic>
      </p:graphicFrame>
    </p:spTree>
    <p:extLst>
      <p:ext uri="{BB962C8B-B14F-4D97-AF65-F5344CB8AC3E}">
        <p14:creationId xmlns:p14="http://schemas.microsoft.com/office/powerpoint/2010/main" val="232596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err="1"/>
              <a:t>Our</a:t>
            </a:r>
            <a:r>
              <a:rPr lang="de-DE" dirty="0"/>
              <a:t> Vision</a:t>
            </a:r>
            <a:endParaRPr lang="en-US" dirty="0"/>
          </a:p>
        </p:txBody>
      </p:sp>
      <p:graphicFrame>
        <p:nvGraphicFramePr>
          <p:cNvPr id="5" name="Inhaltsplatzhalter 4">
            <a:extLst>
              <a:ext uri="{FF2B5EF4-FFF2-40B4-BE49-F238E27FC236}">
                <a16:creationId xmlns:a16="http://schemas.microsoft.com/office/drawing/2014/main" id="{B0DF0E8D-B662-4B3C-B785-F72BA3C585C3}"/>
              </a:ext>
            </a:extLst>
          </p:cNvPr>
          <p:cNvGraphicFramePr>
            <a:graphicFrameLocks noGrp="1"/>
          </p:cNvGraphicFramePr>
          <p:nvPr>
            <p:ph idx="1"/>
            <p:extLst>
              <p:ext uri="{D42A27DB-BD31-4B8C-83A1-F6EECF244321}">
                <p14:modId xmlns:p14="http://schemas.microsoft.com/office/powerpoint/2010/main" val="3837289863"/>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D8FA232C-41E2-4262-B752-B9DA825A189E}"/>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49472F2A-F1DE-4F78-BA0E-7DA5F5DF990B}"/>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6B47B6AA-AD4B-4D91-B9F4-8B9B45D78A4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BF564488-586D-4540-9FE8-FD0431FEF4FE}"/>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graphicEl>
                                              <a:dgm id="{5D02DC7F-3921-44F5-BE77-B32B362823A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err="1"/>
              <a:t>Our</a:t>
            </a:r>
            <a:r>
              <a:rPr lang="de-DE" dirty="0"/>
              <a:t> </a:t>
            </a:r>
            <a:r>
              <a:rPr lang="de-DE" dirty="0" err="1"/>
              <a:t>Result</a:t>
            </a:r>
            <a:endParaRPr lang="en-US" dirty="0"/>
          </a:p>
        </p:txBody>
      </p:sp>
      <p:graphicFrame>
        <p:nvGraphicFramePr>
          <p:cNvPr id="5" name="Inhaltsplatzhalter 4">
            <a:extLst>
              <a:ext uri="{FF2B5EF4-FFF2-40B4-BE49-F238E27FC236}">
                <a16:creationId xmlns:a16="http://schemas.microsoft.com/office/drawing/2014/main" id="{B0DF0E8D-B662-4B3C-B785-F72BA3C585C3}"/>
              </a:ext>
            </a:extLst>
          </p:cNvPr>
          <p:cNvGraphicFramePr>
            <a:graphicFrameLocks noGrp="1"/>
          </p:cNvGraphicFramePr>
          <p:nvPr>
            <p:ph idx="1"/>
            <p:extLst>
              <p:ext uri="{D42A27DB-BD31-4B8C-83A1-F6EECF244321}">
                <p14:modId xmlns:p14="http://schemas.microsoft.com/office/powerpoint/2010/main" val="1700624993"/>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4150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D8FA232C-41E2-4262-B752-B9DA825A189E}"/>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49472F2A-F1DE-4F78-BA0E-7DA5F5DF990B}"/>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6B47B6AA-AD4B-4D91-B9F4-8B9B45D78A4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BF564488-586D-4540-9FE8-FD0431FEF4FE}"/>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graphicEl>
                                              <a:dgm id="{5D02DC7F-3921-44F5-BE77-B32B362823A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a:t>Use Case</a:t>
            </a:r>
            <a:endParaRPr lang="en-US" dirty="0"/>
          </a:p>
        </p:txBody>
      </p:sp>
      <p:pic>
        <p:nvPicPr>
          <p:cNvPr id="9" name="Grafik 8">
            <a:extLst>
              <a:ext uri="{FF2B5EF4-FFF2-40B4-BE49-F238E27FC236}">
                <a16:creationId xmlns:a16="http://schemas.microsoft.com/office/drawing/2014/main" id="{E1DF8FD7-7760-4878-9DB0-2DE7817FD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258" y="1512843"/>
            <a:ext cx="6925020" cy="5055264"/>
          </a:xfrm>
          <a:prstGeom prst="rect">
            <a:avLst/>
          </a:prstGeom>
        </p:spPr>
      </p:pic>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2F367F0-F9A1-495C-8CB4-838632764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431" y="393896"/>
            <a:ext cx="8515638" cy="6216415"/>
          </a:xfrm>
          <a:prstGeom prst="rect">
            <a:avLst/>
          </a:prstGeom>
        </p:spPr>
      </p:pic>
    </p:spTree>
    <p:extLst>
      <p:ext uri="{BB962C8B-B14F-4D97-AF65-F5344CB8AC3E}">
        <p14:creationId xmlns:p14="http://schemas.microsoft.com/office/powerpoint/2010/main" val="3243930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EC3D0-F53E-4390-BEAB-D28967D51BE0}"/>
              </a:ext>
            </a:extLst>
          </p:cNvPr>
          <p:cNvSpPr>
            <a:spLocks noGrp="1"/>
          </p:cNvSpPr>
          <p:nvPr>
            <p:ph type="title"/>
          </p:nvPr>
        </p:nvSpPr>
        <p:spPr/>
        <p:txBody>
          <a:bodyPr/>
          <a:lstStyle/>
          <a:p>
            <a:r>
              <a:rPr lang="de-DE" dirty="0" err="1"/>
              <a:t>Scope</a:t>
            </a:r>
            <a:endParaRPr lang="de-DE" dirty="0"/>
          </a:p>
        </p:txBody>
      </p:sp>
      <p:graphicFrame>
        <p:nvGraphicFramePr>
          <p:cNvPr id="4" name="Inhaltsplatzhalter 3">
            <a:extLst>
              <a:ext uri="{FF2B5EF4-FFF2-40B4-BE49-F238E27FC236}">
                <a16:creationId xmlns:a16="http://schemas.microsoft.com/office/drawing/2014/main" id="{34D3F7D9-033E-40E5-93F9-63EA5D7C780E}"/>
              </a:ext>
            </a:extLst>
          </p:cNvPr>
          <p:cNvGraphicFramePr>
            <a:graphicFrameLocks noGrp="1"/>
          </p:cNvGraphicFramePr>
          <p:nvPr>
            <p:ph idx="1"/>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88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D7D66EE3-634D-4614-8868-D908501A727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26320C1B-9D22-439D-9EC3-2693C74B10B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E79DE654-273B-4C38-A346-2791CCD6A37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10A2D0B6-5C34-450B-86AE-2636A22D5A6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6FB081C-4058-4FEE-931A-8164626EFCE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Akademische Literatur 16 x 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HPoly.potx" id="{8667974F-27D7-4952-B2FB-FA8EDB445854}" vid="{E70D81B7-568D-4E70-A9C1-0D44AB9ADD89}"/>
    </a:ext>
  </a:extLst>
</a:theme>
</file>

<file path=docProps/app.xml><?xml version="1.0" encoding="utf-8"?>
<Properties xmlns="http://schemas.openxmlformats.org/officeDocument/2006/extended-properties" xmlns:vt="http://schemas.openxmlformats.org/officeDocument/2006/docPropsVTypes">
  <TotalTime>0</TotalTime>
  <Words>118</Words>
  <Application>Microsoft Office PowerPoint</Application>
  <PresentationFormat>Breitbild</PresentationFormat>
  <Paragraphs>75</Paragraphs>
  <Slides>26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Euphemia</vt:lpstr>
      <vt:lpstr>Plantagenet Cherokee</vt:lpstr>
      <vt:lpstr>Wingdings</vt:lpstr>
      <vt:lpstr>Akademische Literatur 16 x 9</vt:lpstr>
      <vt:lpstr>DHPoly</vt:lpstr>
      <vt:lpstr>Index</vt:lpstr>
      <vt:lpstr>Index</vt:lpstr>
      <vt:lpstr>Our Team:</vt:lpstr>
      <vt:lpstr>Our Vision</vt:lpstr>
      <vt:lpstr>Our Result</vt:lpstr>
      <vt:lpstr>Use Case</vt:lpstr>
      <vt:lpstr>PowerPoint-Präsentation</vt:lpstr>
      <vt:lpstr>Scope</vt:lpstr>
      <vt:lpstr>Scrumming</vt:lpstr>
      <vt:lpstr>Burndown Chart: Week One</vt:lpstr>
      <vt:lpstr>Burndown Chart: Week Two</vt:lpstr>
      <vt:lpstr>Burndown Chart: Week Three</vt:lpstr>
      <vt:lpstr>Project Methodology</vt:lpstr>
      <vt:lpstr>Index</vt:lpstr>
      <vt:lpstr>Architecture</vt:lpstr>
      <vt:lpstr>Testing</vt:lpstr>
      <vt:lpstr>PowerPoint-Präsentation</vt:lpstr>
      <vt:lpstr>Code Breakdown</vt:lpstr>
      <vt:lpstr>Code Issues</vt:lpstr>
      <vt:lpstr>Code Refinement</vt:lpstr>
      <vt:lpstr>Pattern</vt:lpstr>
      <vt:lpstr>Index</vt:lpstr>
      <vt:lpstr>Class Diagram</vt:lpstr>
      <vt:lpstr>Any Questions?</vt:lpstr>
      <vt:lpstr>Thank you for your attention.  We hope for good business in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DHPoly</dc:title>
  <dc:creator>Alex</dc:creator>
  <cp:lastModifiedBy>Alex</cp:lastModifiedBy>
  <cp:revision>11</cp:revision>
  <dcterms:created xsi:type="dcterms:W3CDTF">2018-06-17T17:49:52Z</dcterms:created>
  <dcterms:modified xsi:type="dcterms:W3CDTF">2018-06-18T02:49:26Z</dcterms:modified>
</cp:coreProperties>
</file>