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5.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4" r:id="rId2"/>
    <p:sldMasterId id="2147483700" r:id="rId3"/>
    <p:sldMasterId id="2147483713" r:id="rId4"/>
    <p:sldMasterId id="2147483726" r:id="rId5"/>
    <p:sldMasterId id="2147483738" r:id="rId6"/>
  </p:sldMasterIdLst>
  <p:sldIdLst>
    <p:sldId id="256" r:id="rId7"/>
    <p:sldId id="257" r:id="rId8"/>
    <p:sldId id="258" r:id="rId9"/>
    <p:sldId id="259" r:id="rId10"/>
    <p:sldId id="261" r:id="rId11"/>
    <p:sldId id="262" r:id="rId12"/>
    <p:sldId id="263" r:id="rId13"/>
    <p:sldId id="264" r:id="rId14"/>
    <p:sldId id="265" r:id="rId15"/>
    <p:sldId id="266" r:id="rId16"/>
    <p:sldId id="267" r:id="rId17"/>
    <p:sldId id="268" r:id="rId18"/>
    <p:sldId id="286" r:id="rId19"/>
    <p:sldId id="269" r:id="rId20"/>
    <p:sldId id="270" r:id="rId21"/>
    <p:sldId id="271" r:id="rId22"/>
    <p:sldId id="284" r:id="rId23"/>
    <p:sldId id="287" r:id="rId24"/>
    <p:sldId id="285" r:id="rId25"/>
    <p:sldId id="272" r:id="rId26"/>
    <p:sldId id="273" r:id="rId27"/>
    <p:sldId id="274" r:id="rId28"/>
    <p:sldId id="275" r:id="rId29"/>
    <p:sldId id="276" r:id="rId30"/>
    <p:sldId id="277" r:id="rId31"/>
    <p:sldId id="278" r:id="rId32"/>
    <p:sldId id="279" r:id="rId33"/>
    <p:sldId id="288" r:id="rId34"/>
    <p:sldId id="280" r:id="rId35"/>
    <p:sldId id="282" r:id="rId36"/>
  </p:sldIdLst>
  <p:sldSz cx="12192000" cy="6858000"/>
  <p:notesSz cx="7559675" cy="106918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4"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slide" Target="slides/slide28.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1104840" y="2292120"/>
            <a:ext cx="5733720" cy="2219400"/>
          </a:xfrm>
          <a:prstGeom prst="rect">
            <a:avLst/>
          </a:prstGeom>
        </p:spPr>
        <p:txBody>
          <a:bodyPr lIns="0" tIns="0" rIns="0" bIns="0" anchor="ctr"/>
          <a:lstStyle/>
          <a:p>
            <a:endParaRPr lang="en-US" sz="1800" b="0" strike="noStrike" spc="-1">
              <a:solidFill>
                <a:srgbClr val="514843"/>
              </a:solidFill>
              <a:latin typeface="Euphemia"/>
            </a:endParaRPr>
          </a:p>
        </p:txBody>
      </p:sp>
      <p:sp>
        <p:nvSpPr>
          <p:cNvPr id="37" name="PlaceHolder 2"/>
          <p:cNvSpPr>
            <a:spLocks noGrp="1"/>
          </p:cNvSpPr>
          <p:nvPr>
            <p:ph type="body"/>
          </p:nvPr>
        </p:nvSpPr>
        <p:spPr>
          <a:xfrm>
            <a:off x="6981120" y="1310760"/>
            <a:ext cx="5210640" cy="2007360"/>
          </a:xfrm>
          <a:prstGeom prst="rect">
            <a:avLst/>
          </a:prstGeom>
        </p:spPr>
        <p:txBody>
          <a:bodyPr lIns="0" tIns="0" rIns="0" bIns="0">
            <a:normAutofit/>
          </a:bodyPr>
          <a:lstStyle/>
          <a:p>
            <a:endParaRPr lang="en-US" sz="2000" b="0" strike="noStrike" spc="-1">
              <a:solidFill>
                <a:srgbClr val="514843"/>
              </a:solidFill>
              <a:latin typeface="Euphemia"/>
            </a:endParaRPr>
          </a:p>
        </p:txBody>
      </p:sp>
      <p:sp>
        <p:nvSpPr>
          <p:cNvPr id="38" name="PlaceHolder 3"/>
          <p:cNvSpPr>
            <a:spLocks noGrp="1"/>
          </p:cNvSpPr>
          <p:nvPr>
            <p:ph type="body"/>
          </p:nvPr>
        </p:nvSpPr>
        <p:spPr>
          <a:xfrm>
            <a:off x="6981120" y="3509280"/>
            <a:ext cx="5210640" cy="2007360"/>
          </a:xfrm>
          <a:prstGeom prst="rect">
            <a:avLst/>
          </a:prstGeom>
        </p:spPr>
        <p:txBody>
          <a:bodyPr lIns="0" tIns="0" rIns="0" bIns="0">
            <a:normAutofit/>
          </a:bodyPr>
          <a:lstStyle/>
          <a:p>
            <a:endParaRPr lang="en-US" sz="2000" b="0" strike="noStrike" spc="-1">
              <a:solidFill>
                <a:srgbClr val="514843"/>
              </a:solidFill>
              <a:latin typeface="Euphemi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1104840" y="2292120"/>
            <a:ext cx="5733720" cy="2219400"/>
          </a:xfrm>
          <a:prstGeom prst="rect">
            <a:avLst/>
          </a:prstGeom>
        </p:spPr>
        <p:txBody>
          <a:bodyPr lIns="0" tIns="0" rIns="0" bIns="0" anchor="ctr"/>
          <a:lstStyle/>
          <a:p>
            <a:endParaRPr lang="en-US" sz="1800" b="0" strike="noStrike" spc="-1">
              <a:solidFill>
                <a:srgbClr val="514843"/>
              </a:solidFill>
              <a:latin typeface="Euphemia"/>
            </a:endParaRPr>
          </a:p>
        </p:txBody>
      </p:sp>
      <p:sp>
        <p:nvSpPr>
          <p:cNvPr id="40" name="PlaceHolder 2"/>
          <p:cNvSpPr>
            <a:spLocks noGrp="1"/>
          </p:cNvSpPr>
          <p:nvPr>
            <p:ph type="body"/>
          </p:nvPr>
        </p:nvSpPr>
        <p:spPr>
          <a:xfrm>
            <a:off x="6981120" y="1310760"/>
            <a:ext cx="2542680" cy="2007360"/>
          </a:xfrm>
          <a:prstGeom prst="rect">
            <a:avLst/>
          </a:prstGeom>
        </p:spPr>
        <p:txBody>
          <a:bodyPr lIns="0" tIns="0" rIns="0" bIns="0">
            <a:normAutofit/>
          </a:bodyPr>
          <a:lstStyle/>
          <a:p>
            <a:endParaRPr lang="en-US" sz="2000" b="0" strike="noStrike" spc="-1">
              <a:solidFill>
                <a:srgbClr val="514843"/>
              </a:solidFill>
              <a:latin typeface="Euphemia"/>
            </a:endParaRPr>
          </a:p>
        </p:txBody>
      </p:sp>
      <p:sp>
        <p:nvSpPr>
          <p:cNvPr id="41" name="PlaceHolder 3"/>
          <p:cNvSpPr>
            <a:spLocks noGrp="1"/>
          </p:cNvSpPr>
          <p:nvPr>
            <p:ph type="body"/>
          </p:nvPr>
        </p:nvSpPr>
        <p:spPr>
          <a:xfrm>
            <a:off x="9651240" y="1310760"/>
            <a:ext cx="2542680" cy="2007360"/>
          </a:xfrm>
          <a:prstGeom prst="rect">
            <a:avLst/>
          </a:prstGeom>
        </p:spPr>
        <p:txBody>
          <a:bodyPr lIns="0" tIns="0" rIns="0" bIns="0">
            <a:normAutofit/>
          </a:bodyPr>
          <a:lstStyle/>
          <a:p>
            <a:endParaRPr lang="en-US" sz="2000" b="0" strike="noStrike" spc="-1">
              <a:solidFill>
                <a:srgbClr val="514843"/>
              </a:solidFill>
              <a:latin typeface="Euphemia"/>
            </a:endParaRPr>
          </a:p>
        </p:txBody>
      </p:sp>
      <p:sp>
        <p:nvSpPr>
          <p:cNvPr id="42" name="PlaceHolder 4"/>
          <p:cNvSpPr>
            <a:spLocks noGrp="1"/>
          </p:cNvSpPr>
          <p:nvPr>
            <p:ph type="body"/>
          </p:nvPr>
        </p:nvSpPr>
        <p:spPr>
          <a:xfrm>
            <a:off x="6981120" y="3509280"/>
            <a:ext cx="2542680" cy="2007360"/>
          </a:xfrm>
          <a:prstGeom prst="rect">
            <a:avLst/>
          </a:prstGeom>
        </p:spPr>
        <p:txBody>
          <a:bodyPr lIns="0" tIns="0" rIns="0" bIns="0">
            <a:normAutofit/>
          </a:bodyPr>
          <a:lstStyle/>
          <a:p>
            <a:endParaRPr lang="en-US" sz="2000" b="0" strike="noStrike" spc="-1">
              <a:solidFill>
                <a:srgbClr val="514843"/>
              </a:solidFill>
              <a:latin typeface="Euphemia"/>
            </a:endParaRPr>
          </a:p>
        </p:txBody>
      </p:sp>
      <p:sp>
        <p:nvSpPr>
          <p:cNvPr id="43" name="PlaceHolder 5"/>
          <p:cNvSpPr>
            <a:spLocks noGrp="1"/>
          </p:cNvSpPr>
          <p:nvPr>
            <p:ph type="body"/>
          </p:nvPr>
        </p:nvSpPr>
        <p:spPr>
          <a:xfrm>
            <a:off x="9651240" y="3509280"/>
            <a:ext cx="2542680" cy="2007360"/>
          </a:xfrm>
          <a:prstGeom prst="rect">
            <a:avLst/>
          </a:prstGeom>
        </p:spPr>
        <p:txBody>
          <a:bodyPr lIns="0" tIns="0" rIns="0" bIns="0">
            <a:normAutofit/>
          </a:bodyPr>
          <a:lstStyle/>
          <a:p>
            <a:endParaRPr lang="en-US" sz="2000" b="0" strike="noStrike" spc="-1">
              <a:solidFill>
                <a:srgbClr val="514843"/>
              </a:solidFill>
              <a:latin typeface="Euphemia"/>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1104840" y="2292120"/>
            <a:ext cx="5733720" cy="2219400"/>
          </a:xfrm>
          <a:prstGeom prst="rect">
            <a:avLst/>
          </a:prstGeom>
        </p:spPr>
        <p:txBody>
          <a:bodyPr lIns="0" tIns="0" rIns="0" bIns="0" anchor="ctr"/>
          <a:lstStyle/>
          <a:p>
            <a:endParaRPr lang="en-US" sz="1800" b="0" strike="noStrike" spc="-1">
              <a:solidFill>
                <a:srgbClr val="514843"/>
              </a:solidFill>
              <a:latin typeface="Euphemia"/>
            </a:endParaRPr>
          </a:p>
        </p:txBody>
      </p:sp>
      <p:sp>
        <p:nvSpPr>
          <p:cNvPr id="45" name="PlaceHolder 2"/>
          <p:cNvSpPr>
            <a:spLocks noGrp="1"/>
          </p:cNvSpPr>
          <p:nvPr>
            <p:ph type="body"/>
          </p:nvPr>
        </p:nvSpPr>
        <p:spPr>
          <a:xfrm>
            <a:off x="6981120" y="1310760"/>
            <a:ext cx="1677600" cy="2007360"/>
          </a:xfrm>
          <a:prstGeom prst="rect">
            <a:avLst/>
          </a:prstGeom>
        </p:spPr>
        <p:txBody>
          <a:bodyPr lIns="0" tIns="0" rIns="0" bIns="0">
            <a:normAutofit/>
          </a:bodyPr>
          <a:lstStyle/>
          <a:p>
            <a:endParaRPr lang="en-US" sz="2000" b="0" strike="noStrike" spc="-1">
              <a:solidFill>
                <a:srgbClr val="514843"/>
              </a:solidFill>
              <a:latin typeface="Euphemia"/>
            </a:endParaRPr>
          </a:p>
        </p:txBody>
      </p:sp>
      <p:sp>
        <p:nvSpPr>
          <p:cNvPr id="46" name="PlaceHolder 3"/>
          <p:cNvSpPr>
            <a:spLocks noGrp="1"/>
          </p:cNvSpPr>
          <p:nvPr>
            <p:ph type="body"/>
          </p:nvPr>
        </p:nvSpPr>
        <p:spPr>
          <a:xfrm>
            <a:off x="8742960" y="1310760"/>
            <a:ext cx="1677600" cy="2007360"/>
          </a:xfrm>
          <a:prstGeom prst="rect">
            <a:avLst/>
          </a:prstGeom>
        </p:spPr>
        <p:txBody>
          <a:bodyPr lIns="0" tIns="0" rIns="0" bIns="0">
            <a:normAutofit/>
          </a:bodyPr>
          <a:lstStyle/>
          <a:p>
            <a:endParaRPr lang="en-US" sz="2000" b="0" strike="noStrike" spc="-1">
              <a:solidFill>
                <a:srgbClr val="514843"/>
              </a:solidFill>
              <a:latin typeface="Euphemia"/>
            </a:endParaRPr>
          </a:p>
        </p:txBody>
      </p:sp>
      <p:sp>
        <p:nvSpPr>
          <p:cNvPr id="47" name="PlaceHolder 4"/>
          <p:cNvSpPr>
            <a:spLocks noGrp="1"/>
          </p:cNvSpPr>
          <p:nvPr>
            <p:ph type="body"/>
          </p:nvPr>
        </p:nvSpPr>
        <p:spPr>
          <a:xfrm>
            <a:off x="10504800" y="1310760"/>
            <a:ext cx="1677600" cy="2007360"/>
          </a:xfrm>
          <a:prstGeom prst="rect">
            <a:avLst/>
          </a:prstGeom>
        </p:spPr>
        <p:txBody>
          <a:bodyPr lIns="0" tIns="0" rIns="0" bIns="0">
            <a:normAutofit/>
          </a:bodyPr>
          <a:lstStyle/>
          <a:p>
            <a:endParaRPr lang="en-US" sz="2000" b="0" strike="noStrike" spc="-1">
              <a:solidFill>
                <a:srgbClr val="514843"/>
              </a:solidFill>
              <a:latin typeface="Euphemia"/>
            </a:endParaRPr>
          </a:p>
        </p:txBody>
      </p:sp>
      <p:sp>
        <p:nvSpPr>
          <p:cNvPr id="48" name="PlaceHolder 5"/>
          <p:cNvSpPr>
            <a:spLocks noGrp="1"/>
          </p:cNvSpPr>
          <p:nvPr>
            <p:ph type="body"/>
          </p:nvPr>
        </p:nvSpPr>
        <p:spPr>
          <a:xfrm>
            <a:off x="6981120" y="3509280"/>
            <a:ext cx="1677600" cy="2007360"/>
          </a:xfrm>
          <a:prstGeom prst="rect">
            <a:avLst/>
          </a:prstGeom>
        </p:spPr>
        <p:txBody>
          <a:bodyPr lIns="0" tIns="0" rIns="0" bIns="0">
            <a:normAutofit/>
          </a:bodyPr>
          <a:lstStyle/>
          <a:p>
            <a:endParaRPr lang="en-US" sz="2000" b="0" strike="noStrike" spc="-1">
              <a:solidFill>
                <a:srgbClr val="514843"/>
              </a:solidFill>
              <a:latin typeface="Euphemia"/>
            </a:endParaRPr>
          </a:p>
        </p:txBody>
      </p:sp>
      <p:sp>
        <p:nvSpPr>
          <p:cNvPr id="49" name="PlaceHolder 6"/>
          <p:cNvSpPr>
            <a:spLocks noGrp="1"/>
          </p:cNvSpPr>
          <p:nvPr>
            <p:ph type="body"/>
          </p:nvPr>
        </p:nvSpPr>
        <p:spPr>
          <a:xfrm>
            <a:off x="8742960" y="3509280"/>
            <a:ext cx="1677600" cy="2007360"/>
          </a:xfrm>
          <a:prstGeom prst="rect">
            <a:avLst/>
          </a:prstGeom>
        </p:spPr>
        <p:txBody>
          <a:bodyPr lIns="0" tIns="0" rIns="0" bIns="0">
            <a:normAutofit/>
          </a:bodyPr>
          <a:lstStyle/>
          <a:p>
            <a:endParaRPr lang="en-US" sz="2000" b="0" strike="noStrike" spc="-1">
              <a:solidFill>
                <a:srgbClr val="514843"/>
              </a:solidFill>
              <a:latin typeface="Euphemia"/>
            </a:endParaRPr>
          </a:p>
        </p:txBody>
      </p:sp>
      <p:sp>
        <p:nvSpPr>
          <p:cNvPr id="50" name="PlaceHolder 7"/>
          <p:cNvSpPr>
            <a:spLocks noGrp="1"/>
          </p:cNvSpPr>
          <p:nvPr>
            <p:ph type="body"/>
          </p:nvPr>
        </p:nvSpPr>
        <p:spPr>
          <a:xfrm>
            <a:off x="10504800" y="3509280"/>
            <a:ext cx="1677600" cy="2007360"/>
          </a:xfrm>
          <a:prstGeom prst="rect">
            <a:avLst/>
          </a:prstGeom>
        </p:spPr>
        <p:txBody>
          <a:bodyPr lIns="0" tIns="0" rIns="0" bIns="0">
            <a:normAutofit/>
          </a:bodyPr>
          <a:lstStyle/>
          <a:p>
            <a:endParaRPr lang="en-US" sz="2000" b="0" strike="noStrike" spc="-1">
              <a:solidFill>
                <a:srgbClr val="514843"/>
              </a:solidFill>
              <a:latin typeface="Euphemia"/>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4" name="PlaceHolder 1"/>
          <p:cNvSpPr>
            <a:spLocks noGrp="1"/>
          </p:cNvSpPr>
          <p:nvPr>
            <p:ph type="title"/>
          </p:nvPr>
        </p:nvSpPr>
        <p:spPr>
          <a:xfrm>
            <a:off x="1104840" y="2292120"/>
            <a:ext cx="5733720" cy="2219400"/>
          </a:xfrm>
          <a:prstGeom prst="rect">
            <a:avLst/>
          </a:prstGeom>
        </p:spPr>
        <p:txBody>
          <a:bodyPr lIns="0" tIns="0" rIns="0" bIns="0" anchor="ctr"/>
          <a:lstStyle/>
          <a:p>
            <a:endParaRPr lang="en-US" sz="1800" b="0" strike="noStrike" spc="-1">
              <a:solidFill>
                <a:srgbClr val="514843"/>
              </a:solidFill>
              <a:latin typeface="Euphemia"/>
            </a:endParaRPr>
          </a:p>
        </p:txBody>
      </p:sp>
      <p:sp>
        <p:nvSpPr>
          <p:cNvPr id="105" name="PlaceHolder 2"/>
          <p:cNvSpPr>
            <a:spLocks noGrp="1"/>
          </p:cNvSpPr>
          <p:nvPr>
            <p:ph type="subTitle"/>
          </p:nvPr>
        </p:nvSpPr>
        <p:spPr>
          <a:xfrm>
            <a:off x="6981120" y="1310760"/>
            <a:ext cx="5210640" cy="4208400"/>
          </a:xfrm>
          <a:prstGeom prst="rect">
            <a:avLst/>
          </a:prstGeom>
        </p:spPr>
        <p:txBody>
          <a:bodyPr lIns="0" tIns="0" rIns="0" bIns="0" anchor="ctr"/>
          <a:lstStyle/>
          <a:p>
            <a:pPr algn="ctr"/>
            <a:endParaRPr lang="de-DE"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1104840" y="2292120"/>
            <a:ext cx="5733720" cy="2219400"/>
          </a:xfrm>
          <a:prstGeom prst="rect">
            <a:avLst/>
          </a:prstGeom>
        </p:spPr>
        <p:txBody>
          <a:bodyPr lIns="0" tIns="0" rIns="0" bIns="0" anchor="ctr"/>
          <a:lstStyle/>
          <a:p>
            <a:endParaRPr lang="en-US" sz="1800" b="0" strike="noStrike" spc="-1">
              <a:solidFill>
                <a:srgbClr val="514843"/>
              </a:solidFill>
              <a:latin typeface="Euphemia"/>
            </a:endParaRPr>
          </a:p>
        </p:txBody>
      </p:sp>
      <p:sp>
        <p:nvSpPr>
          <p:cNvPr id="107" name="PlaceHolder 2"/>
          <p:cNvSpPr>
            <a:spLocks noGrp="1"/>
          </p:cNvSpPr>
          <p:nvPr>
            <p:ph type="body"/>
          </p:nvPr>
        </p:nvSpPr>
        <p:spPr>
          <a:xfrm>
            <a:off x="6981120" y="1310760"/>
            <a:ext cx="5210640" cy="4208400"/>
          </a:xfrm>
          <a:prstGeom prst="rect">
            <a:avLst/>
          </a:prstGeom>
        </p:spPr>
        <p:txBody>
          <a:bodyPr lIns="0" tIns="0" rIns="0" bIns="0">
            <a:normAutofit/>
          </a:bodyPr>
          <a:lstStyle/>
          <a:p>
            <a:endParaRPr lang="en-US" sz="2000" b="0" strike="noStrike" spc="-1">
              <a:solidFill>
                <a:srgbClr val="514843"/>
              </a:solidFill>
              <a:latin typeface="Euphemia"/>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1104840" y="2292120"/>
            <a:ext cx="5733720" cy="2219400"/>
          </a:xfrm>
          <a:prstGeom prst="rect">
            <a:avLst/>
          </a:prstGeom>
        </p:spPr>
        <p:txBody>
          <a:bodyPr lIns="0" tIns="0" rIns="0" bIns="0" anchor="ctr"/>
          <a:lstStyle/>
          <a:p>
            <a:endParaRPr lang="en-US" sz="1800" b="0" strike="noStrike" spc="-1">
              <a:solidFill>
                <a:srgbClr val="514843"/>
              </a:solidFill>
              <a:latin typeface="Euphemia"/>
            </a:endParaRPr>
          </a:p>
        </p:txBody>
      </p:sp>
      <p:sp>
        <p:nvSpPr>
          <p:cNvPr id="109" name="PlaceHolder 2"/>
          <p:cNvSpPr>
            <a:spLocks noGrp="1"/>
          </p:cNvSpPr>
          <p:nvPr>
            <p:ph type="body"/>
          </p:nvPr>
        </p:nvSpPr>
        <p:spPr>
          <a:xfrm>
            <a:off x="6981120" y="1310760"/>
            <a:ext cx="2542680" cy="4208400"/>
          </a:xfrm>
          <a:prstGeom prst="rect">
            <a:avLst/>
          </a:prstGeom>
        </p:spPr>
        <p:txBody>
          <a:bodyPr lIns="0" tIns="0" rIns="0" bIns="0">
            <a:normAutofit/>
          </a:bodyPr>
          <a:lstStyle/>
          <a:p>
            <a:endParaRPr lang="en-US" sz="2000" b="0" strike="noStrike" spc="-1">
              <a:solidFill>
                <a:srgbClr val="514843"/>
              </a:solidFill>
              <a:latin typeface="Euphemia"/>
            </a:endParaRPr>
          </a:p>
        </p:txBody>
      </p:sp>
      <p:sp>
        <p:nvSpPr>
          <p:cNvPr id="110" name="PlaceHolder 3"/>
          <p:cNvSpPr>
            <a:spLocks noGrp="1"/>
          </p:cNvSpPr>
          <p:nvPr>
            <p:ph type="body"/>
          </p:nvPr>
        </p:nvSpPr>
        <p:spPr>
          <a:xfrm>
            <a:off x="9651240" y="1310760"/>
            <a:ext cx="2542680" cy="4208400"/>
          </a:xfrm>
          <a:prstGeom prst="rect">
            <a:avLst/>
          </a:prstGeom>
        </p:spPr>
        <p:txBody>
          <a:bodyPr lIns="0" tIns="0" rIns="0" bIns="0">
            <a:normAutofit/>
          </a:bodyPr>
          <a:lstStyle/>
          <a:p>
            <a:endParaRPr lang="en-US" sz="2000" b="0" strike="noStrike" spc="-1">
              <a:solidFill>
                <a:srgbClr val="514843"/>
              </a:solidFill>
              <a:latin typeface="Euphemia"/>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1" name="PlaceHolder 1"/>
          <p:cNvSpPr>
            <a:spLocks noGrp="1"/>
          </p:cNvSpPr>
          <p:nvPr>
            <p:ph type="title"/>
          </p:nvPr>
        </p:nvSpPr>
        <p:spPr>
          <a:xfrm>
            <a:off x="1104840" y="2292120"/>
            <a:ext cx="5733720" cy="2219400"/>
          </a:xfrm>
          <a:prstGeom prst="rect">
            <a:avLst/>
          </a:prstGeom>
        </p:spPr>
        <p:txBody>
          <a:bodyPr lIns="0" tIns="0" rIns="0" bIns="0" anchor="ctr"/>
          <a:lstStyle/>
          <a:p>
            <a:endParaRPr lang="en-US" sz="1800" b="0" strike="noStrike" spc="-1">
              <a:solidFill>
                <a:srgbClr val="514843"/>
              </a:solidFill>
              <a:latin typeface="Euphemia"/>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2" name="PlaceHolder 1"/>
          <p:cNvSpPr>
            <a:spLocks noGrp="1"/>
          </p:cNvSpPr>
          <p:nvPr>
            <p:ph type="subTitle"/>
          </p:nvPr>
        </p:nvSpPr>
        <p:spPr>
          <a:xfrm>
            <a:off x="1104840" y="2292120"/>
            <a:ext cx="5733720" cy="10289160"/>
          </a:xfrm>
          <a:prstGeom prst="rect">
            <a:avLst/>
          </a:prstGeom>
        </p:spPr>
        <p:txBody>
          <a:bodyPr lIns="0" tIns="0" rIns="0" bIns="0" anchor="ctr"/>
          <a:lstStyle/>
          <a:p>
            <a:pPr algn="ctr"/>
            <a:endParaRPr lang="de-DE"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1104840" y="2292120"/>
            <a:ext cx="5733720" cy="2219400"/>
          </a:xfrm>
          <a:prstGeom prst="rect">
            <a:avLst/>
          </a:prstGeom>
        </p:spPr>
        <p:txBody>
          <a:bodyPr lIns="0" tIns="0" rIns="0" bIns="0" anchor="ctr"/>
          <a:lstStyle/>
          <a:p>
            <a:endParaRPr lang="en-US" sz="1800" b="0" strike="noStrike" spc="-1">
              <a:solidFill>
                <a:srgbClr val="514843"/>
              </a:solidFill>
              <a:latin typeface="Euphemia"/>
            </a:endParaRPr>
          </a:p>
        </p:txBody>
      </p:sp>
      <p:sp>
        <p:nvSpPr>
          <p:cNvPr id="114" name="PlaceHolder 2"/>
          <p:cNvSpPr>
            <a:spLocks noGrp="1"/>
          </p:cNvSpPr>
          <p:nvPr>
            <p:ph type="body"/>
          </p:nvPr>
        </p:nvSpPr>
        <p:spPr>
          <a:xfrm>
            <a:off x="6981120" y="1310760"/>
            <a:ext cx="2542680" cy="2007360"/>
          </a:xfrm>
          <a:prstGeom prst="rect">
            <a:avLst/>
          </a:prstGeom>
        </p:spPr>
        <p:txBody>
          <a:bodyPr lIns="0" tIns="0" rIns="0" bIns="0">
            <a:normAutofit/>
          </a:bodyPr>
          <a:lstStyle/>
          <a:p>
            <a:endParaRPr lang="en-US" sz="2000" b="0" strike="noStrike" spc="-1">
              <a:solidFill>
                <a:srgbClr val="514843"/>
              </a:solidFill>
              <a:latin typeface="Euphemia"/>
            </a:endParaRPr>
          </a:p>
        </p:txBody>
      </p:sp>
      <p:sp>
        <p:nvSpPr>
          <p:cNvPr id="115" name="PlaceHolder 3"/>
          <p:cNvSpPr>
            <a:spLocks noGrp="1"/>
          </p:cNvSpPr>
          <p:nvPr>
            <p:ph type="body"/>
          </p:nvPr>
        </p:nvSpPr>
        <p:spPr>
          <a:xfrm>
            <a:off x="9651240" y="1310760"/>
            <a:ext cx="2542680" cy="4208400"/>
          </a:xfrm>
          <a:prstGeom prst="rect">
            <a:avLst/>
          </a:prstGeom>
        </p:spPr>
        <p:txBody>
          <a:bodyPr lIns="0" tIns="0" rIns="0" bIns="0">
            <a:normAutofit/>
          </a:bodyPr>
          <a:lstStyle/>
          <a:p>
            <a:endParaRPr lang="en-US" sz="2000" b="0" strike="noStrike" spc="-1">
              <a:solidFill>
                <a:srgbClr val="514843"/>
              </a:solidFill>
              <a:latin typeface="Euphemia"/>
            </a:endParaRPr>
          </a:p>
        </p:txBody>
      </p:sp>
      <p:sp>
        <p:nvSpPr>
          <p:cNvPr id="116" name="PlaceHolder 4"/>
          <p:cNvSpPr>
            <a:spLocks noGrp="1"/>
          </p:cNvSpPr>
          <p:nvPr>
            <p:ph type="body"/>
          </p:nvPr>
        </p:nvSpPr>
        <p:spPr>
          <a:xfrm>
            <a:off x="6981120" y="3509280"/>
            <a:ext cx="2542680" cy="2007360"/>
          </a:xfrm>
          <a:prstGeom prst="rect">
            <a:avLst/>
          </a:prstGeom>
        </p:spPr>
        <p:txBody>
          <a:bodyPr lIns="0" tIns="0" rIns="0" bIns="0">
            <a:normAutofit/>
          </a:bodyPr>
          <a:lstStyle/>
          <a:p>
            <a:endParaRPr lang="en-US" sz="2000" b="0" strike="noStrike" spc="-1">
              <a:solidFill>
                <a:srgbClr val="514843"/>
              </a:solidFill>
              <a:latin typeface="Euphemi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 name="PlaceHolder 1"/>
          <p:cNvSpPr>
            <a:spLocks noGrp="1"/>
          </p:cNvSpPr>
          <p:nvPr>
            <p:ph type="title"/>
          </p:nvPr>
        </p:nvSpPr>
        <p:spPr>
          <a:xfrm>
            <a:off x="1104840" y="2292120"/>
            <a:ext cx="5733720" cy="2219400"/>
          </a:xfrm>
          <a:prstGeom prst="rect">
            <a:avLst/>
          </a:prstGeom>
        </p:spPr>
        <p:txBody>
          <a:bodyPr lIns="0" tIns="0" rIns="0" bIns="0" anchor="ctr"/>
          <a:lstStyle/>
          <a:p>
            <a:endParaRPr lang="en-US" sz="1800" b="0" strike="noStrike" spc="-1">
              <a:solidFill>
                <a:srgbClr val="514843"/>
              </a:solidFill>
              <a:latin typeface="Euphemia"/>
            </a:endParaRPr>
          </a:p>
        </p:txBody>
      </p:sp>
      <p:sp>
        <p:nvSpPr>
          <p:cNvPr id="16" name="PlaceHolder 2"/>
          <p:cNvSpPr>
            <a:spLocks noGrp="1"/>
          </p:cNvSpPr>
          <p:nvPr>
            <p:ph type="subTitle"/>
          </p:nvPr>
        </p:nvSpPr>
        <p:spPr>
          <a:xfrm>
            <a:off x="6981120" y="1310760"/>
            <a:ext cx="5210640" cy="4208400"/>
          </a:xfrm>
          <a:prstGeom prst="rect">
            <a:avLst/>
          </a:prstGeom>
        </p:spPr>
        <p:txBody>
          <a:bodyPr lIns="0" tIns="0" rIns="0" bIns="0" anchor="ctr"/>
          <a:lstStyle/>
          <a:p>
            <a:pPr algn="ctr"/>
            <a:endParaRPr lang="de-DE"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1104840" y="2292120"/>
            <a:ext cx="5733720" cy="2219400"/>
          </a:xfrm>
          <a:prstGeom prst="rect">
            <a:avLst/>
          </a:prstGeom>
        </p:spPr>
        <p:txBody>
          <a:bodyPr lIns="0" tIns="0" rIns="0" bIns="0" anchor="ctr"/>
          <a:lstStyle/>
          <a:p>
            <a:endParaRPr lang="en-US" sz="1800" b="0" strike="noStrike" spc="-1">
              <a:solidFill>
                <a:srgbClr val="514843"/>
              </a:solidFill>
              <a:latin typeface="Euphemia"/>
            </a:endParaRPr>
          </a:p>
        </p:txBody>
      </p:sp>
      <p:sp>
        <p:nvSpPr>
          <p:cNvPr id="118" name="PlaceHolder 2"/>
          <p:cNvSpPr>
            <a:spLocks noGrp="1"/>
          </p:cNvSpPr>
          <p:nvPr>
            <p:ph type="body"/>
          </p:nvPr>
        </p:nvSpPr>
        <p:spPr>
          <a:xfrm>
            <a:off x="6981120" y="1310760"/>
            <a:ext cx="2542680" cy="4208400"/>
          </a:xfrm>
          <a:prstGeom prst="rect">
            <a:avLst/>
          </a:prstGeom>
        </p:spPr>
        <p:txBody>
          <a:bodyPr lIns="0" tIns="0" rIns="0" bIns="0">
            <a:normAutofit/>
          </a:bodyPr>
          <a:lstStyle/>
          <a:p>
            <a:endParaRPr lang="en-US" sz="2000" b="0" strike="noStrike" spc="-1">
              <a:solidFill>
                <a:srgbClr val="514843"/>
              </a:solidFill>
              <a:latin typeface="Euphemia"/>
            </a:endParaRPr>
          </a:p>
        </p:txBody>
      </p:sp>
      <p:sp>
        <p:nvSpPr>
          <p:cNvPr id="119" name="PlaceHolder 3"/>
          <p:cNvSpPr>
            <a:spLocks noGrp="1"/>
          </p:cNvSpPr>
          <p:nvPr>
            <p:ph type="body"/>
          </p:nvPr>
        </p:nvSpPr>
        <p:spPr>
          <a:xfrm>
            <a:off x="9651240" y="1310760"/>
            <a:ext cx="2542680" cy="2007360"/>
          </a:xfrm>
          <a:prstGeom prst="rect">
            <a:avLst/>
          </a:prstGeom>
        </p:spPr>
        <p:txBody>
          <a:bodyPr lIns="0" tIns="0" rIns="0" bIns="0">
            <a:normAutofit/>
          </a:bodyPr>
          <a:lstStyle/>
          <a:p>
            <a:endParaRPr lang="en-US" sz="2000" b="0" strike="noStrike" spc="-1">
              <a:solidFill>
                <a:srgbClr val="514843"/>
              </a:solidFill>
              <a:latin typeface="Euphemia"/>
            </a:endParaRPr>
          </a:p>
        </p:txBody>
      </p:sp>
      <p:sp>
        <p:nvSpPr>
          <p:cNvPr id="120" name="PlaceHolder 4"/>
          <p:cNvSpPr>
            <a:spLocks noGrp="1"/>
          </p:cNvSpPr>
          <p:nvPr>
            <p:ph type="body"/>
          </p:nvPr>
        </p:nvSpPr>
        <p:spPr>
          <a:xfrm>
            <a:off x="9651240" y="3509280"/>
            <a:ext cx="2542680" cy="2007360"/>
          </a:xfrm>
          <a:prstGeom prst="rect">
            <a:avLst/>
          </a:prstGeom>
        </p:spPr>
        <p:txBody>
          <a:bodyPr lIns="0" tIns="0" rIns="0" bIns="0">
            <a:normAutofit/>
          </a:bodyPr>
          <a:lstStyle/>
          <a:p>
            <a:endParaRPr lang="en-US" sz="2000" b="0" strike="noStrike" spc="-1">
              <a:solidFill>
                <a:srgbClr val="514843"/>
              </a:solidFill>
              <a:latin typeface="Euphemia"/>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1104840" y="2292120"/>
            <a:ext cx="5733720" cy="2219400"/>
          </a:xfrm>
          <a:prstGeom prst="rect">
            <a:avLst/>
          </a:prstGeom>
        </p:spPr>
        <p:txBody>
          <a:bodyPr lIns="0" tIns="0" rIns="0" bIns="0" anchor="ctr"/>
          <a:lstStyle/>
          <a:p>
            <a:endParaRPr lang="en-US" sz="1800" b="0" strike="noStrike" spc="-1">
              <a:solidFill>
                <a:srgbClr val="514843"/>
              </a:solidFill>
              <a:latin typeface="Euphemia"/>
            </a:endParaRPr>
          </a:p>
        </p:txBody>
      </p:sp>
      <p:sp>
        <p:nvSpPr>
          <p:cNvPr id="122" name="PlaceHolder 2"/>
          <p:cNvSpPr>
            <a:spLocks noGrp="1"/>
          </p:cNvSpPr>
          <p:nvPr>
            <p:ph type="body"/>
          </p:nvPr>
        </p:nvSpPr>
        <p:spPr>
          <a:xfrm>
            <a:off x="6981120" y="1310760"/>
            <a:ext cx="2542680" cy="2007360"/>
          </a:xfrm>
          <a:prstGeom prst="rect">
            <a:avLst/>
          </a:prstGeom>
        </p:spPr>
        <p:txBody>
          <a:bodyPr lIns="0" tIns="0" rIns="0" bIns="0">
            <a:normAutofit/>
          </a:bodyPr>
          <a:lstStyle/>
          <a:p>
            <a:endParaRPr lang="en-US" sz="2000" b="0" strike="noStrike" spc="-1">
              <a:solidFill>
                <a:srgbClr val="514843"/>
              </a:solidFill>
              <a:latin typeface="Euphemia"/>
            </a:endParaRPr>
          </a:p>
        </p:txBody>
      </p:sp>
      <p:sp>
        <p:nvSpPr>
          <p:cNvPr id="123" name="PlaceHolder 3"/>
          <p:cNvSpPr>
            <a:spLocks noGrp="1"/>
          </p:cNvSpPr>
          <p:nvPr>
            <p:ph type="body"/>
          </p:nvPr>
        </p:nvSpPr>
        <p:spPr>
          <a:xfrm>
            <a:off x="9651240" y="1310760"/>
            <a:ext cx="2542680" cy="2007360"/>
          </a:xfrm>
          <a:prstGeom prst="rect">
            <a:avLst/>
          </a:prstGeom>
        </p:spPr>
        <p:txBody>
          <a:bodyPr lIns="0" tIns="0" rIns="0" bIns="0">
            <a:normAutofit/>
          </a:bodyPr>
          <a:lstStyle/>
          <a:p>
            <a:endParaRPr lang="en-US" sz="2000" b="0" strike="noStrike" spc="-1">
              <a:solidFill>
                <a:srgbClr val="514843"/>
              </a:solidFill>
              <a:latin typeface="Euphemia"/>
            </a:endParaRPr>
          </a:p>
        </p:txBody>
      </p:sp>
      <p:sp>
        <p:nvSpPr>
          <p:cNvPr id="124" name="PlaceHolder 4"/>
          <p:cNvSpPr>
            <a:spLocks noGrp="1"/>
          </p:cNvSpPr>
          <p:nvPr>
            <p:ph type="body"/>
          </p:nvPr>
        </p:nvSpPr>
        <p:spPr>
          <a:xfrm>
            <a:off x="6981120" y="3509280"/>
            <a:ext cx="5210640" cy="2007360"/>
          </a:xfrm>
          <a:prstGeom prst="rect">
            <a:avLst/>
          </a:prstGeom>
        </p:spPr>
        <p:txBody>
          <a:bodyPr lIns="0" tIns="0" rIns="0" bIns="0">
            <a:normAutofit/>
          </a:bodyPr>
          <a:lstStyle/>
          <a:p>
            <a:endParaRPr lang="en-US" sz="2000" b="0" strike="noStrike" spc="-1">
              <a:solidFill>
                <a:srgbClr val="514843"/>
              </a:solidFill>
              <a:latin typeface="Euphemia"/>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1104840" y="2292120"/>
            <a:ext cx="5733720" cy="2219400"/>
          </a:xfrm>
          <a:prstGeom prst="rect">
            <a:avLst/>
          </a:prstGeom>
        </p:spPr>
        <p:txBody>
          <a:bodyPr lIns="0" tIns="0" rIns="0" bIns="0" anchor="ctr"/>
          <a:lstStyle/>
          <a:p>
            <a:endParaRPr lang="en-US" sz="1800" b="0" strike="noStrike" spc="-1">
              <a:solidFill>
                <a:srgbClr val="514843"/>
              </a:solidFill>
              <a:latin typeface="Euphemia"/>
            </a:endParaRPr>
          </a:p>
        </p:txBody>
      </p:sp>
      <p:sp>
        <p:nvSpPr>
          <p:cNvPr id="126" name="PlaceHolder 2"/>
          <p:cNvSpPr>
            <a:spLocks noGrp="1"/>
          </p:cNvSpPr>
          <p:nvPr>
            <p:ph type="body"/>
          </p:nvPr>
        </p:nvSpPr>
        <p:spPr>
          <a:xfrm>
            <a:off x="6981120" y="1310760"/>
            <a:ext cx="5210640" cy="2007360"/>
          </a:xfrm>
          <a:prstGeom prst="rect">
            <a:avLst/>
          </a:prstGeom>
        </p:spPr>
        <p:txBody>
          <a:bodyPr lIns="0" tIns="0" rIns="0" bIns="0">
            <a:normAutofit/>
          </a:bodyPr>
          <a:lstStyle/>
          <a:p>
            <a:endParaRPr lang="en-US" sz="2000" b="0" strike="noStrike" spc="-1">
              <a:solidFill>
                <a:srgbClr val="514843"/>
              </a:solidFill>
              <a:latin typeface="Euphemia"/>
            </a:endParaRPr>
          </a:p>
        </p:txBody>
      </p:sp>
      <p:sp>
        <p:nvSpPr>
          <p:cNvPr id="127" name="PlaceHolder 3"/>
          <p:cNvSpPr>
            <a:spLocks noGrp="1"/>
          </p:cNvSpPr>
          <p:nvPr>
            <p:ph type="body"/>
          </p:nvPr>
        </p:nvSpPr>
        <p:spPr>
          <a:xfrm>
            <a:off x="6981120" y="3509280"/>
            <a:ext cx="5210640" cy="2007360"/>
          </a:xfrm>
          <a:prstGeom prst="rect">
            <a:avLst/>
          </a:prstGeom>
        </p:spPr>
        <p:txBody>
          <a:bodyPr lIns="0" tIns="0" rIns="0" bIns="0">
            <a:normAutofit/>
          </a:bodyPr>
          <a:lstStyle/>
          <a:p>
            <a:endParaRPr lang="en-US" sz="2000" b="0" strike="noStrike" spc="-1">
              <a:solidFill>
                <a:srgbClr val="514843"/>
              </a:solidFill>
              <a:latin typeface="Euphemia"/>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1104840" y="2292120"/>
            <a:ext cx="5733720" cy="2219400"/>
          </a:xfrm>
          <a:prstGeom prst="rect">
            <a:avLst/>
          </a:prstGeom>
        </p:spPr>
        <p:txBody>
          <a:bodyPr lIns="0" tIns="0" rIns="0" bIns="0" anchor="ctr"/>
          <a:lstStyle/>
          <a:p>
            <a:endParaRPr lang="en-US" sz="1800" b="0" strike="noStrike" spc="-1">
              <a:solidFill>
                <a:srgbClr val="514843"/>
              </a:solidFill>
              <a:latin typeface="Euphemia"/>
            </a:endParaRPr>
          </a:p>
        </p:txBody>
      </p:sp>
      <p:sp>
        <p:nvSpPr>
          <p:cNvPr id="129" name="PlaceHolder 2"/>
          <p:cNvSpPr>
            <a:spLocks noGrp="1"/>
          </p:cNvSpPr>
          <p:nvPr>
            <p:ph type="body"/>
          </p:nvPr>
        </p:nvSpPr>
        <p:spPr>
          <a:xfrm>
            <a:off x="6981120" y="1310760"/>
            <a:ext cx="2542680" cy="2007360"/>
          </a:xfrm>
          <a:prstGeom prst="rect">
            <a:avLst/>
          </a:prstGeom>
        </p:spPr>
        <p:txBody>
          <a:bodyPr lIns="0" tIns="0" rIns="0" bIns="0">
            <a:normAutofit/>
          </a:bodyPr>
          <a:lstStyle/>
          <a:p>
            <a:endParaRPr lang="en-US" sz="2000" b="0" strike="noStrike" spc="-1">
              <a:solidFill>
                <a:srgbClr val="514843"/>
              </a:solidFill>
              <a:latin typeface="Euphemia"/>
            </a:endParaRPr>
          </a:p>
        </p:txBody>
      </p:sp>
      <p:sp>
        <p:nvSpPr>
          <p:cNvPr id="130" name="PlaceHolder 3"/>
          <p:cNvSpPr>
            <a:spLocks noGrp="1"/>
          </p:cNvSpPr>
          <p:nvPr>
            <p:ph type="body"/>
          </p:nvPr>
        </p:nvSpPr>
        <p:spPr>
          <a:xfrm>
            <a:off x="9651240" y="1310760"/>
            <a:ext cx="2542680" cy="2007360"/>
          </a:xfrm>
          <a:prstGeom prst="rect">
            <a:avLst/>
          </a:prstGeom>
        </p:spPr>
        <p:txBody>
          <a:bodyPr lIns="0" tIns="0" rIns="0" bIns="0">
            <a:normAutofit/>
          </a:bodyPr>
          <a:lstStyle/>
          <a:p>
            <a:endParaRPr lang="en-US" sz="2000" b="0" strike="noStrike" spc="-1">
              <a:solidFill>
                <a:srgbClr val="514843"/>
              </a:solidFill>
              <a:latin typeface="Euphemia"/>
            </a:endParaRPr>
          </a:p>
        </p:txBody>
      </p:sp>
      <p:sp>
        <p:nvSpPr>
          <p:cNvPr id="131" name="PlaceHolder 4"/>
          <p:cNvSpPr>
            <a:spLocks noGrp="1"/>
          </p:cNvSpPr>
          <p:nvPr>
            <p:ph type="body"/>
          </p:nvPr>
        </p:nvSpPr>
        <p:spPr>
          <a:xfrm>
            <a:off x="6981120" y="3509280"/>
            <a:ext cx="2542680" cy="2007360"/>
          </a:xfrm>
          <a:prstGeom prst="rect">
            <a:avLst/>
          </a:prstGeom>
        </p:spPr>
        <p:txBody>
          <a:bodyPr lIns="0" tIns="0" rIns="0" bIns="0">
            <a:normAutofit/>
          </a:bodyPr>
          <a:lstStyle/>
          <a:p>
            <a:endParaRPr lang="en-US" sz="2000" b="0" strike="noStrike" spc="-1">
              <a:solidFill>
                <a:srgbClr val="514843"/>
              </a:solidFill>
              <a:latin typeface="Euphemia"/>
            </a:endParaRPr>
          </a:p>
        </p:txBody>
      </p:sp>
      <p:sp>
        <p:nvSpPr>
          <p:cNvPr id="132" name="PlaceHolder 5"/>
          <p:cNvSpPr>
            <a:spLocks noGrp="1"/>
          </p:cNvSpPr>
          <p:nvPr>
            <p:ph type="body"/>
          </p:nvPr>
        </p:nvSpPr>
        <p:spPr>
          <a:xfrm>
            <a:off x="9651240" y="3509280"/>
            <a:ext cx="2542680" cy="2007360"/>
          </a:xfrm>
          <a:prstGeom prst="rect">
            <a:avLst/>
          </a:prstGeom>
        </p:spPr>
        <p:txBody>
          <a:bodyPr lIns="0" tIns="0" rIns="0" bIns="0">
            <a:normAutofit/>
          </a:bodyPr>
          <a:lstStyle/>
          <a:p>
            <a:endParaRPr lang="en-US" sz="2000" b="0" strike="noStrike" spc="-1">
              <a:solidFill>
                <a:srgbClr val="514843"/>
              </a:solidFill>
              <a:latin typeface="Euphemia"/>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1104840" y="2292120"/>
            <a:ext cx="5733720" cy="2219400"/>
          </a:xfrm>
          <a:prstGeom prst="rect">
            <a:avLst/>
          </a:prstGeom>
        </p:spPr>
        <p:txBody>
          <a:bodyPr lIns="0" tIns="0" rIns="0" bIns="0" anchor="ctr"/>
          <a:lstStyle/>
          <a:p>
            <a:endParaRPr lang="en-US" sz="1800" b="0" strike="noStrike" spc="-1">
              <a:solidFill>
                <a:srgbClr val="514843"/>
              </a:solidFill>
              <a:latin typeface="Euphemia"/>
            </a:endParaRPr>
          </a:p>
        </p:txBody>
      </p:sp>
      <p:sp>
        <p:nvSpPr>
          <p:cNvPr id="134" name="PlaceHolder 2"/>
          <p:cNvSpPr>
            <a:spLocks noGrp="1"/>
          </p:cNvSpPr>
          <p:nvPr>
            <p:ph type="body"/>
          </p:nvPr>
        </p:nvSpPr>
        <p:spPr>
          <a:xfrm>
            <a:off x="6981120" y="1310760"/>
            <a:ext cx="1677600" cy="2007360"/>
          </a:xfrm>
          <a:prstGeom prst="rect">
            <a:avLst/>
          </a:prstGeom>
        </p:spPr>
        <p:txBody>
          <a:bodyPr lIns="0" tIns="0" rIns="0" bIns="0">
            <a:normAutofit/>
          </a:bodyPr>
          <a:lstStyle/>
          <a:p>
            <a:endParaRPr lang="en-US" sz="2000" b="0" strike="noStrike" spc="-1">
              <a:solidFill>
                <a:srgbClr val="514843"/>
              </a:solidFill>
              <a:latin typeface="Euphemia"/>
            </a:endParaRPr>
          </a:p>
        </p:txBody>
      </p:sp>
      <p:sp>
        <p:nvSpPr>
          <p:cNvPr id="135" name="PlaceHolder 3"/>
          <p:cNvSpPr>
            <a:spLocks noGrp="1"/>
          </p:cNvSpPr>
          <p:nvPr>
            <p:ph type="body"/>
          </p:nvPr>
        </p:nvSpPr>
        <p:spPr>
          <a:xfrm>
            <a:off x="8742960" y="1310760"/>
            <a:ext cx="1677600" cy="2007360"/>
          </a:xfrm>
          <a:prstGeom prst="rect">
            <a:avLst/>
          </a:prstGeom>
        </p:spPr>
        <p:txBody>
          <a:bodyPr lIns="0" tIns="0" rIns="0" bIns="0">
            <a:normAutofit/>
          </a:bodyPr>
          <a:lstStyle/>
          <a:p>
            <a:endParaRPr lang="en-US" sz="2000" b="0" strike="noStrike" spc="-1">
              <a:solidFill>
                <a:srgbClr val="514843"/>
              </a:solidFill>
              <a:latin typeface="Euphemia"/>
            </a:endParaRPr>
          </a:p>
        </p:txBody>
      </p:sp>
      <p:sp>
        <p:nvSpPr>
          <p:cNvPr id="136" name="PlaceHolder 4"/>
          <p:cNvSpPr>
            <a:spLocks noGrp="1"/>
          </p:cNvSpPr>
          <p:nvPr>
            <p:ph type="body"/>
          </p:nvPr>
        </p:nvSpPr>
        <p:spPr>
          <a:xfrm>
            <a:off x="10504800" y="1310760"/>
            <a:ext cx="1677600" cy="2007360"/>
          </a:xfrm>
          <a:prstGeom prst="rect">
            <a:avLst/>
          </a:prstGeom>
        </p:spPr>
        <p:txBody>
          <a:bodyPr lIns="0" tIns="0" rIns="0" bIns="0">
            <a:normAutofit/>
          </a:bodyPr>
          <a:lstStyle/>
          <a:p>
            <a:endParaRPr lang="en-US" sz="2000" b="0" strike="noStrike" spc="-1">
              <a:solidFill>
                <a:srgbClr val="514843"/>
              </a:solidFill>
              <a:latin typeface="Euphemia"/>
            </a:endParaRPr>
          </a:p>
        </p:txBody>
      </p:sp>
      <p:sp>
        <p:nvSpPr>
          <p:cNvPr id="137" name="PlaceHolder 5"/>
          <p:cNvSpPr>
            <a:spLocks noGrp="1"/>
          </p:cNvSpPr>
          <p:nvPr>
            <p:ph type="body"/>
          </p:nvPr>
        </p:nvSpPr>
        <p:spPr>
          <a:xfrm>
            <a:off x="6981120" y="3509280"/>
            <a:ext cx="1677600" cy="2007360"/>
          </a:xfrm>
          <a:prstGeom prst="rect">
            <a:avLst/>
          </a:prstGeom>
        </p:spPr>
        <p:txBody>
          <a:bodyPr lIns="0" tIns="0" rIns="0" bIns="0">
            <a:normAutofit/>
          </a:bodyPr>
          <a:lstStyle/>
          <a:p>
            <a:endParaRPr lang="en-US" sz="2000" b="0" strike="noStrike" spc="-1">
              <a:solidFill>
                <a:srgbClr val="514843"/>
              </a:solidFill>
              <a:latin typeface="Euphemia"/>
            </a:endParaRPr>
          </a:p>
        </p:txBody>
      </p:sp>
      <p:sp>
        <p:nvSpPr>
          <p:cNvPr id="138" name="PlaceHolder 6"/>
          <p:cNvSpPr>
            <a:spLocks noGrp="1"/>
          </p:cNvSpPr>
          <p:nvPr>
            <p:ph type="body"/>
          </p:nvPr>
        </p:nvSpPr>
        <p:spPr>
          <a:xfrm>
            <a:off x="8742960" y="3509280"/>
            <a:ext cx="1677600" cy="2007360"/>
          </a:xfrm>
          <a:prstGeom prst="rect">
            <a:avLst/>
          </a:prstGeom>
        </p:spPr>
        <p:txBody>
          <a:bodyPr lIns="0" tIns="0" rIns="0" bIns="0">
            <a:normAutofit/>
          </a:bodyPr>
          <a:lstStyle/>
          <a:p>
            <a:endParaRPr lang="en-US" sz="2000" b="0" strike="noStrike" spc="-1">
              <a:solidFill>
                <a:srgbClr val="514843"/>
              </a:solidFill>
              <a:latin typeface="Euphemia"/>
            </a:endParaRPr>
          </a:p>
        </p:txBody>
      </p:sp>
      <p:sp>
        <p:nvSpPr>
          <p:cNvPr id="139" name="PlaceHolder 7"/>
          <p:cNvSpPr>
            <a:spLocks noGrp="1"/>
          </p:cNvSpPr>
          <p:nvPr>
            <p:ph type="body"/>
          </p:nvPr>
        </p:nvSpPr>
        <p:spPr>
          <a:xfrm>
            <a:off x="10504800" y="3509280"/>
            <a:ext cx="1677600" cy="2007360"/>
          </a:xfrm>
          <a:prstGeom prst="rect">
            <a:avLst/>
          </a:prstGeom>
        </p:spPr>
        <p:txBody>
          <a:bodyPr lIns="0" tIns="0" rIns="0" bIns="0">
            <a:normAutofit/>
          </a:bodyPr>
          <a:lstStyle/>
          <a:p>
            <a:endParaRPr lang="en-US" sz="2000" b="0" strike="noStrike" spc="-1">
              <a:solidFill>
                <a:srgbClr val="514843"/>
              </a:solidFill>
              <a:latin typeface="Euphemia"/>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93" name="PlaceHolder 1"/>
          <p:cNvSpPr>
            <a:spLocks noGrp="1"/>
          </p:cNvSpPr>
          <p:nvPr>
            <p:ph type="title"/>
          </p:nvPr>
        </p:nvSpPr>
        <p:spPr>
          <a:xfrm>
            <a:off x="1104840" y="2292120"/>
            <a:ext cx="5733720" cy="2219400"/>
          </a:xfrm>
          <a:prstGeom prst="rect">
            <a:avLst/>
          </a:prstGeom>
        </p:spPr>
        <p:txBody>
          <a:bodyPr lIns="0" tIns="0" rIns="0" bIns="0" anchor="ctr"/>
          <a:lstStyle/>
          <a:p>
            <a:endParaRPr lang="en-US" sz="1800" b="0" strike="noStrike" spc="-1">
              <a:solidFill>
                <a:srgbClr val="514843"/>
              </a:solidFill>
              <a:latin typeface="Euphemia"/>
            </a:endParaRPr>
          </a:p>
        </p:txBody>
      </p:sp>
      <p:sp>
        <p:nvSpPr>
          <p:cNvPr id="194" name="PlaceHolder 2"/>
          <p:cNvSpPr>
            <a:spLocks noGrp="1"/>
          </p:cNvSpPr>
          <p:nvPr>
            <p:ph type="subTitle"/>
          </p:nvPr>
        </p:nvSpPr>
        <p:spPr>
          <a:xfrm>
            <a:off x="6981120" y="1310760"/>
            <a:ext cx="5210640" cy="4208400"/>
          </a:xfrm>
          <a:prstGeom prst="rect">
            <a:avLst/>
          </a:prstGeom>
        </p:spPr>
        <p:txBody>
          <a:bodyPr lIns="0" tIns="0" rIns="0" bIns="0" anchor="ctr"/>
          <a:lstStyle/>
          <a:p>
            <a:pPr algn="ctr"/>
            <a:endParaRPr lang="de-DE"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1104840" y="2292120"/>
            <a:ext cx="5733720" cy="2219400"/>
          </a:xfrm>
          <a:prstGeom prst="rect">
            <a:avLst/>
          </a:prstGeom>
        </p:spPr>
        <p:txBody>
          <a:bodyPr lIns="0" tIns="0" rIns="0" bIns="0" anchor="ctr"/>
          <a:lstStyle/>
          <a:p>
            <a:endParaRPr lang="en-US" sz="1800" b="0" strike="noStrike" spc="-1">
              <a:solidFill>
                <a:srgbClr val="514843"/>
              </a:solidFill>
              <a:latin typeface="Euphemia"/>
            </a:endParaRPr>
          </a:p>
        </p:txBody>
      </p:sp>
      <p:sp>
        <p:nvSpPr>
          <p:cNvPr id="196" name="PlaceHolder 2"/>
          <p:cNvSpPr>
            <a:spLocks noGrp="1"/>
          </p:cNvSpPr>
          <p:nvPr>
            <p:ph type="body"/>
          </p:nvPr>
        </p:nvSpPr>
        <p:spPr>
          <a:xfrm>
            <a:off x="6981120" y="1310760"/>
            <a:ext cx="5210640" cy="4208400"/>
          </a:xfrm>
          <a:prstGeom prst="rect">
            <a:avLst/>
          </a:prstGeom>
        </p:spPr>
        <p:txBody>
          <a:bodyPr lIns="0" tIns="0" rIns="0" bIns="0">
            <a:normAutofit/>
          </a:bodyPr>
          <a:lstStyle/>
          <a:p>
            <a:endParaRPr lang="en-US" sz="2000" b="0" strike="noStrike" spc="-1">
              <a:solidFill>
                <a:srgbClr val="514843"/>
              </a:solidFill>
              <a:latin typeface="Euphemia"/>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1104840" y="2292120"/>
            <a:ext cx="5733720" cy="2219400"/>
          </a:xfrm>
          <a:prstGeom prst="rect">
            <a:avLst/>
          </a:prstGeom>
        </p:spPr>
        <p:txBody>
          <a:bodyPr lIns="0" tIns="0" rIns="0" bIns="0" anchor="ctr"/>
          <a:lstStyle/>
          <a:p>
            <a:endParaRPr lang="en-US" sz="1800" b="0" strike="noStrike" spc="-1">
              <a:solidFill>
                <a:srgbClr val="514843"/>
              </a:solidFill>
              <a:latin typeface="Euphemia"/>
            </a:endParaRPr>
          </a:p>
        </p:txBody>
      </p:sp>
      <p:sp>
        <p:nvSpPr>
          <p:cNvPr id="198" name="PlaceHolder 2"/>
          <p:cNvSpPr>
            <a:spLocks noGrp="1"/>
          </p:cNvSpPr>
          <p:nvPr>
            <p:ph type="body"/>
          </p:nvPr>
        </p:nvSpPr>
        <p:spPr>
          <a:xfrm>
            <a:off x="6981120" y="1310760"/>
            <a:ext cx="2542680" cy="4208400"/>
          </a:xfrm>
          <a:prstGeom prst="rect">
            <a:avLst/>
          </a:prstGeom>
        </p:spPr>
        <p:txBody>
          <a:bodyPr lIns="0" tIns="0" rIns="0" bIns="0">
            <a:normAutofit/>
          </a:bodyPr>
          <a:lstStyle/>
          <a:p>
            <a:endParaRPr lang="en-US" sz="2000" b="0" strike="noStrike" spc="-1">
              <a:solidFill>
                <a:srgbClr val="514843"/>
              </a:solidFill>
              <a:latin typeface="Euphemia"/>
            </a:endParaRPr>
          </a:p>
        </p:txBody>
      </p:sp>
      <p:sp>
        <p:nvSpPr>
          <p:cNvPr id="199" name="PlaceHolder 3"/>
          <p:cNvSpPr>
            <a:spLocks noGrp="1"/>
          </p:cNvSpPr>
          <p:nvPr>
            <p:ph type="body"/>
          </p:nvPr>
        </p:nvSpPr>
        <p:spPr>
          <a:xfrm>
            <a:off x="9651240" y="1310760"/>
            <a:ext cx="2542680" cy="4208400"/>
          </a:xfrm>
          <a:prstGeom prst="rect">
            <a:avLst/>
          </a:prstGeom>
        </p:spPr>
        <p:txBody>
          <a:bodyPr lIns="0" tIns="0" rIns="0" bIns="0">
            <a:normAutofit/>
          </a:bodyPr>
          <a:lstStyle/>
          <a:p>
            <a:endParaRPr lang="en-US" sz="2000" b="0" strike="noStrike" spc="-1">
              <a:solidFill>
                <a:srgbClr val="514843"/>
              </a:solidFill>
              <a:latin typeface="Euphemia"/>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00" name="PlaceHolder 1"/>
          <p:cNvSpPr>
            <a:spLocks noGrp="1"/>
          </p:cNvSpPr>
          <p:nvPr>
            <p:ph type="title"/>
          </p:nvPr>
        </p:nvSpPr>
        <p:spPr>
          <a:xfrm>
            <a:off x="1104840" y="2292120"/>
            <a:ext cx="5733720" cy="2219400"/>
          </a:xfrm>
          <a:prstGeom prst="rect">
            <a:avLst/>
          </a:prstGeom>
        </p:spPr>
        <p:txBody>
          <a:bodyPr lIns="0" tIns="0" rIns="0" bIns="0" anchor="ctr"/>
          <a:lstStyle/>
          <a:p>
            <a:endParaRPr lang="en-US" sz="1800" b="0" strike="noStrike" spc="-1">
              <a:solidFill>
                <a:srgbClr val="514843"/>
              </a:solidFill>
              <a:latin typeface="Euphemia"/>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1104840" y="2292120"/>
            <a:ext cx="5733720" cy="2219400"/>
          </a:xfrm>
          <a:prstGeom prst="rect">
            <a:avLst/>
          </a:prstGeom>
        </p:spPr>
        <p:txBody>
          <a:bodyPr lIns="0" tIns="0" rIns="0" bIns="0" anchor="ctr"/>
          <a:lstStyle/>
          <a:p>
            <a:endParaRPr lang="en-US" sz="1800" b="0" strike="noStrike" spc="-1">
              <a:solidFill>
                <a:srgbClr val="514843"/>
              </a:solidFill>
              <a:latin typeface="Euphemia"/>
            </a:endParaRPr>
          </a:p>
        </p:txBody>
      </p:sp>
      <p:sp>
        <p:nvSpPr>
          <p:cNvPr id="18" name="PlaceHolder 2"/>
          <p:cNvSpPr>
            <a:spLocks noGrp="1"/>
          </p:cNvSpPr>
          <p:nvPr>
            <p:ph type="body"/>
          </p:nvPr>
        </p:nvSpPr>
        <p:spPr>
          <a:xfrm>
            <a:off x="6981120" y="1310760"/>
            <a:ext cx="5210640" cy="4208400"/>
          </a:xfrm>
          <a:prstGeom prst="rect">
            <a:avLst/>
          </a:prstGeom>
        </p:spPr>
        <p:txBody>
          <a:bodyPr lIns="0" tIns="0" rIns="0" bIns="0">
            <a:normAutofit/>
          </a:bodyPr>
          <a:lstStyle/>
          <a:p>
            <a:endParaRPr lang="en-US" sz="2000" b="0" strike="noStrike" spc="-1">
              <a:solidFill>
                <a:srgbClr val="514843"/>
              </a:solidFill>
              <a:latin typeface="Euphemia"/>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01" name="PlaceHolder 1"/>
          <p:cNvSpPr>
            <a:spLocks noGrp="1"/>
          </p:cNvSpPr>
          <p:nvPr>
            <p:ph type="subTitle"/>
          </p:nvPr>
        </p:nvSpPr>
        <p:spPr>
          <a:xfrm>
            <a:off x="1104840" y="2292120"/>
            <a:ext cx="5733720" cy="10289160"/>
          </a:xfrm>
          <a:prstGeom prst="rect">
            <a:avLst/>
          </a:prstGeom>
        </p:spPr>
        <p:txBody>
          <a:bodyPr lIns="0" tIns="0" rIns="0" bIns="0" anchor="ctr"/>
          <a:lstStyle/>
          <a:p>
            <a:pPr algn="ctr"/>
            <a:endParaRPr lang="de-DE"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1104840" y="2292120"/>
            <a:ext cx="5733720" cy="2219400"/>
          </a:xfrm>
          <a:prstGeom prst="rect">
            <a:avLst/>
          </a:prstGeom>
        </p:spPr>
        <p:txBody>
          <a:bodyPr lIns="0" tIns="0" rIns="0" bIns="0" anchor="ctr"/>
          <a:lstStyle/>
          <a:p>
            <a:endParaRPr lang="en-US" sz="1800" b="0" strike="noStrike" spc="-1">
              <a:solidFill>
                <a:srgbClr val="514843"/>
              </a:solidFill>
              <a:latin typeface="Euphemia"/>
            </a:endParaRPr>
          </a:p>
        </p:txBody>
      </p:sp>
      <p:sp>
        <p:nvSpPr>
          <p:cNvPr id="203" name="PlaceHolder 2"/>
          <p:cNvSpPr>
            <a:spLocks noGrp="1"/>
          </p:cNvSpPr>
          <p:nvPr>
            <p:ph type="body"/>
          </p:nvPr>
        </p:nvSpPr>
        <p:spPr>
          <a:xfrm>
            <a:off x="6981120" y="1310760"/>
            <a:ext cx="2542680" cy="2007360"/>
          </a:xfrm>
          <a:prstGeom prst="rect">
            <a:avLst/>
          </a:prstGeom>
        </p:spPr>
        <p:txBody>
          <a:bodyPr lIns="0" tIns="0" rIns="0" bIns="0">
            <a:normAutofit/>
          </a:bodyPr>
          <a:lstStyle/>
          <a:p>
            <a:endParaRPr lang="en-US" sz="2000" b="0" strike="noStrike" spc="-1">
              <a:solidFill>
                <a:srgbClr val="514843"/>
              </a:solidFill>
              <a:latin typeface="Euphemia"/>
            </a:endParaRPr>
          </a:p>
        </p:txBody>
      </p:sp>
      <p:sp>
        <p:nvSpPr>
          <p:cNvPr id="204" name="PlaceHolder 3"/>
          <p:cNvSpPr>
            <a:spLocks noGrp="1"/>
          </p:cNvSpPr>
          <p:nvPr>
            <p:ph type="body"/>
          </p:nvPr>
        </p:nvSpPr>
        <p:spPr>
          <a:xfrm>
            <a:off x="9651240" y="1310760"/>
            <a:ext cx="2542680" cy="4208400"/>
          </a:xfrm>
          <a:prstGeom prst="rect">
            <a:avLst/>
          </a:prstGeom>
        </p:spPr>
        <p:txBody>
          <a:bodyPr lIns="0" tIns="0" rIns="0" bIns="0">
            <a:normAutofit/>
          </a:bodyPr>
          <a:lstStyle/>
          <a:p>
            <a:endParaRPr lang="en-US" sz="2000" b="0" strike="noStrike" spc="-1">
              <a:solidFill>
                <a:srgbClr val="514843"/>
              </a:solidFill>
              <a:latin typeface="Euphemia"/>
            </a:endParaRPr>
          </a:p>
        </p:txBody>
      </p:sp>
      <p:sp>
        <p:nvSpPr>
          <p:cNvPr id="205" name="PlaceHolder 4"/>
          <p:cNvSpPr>
            <a:spLocks noGrp="1"/>
          </p:cNvSpPr>
          <p:nvPr>
            <p:ph type="body"/>
          </p:nvPr>
        </p:nvSpPr>
        <p:spPr>
          <a:xfrm>
            <a:off x="6981120" y="3509280"/>
            <a:ext cx="2542680" cy="2007360"/>
          </a:xfrm>
          <a:prstGeom prst="rect">
            <a:avLst/>
          </a:prstGeom>
        </p:spPr>
        <p:txBody>
          <a:bodyPr lIns="0" tIns="0" rIns="0" bIns="0">
            <a:normAutofit/>
          </a:bodyPr>
          <a:lstStyle/>
          <a:p>
            <a:endParaRPr lang="en-US" sz="2000" b="0" strike="noStrike" spc="-1">
              <a:solidFill>
                <a:srgbClr val="514843"/>
              </a:solidFill>
              <a:latin typeface="Euphemia"/>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1104840" y="2292120"/>
            <a:ext cx="5733720" cy="2219400"/>
          </a:xfrm>
          <a:prstGeom prst="rect">
            <a:avLst/>
          </a:prstGeom>
        </p:spPr>
        <p:txBody>
          <a:bodyPr lIns="0" tIns="0" rIns="0" bIns="0" anchor="ctr"/>
          <a:lstStyle/>
          <a:p>
            <a:endParaRPr lang="en-US" sz="1800" b="0" strike="noStrike" spc="-1">
              <a:solidFill>
                <a:srgbClr val="514843"/>
              </a:solidFill>
              <a:latin typeface="Euphemia"/>
            </a:endParaRPr>
          </a:p>
        </p:txBody>
      </p:sp>
      <p:sp>
        <p:nvSpPr>
          <p:cNvPr id="207" name="PlaceHolder 2"/>
          <p:cNvSpPr>
            <a:spLocks noGrp="1"/>
          </p:cNvSpPr>
          <p:nvPr>
            <p:ph type="body"/>
          </p:nvPr>
        </p:nvSpPr>
        <p:spPr>
          <a:xfrm>
            <a:off x="6981120" y="1310760"/>
            <a:ext cx="2542680" cy="4208400"/>
          </a:xfrm>
          <a:prstGeom prst="rect">
            <a:avLst/>
          </a:prstGeom>
        </p:spPr>
        <p:txBody>
          <a:bodyPr lIns="0" tIns="0" rIns="0" bIns="0">
            <a:normAutofit/>
          </a:bodyPr>
          <a:lstStyle/>
          <a:p>
            <a:endParaRPr lang="en-US" sz="2000" b="0" strike="noStrike" spc="-1">
              <a:solidFill>
                <a:srgbClr val="514843"/>
              </a:solidFill>
              <a:latin typeface="Euphemia"/>
            </a:endParaRPr>
          </a:p>
        </p:txBody>
      </p:sp>
      <p:sp>
        <p:nvSpPr>
          <p:cNvPr id="208" name="PlaceHolder 3"/>
          <p:cNvSpPr>
            <a:spLocks noGrp="1"/>
          </p:cNvSpPr>
          <p:nvPr>
            <p:ph type="body"/>
          </p:nvPr>
        </p:nvSpPr>
        <p:spPr>
          <a:xfrm>
            <a:off x="9651240" y="1310760"/>
            <a:ext cx="2542680" cy="2007360"/>
          </a:xfrm>
          <a:prstGeom prst="rect">
            <a:avLst/>
          </a:prstGeom>
        </p:spPr>
        <p:txBody>
          <a:bodyPr lIns="0" tIns="0" rIns="0" bIns="0">
            <a:normAutofit/>
          </a:bodyPr>
          <a:lstStyle/>
          <a:p>
            <a:endParaRPr lang="en-US" sz="2000" b="0" strike="noStrike" spc="-1">
              <a:solidFill>
                <a:srgbClr val="514843"/>
              </a:solidFill>
              <a:latin typeface="Euphemia"/>
            </a:endParaRPr>
          </a:p>
        </p:txBody>
      </p:sp>
      <p:sp>
        <p:nvSpPr>
          <p:cNvPr id="209" name="PlaceHolder 4"/>
          <p:cNvSpPr>
            <a:spLocks noGrp="1"/>
          </p:cNvSpPr>
          <p:nvPr>
            <p:ph type="body"/>
          </p:nvPr>
        </p:nvSpPr>
        <p:spPr>
          <a:xfrm>
            <a:off x="9651240" y="3509280"/>
            <a:ext cx="2542680" cy="2007360"/>
          </a:xfrm>
          <a:prstGeom prst="rect">
            <a:avLst/>
          </a:prstGeom>
        </p:spPr>
        <p:txBody>
          <a:bodyPr lIns="0" tIns="0" rIns="0" bIns="0">
            <a:normAutofit/>
          </a:bodyPr>
          <a:lstStyle/>
          <a:p>
            <a:endParaRPr lang="en-US" sz="2000" b="0" strike="noStrike" spc="-1">
              <a:solidFill>
                <a:srgbClr val="514843"/>
              </a:solidFill>
              <a:latin typeface="Euphemia"/>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0" name="PlaceHolder 1"/>
          <p:cNvSpPr>
            <a:spLocks noGrp="1"/>
          </p:cNvSpPr>
          <p:nvPr>
            <p:ph type="title"/>
          </p:nvPr>
        </p:nvSpPr>
        <p:spPr>
          <a:xfrm>
            <a:off x="1104840" y="2292120"/>
            <a:ext cx="5733720" cy="2219400"/>
          </a:xfrm>
          <a:prstGeom prst="rect">
            <a:avLst/>
          </a:prstGeom>
        </p:spPr>
        <p:txBody>
          <a:bodyPr lIns="0" tIns="0" rIns="0" bIns="0" anchor="ctr"/>
          <a:lstStyle/>
          <a:p>
            <a:endParaRPr lang="en-US" sz="1800" b="0" strike="noStrike" spc="-1">
              <a:solidFill>
                <a:srgbClr val="514843"/>
              </a:solidFill>
              <a:latin typeface="Euphemia"/>
            </a:endParaRPr>
          </a:p>
        </p:txBody>
      </p:sp>
      <p:sp>
        <p:nvSpPr>
          <p:cNvPr id="211" name="PlaceHolder 2"/>
          <p:cNvSpPr>
            <a:spLocks noGrp="1"/>
          </p:cNvSpPr>
          <p:nvPr>
            <p:ph type="body"/>
          </p:nvPr>
        </p:nvSpPr>
        <p:spPr>
          <a:xfrm>
            <a:off x="6981120" y="1310760"/>
            <a:ext cx="2542680" cy="2007360"/>
          </a:xfrm>
          <a:prstGeom prst="rect">
            <a:avLst/>
          </a:prstGeom>
        </p:spPr>
        <p:txBody>
          <a:bodyPr lIns="0" tIns="0" rIns="0" bIns="0">
            <a:normAutofit/>
          </a:bodyPr>
          <a:lstStyle/>
          <a:p>
            <a:endParaRPr lang="en-US" sz="2000" b="0" strike="noStrike" spc="-1">
              <a:solidFill>
                <a:srgbClr val="514843"/>
              </a:solidFill>
              <a:latin typeface="Euphemia"/>
            </a:endParaRPr>
          </a:p>
        </p:txBody>
      </p:sp>
      <p:sp>
        <p:nvSpPr>
          <p:cNvPr id="212" name="PlaceHolder 3"/>
          <p:cNvSpPr>
            <a:spLocks noGrp="1"/>
          </p:cNvSpPr>
          <p:nvPr>
            <p:ph type="body"/>
          </p:nvPr>
        </p:nvSpPr>
        <p:spPr>
          <a:xfrm>
            <a:off x="9651240" y="1310760"/>
            <a:ext cx="2542680" cy="2007360"/>
          </a:xfrm>
          <a:prstGeom prst="rect">
            <a:avLst/>
          </a:prstGeom>
        </p:spPr>
        <p:txBody>
          <a:bodyPr lIns="0" tIns="0" rIns="0" bIns="0">
            <a:normAutofit/>
          </a:bodyPr>
          <a:lstStyle/>
          <a:p>
            <a:endParaRPr lang="en-US" sz="2000" b="0" strike="noStrike" spc="-1">
              <a:solidFill>
                <a:srgbClr val="514843"/>
              </a:solidFill>
              <a:latin typeface="Euphemia"/>
            </a:endParaRPr>
          </a:p>
        </p:txBody>
      </p:sp>
      <p:sp>
        <p:nvSpPr>
          <p:cNvPr id="213" name="PlaceHolder 4"/>
          <p:cNvSpPr>
            <a:spLocks noGrp="1"/>
          </p:cNvSpPr>
          <p:nvPr>
            <p:ph type="body"/>
          </p:nvPr>
        </p:nvSpPr>
        <p:spPr>
          <a:xfrm>
            <a:off x="6981120" y="3509280"/>
            <a:ext cx="5210640" cy="2007360"/>
          </a:xfrm>
          <a:prstGeom prst="rect">
            <a:avLst/>
          </a:prstGeom>
        </p:spPr>
        <p:txBody>
          <a:bodyPr lIns="0" tIns="0" rIns="0" bIns="0">
            <a:normAutofit/>
          </a:bodyPr>
          <a:lstStyle/>
          <a:p>
            <a:endParaRPr lang="en-US" sz="2000" b="0" strike="noStrike" spc="-1">
              <a:solidFill>
                <a:srgbClr val="514843"/>
              </a:solidFill>
              <a:latin typeface="Euphemia"/>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14" name="PlaceHolder 1"/>
          <p:cNvSpPr>
            <a:spLocks noGrp="1"/>
          </p:cNvSpPr>
          <p:nvPr>
            <p:ph type="title"/>
          </p:nvPr>
        </p:nvSpPr>
        <p:spPr>
          <a:xfrm>
            <a:off x="1104840" y="2292120"/>
            <a:ext cx="5733720" cy="2219400"/>
          </a:xfrm>
          <a:prstGeom prst="rect">
            <a:avLst/>
          </a:prstGeom>
        </p:spPr>
        <p:txBody>
          <a:bodyPr lIns="0" tIns="0" rIns="0" bIns="0" anchor="ctr"/>
          <a:lstStyle/>
          <a:p>
            <a:endParaRPr lang="en-US" sz="1800" b="0" strike="noStrike" spc="-1">
              <a:solidFill>
                <a:srgbClr val="514843"/>
              </a:solidFill>
              <a:latin typeface="Euphemia"/>
            </a:endParaRPr>
          </a:p>
        </p:txBody>
      </p:sp>
      <p:sp>
        <p:nvSpPr>
          <p:cNvPr id="215" name="PlaceHolder 2"/>
          <p:cNvSpPr>
            <a:spLocks noGrp="1"/>
          </p:cNvSpPr>
          <p:nvPr>
            <p:ph type="body"/>
          </p:nvPr>
        </p:nvSpPr>
        <p:spPr>
          <a:xfrm>
            <a:off x="6981120" y="1310760"/>
            <a:ext cx="5210640" cy="2007360"/>
          </a:xfrm>
          <a:prstGeom prst="rect">
            <a:avLst/>
          </a:prstGeom>
        </p:spPr>
        <p:txBody>
          <a:bodyPr lIns="0" tIns="0" rIns="0" bIns="0">
            <a:normAutofit/>
          </a:bodyPr>
          <a:lstStyle/>
          <a:p>
            <a:endParaRPr lang="en-US" sz="2000" b="0" strike="noStrike" spc="-1">
              <a:solidFill>
                <a:srgbClr val="514843"/>
              </a:solidFill>
              <a:latin typeface="Euphemia"/>
            </a:endParaRPr>
          </a:p>
        </p:txBody>
      </p:sp>
      <p:sp>
        <p:nvSpPr>
          <p:cNvPr id="216" name="PlaceHolder 3"/>
          <p:cNvSpPr>
            <a:spLocks noGrp="1"/>
          </p:cNvSpPr>
          <p:nvPr>
            <p:ph type="body"/>
          </p:nvPr>
        </p:nvSpPr>
        <p:spPr>
          <a:xfrm>
            <a:off x="6981120" y="3509280"/>
            <a:ext cx="5210640" cy="2007360"/>
          </a:xfrm>
          <a:prstGeom prst="rect">
            <a:avLst/>
          </a:prstGeom>
        </p:spPr>
        <p:txBody>
          <a:bodyPr lIns="0" tIns="0" rIns="0" bIns="0">
            <a:normAutofit/>
          </a:bodyPr>
          <a:lstStyle/>
          <a:p>
            <a:endParaRPr lang="en-US" sz="2000" b="0" strike="noStrike" spc="-1">
              <a:solidFill>
                <a:srgbClr val="514843"/>
              </a:solidFill>
              <a:latin typeface="Euphemia"/>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17" name="PlaceHolder 1"/>
          <p:cNvSpPr>
            <a:spLocks noGrp="1"/>
          </p:cNvSpPr>
          <p:nvPr>
            <p:ph type="title"/>
          </p:nvPr>
        </p:nvSpPr>
        <p:spPr>
          <a:xfrm>
            <a:off x="1104840" y="2292120"/>
            <a:ext cx="5733720" cy="2219400"/>
          </a:xfrm>
          <a:prstGeom prst="rect">
            <a:avLst/>
          </a:prstGeom>
        </p:spPr>
        <p:txBody>
          <a:bodyPr lIns="0" tIns="0" rIns="0" bIns="0" anchor="ctr"/>
          <a:lstStyle/>
          <a:p>
            <a:endParaRPr lang="en-US" sz="1800" b="0" strike="noStrike" spc="-1">
              <a:solidFill>
                <a:srgbClr val="514843"/>
              </a:solidFill>
              <a:latin typeface="Euphemia"/>
            </a:endParaRPr>
          </a:p>
        </p:txBody>
      </p:sp>
      <p:sp>
        <p:nvSpPr>
          <p:cNvPr id="218" name="PlaceHolder 2"/>
          <p:cNvSpPr>
            <a:spLocks noGrp="1"/>
          </p:cNvSpPr>
          <p:nvPr>
            <p:ph type="body"/>
          </p:nvPr>
        </p:nvSpPr>
        <p:spPr>
          <a:xfrm>
            <a:off x="6981120" y="1310760"/>
            <a:ext cx="2542680" cy="2007360"/>
          </a:xfrm>
          <a:prstGeom prst="rect">
            <a:avLst/>
          </a:prstGeom>
        </p:spPr>
        <p:txBody>
          <a:bodyPr lIns="0" tIns="0" rIns="0" bIns="0">
            <a:normAutofit/>
          </a:bodyPr>
          <a:lstStyle/>
          <a:p>
            <a:endParaRPr lang="en-US" sz="2000" b="0" strike="noStrike" spc="-1">
              <a:solidFill>
                <a:srgbClr val="514843"/>
              </a:solidFill>
              <a:latin typeface="Euphemia"/>
            </a:endParaRPr>
          </a:p>
        </p:txBody>
      </p:sp>
      <p:sp>
        <p:nvSpPr>
          <p:cNvPr id="219" name="PlaceHolder 3"/>
          <p:cNvSpPr>
            <a:spLocks noGrp="1"/>
          </p:cNvSpPr>
          <p:nvPr>
            <p:ph type="body"/>
          </p:nvPr>
        </p:nvSpPr>
        <p:spPr>
          <a:xfrm>
            <a:off x="9651240" y="1310760"/>
            <a:ext cx="2542680" cy="2007360"/>
          </a:xfrm>
          <a:prstGeom prst="rect">
            <a:avLst/>
          </a:prstGeom>
        </p:spPr>
        <p:txBody>
          <a:bodyPr lIns="0" tIns="0" rIns="0" bIns="0">
            <a:normAutofit/>
          </a:bodyPr>
          <a:lstStyle/>
          <a:p>
            <a:endParaRPr lang="en-US" sz="2000" b="0" strike="noStrike" spc="-1">
              <a:solidFill>
                <a:srgbClr val="514843"/>
              </a:solidFill>
              <a:latin typeface="Euphemia"/>
            </a:endParaRPr>
          </a:p>
        </p:txBody>
      </p:sp>
      <p:sp>
        <p:nvSpPr>
          <p:cNvPr id="220" name="PlaceHolder 4"/>
          <p:cNvSpPr>
            <a:spLocks noGrp="1"/>
          </p:cNvSpPr>
          <p:nvPr>
            <p:ph type="body"/>
          </p:nvPr>
        </p:nvSpPr>
        <p:spPr>
          <a:xfrm>
            <a:off x="6981120" y="3509280"/>
            <a:ext cx="2542680" cy="2007360"/>
          </a:xfrm>
          <a:prstGeom prst="rect">
            <a:avLst/>
          </a:prstGeom>
        </p:spPr>
        <p:txBody>
          <a:bodyPr lIns="0" tIns="0" rIns="0" bIns="0">
            <a:normAutofit/>
          </a:bodyPr>
          <a:lstStyle/>
          <a:p>
            <a:endParaRPr lang="en-US" sz="2000" b="0" strike="noStrike" spc="-1">
              <a:solidFill>
                <a:srgbClr val="514843"/>
              </a:solidFill>
              <a:latin typeface="Euphemia"/>
            </a:endParaRPr>
          </a:p>
        </p:txBody>
      </p:sp>
      <p:sp>
        <p:nvSpPr>
          <p:cNvPr id="221" name="PlaceHolder 5"/>
          <p:cNvSpPr>
            <a:spLocks noGrp="1"/>
          </p:cNvSpPr>
          <p:nvPr>
            <p:ph type="body"/>
          </p:nvPr>
        </p:nvSpPr>
        <p:spPr>
          <a:xfrm>
            <a:off x="9651240" y="3509280"/>
            <a:ext cx="2542680" cy="2007360"/>
          </a:xfrm>
          <a:prstGeom prst="rect">
            <a:avLst/>
          </a:prstGeom>
        </p:spPr>
        <p:txBody>
          <a:bodyPr lIns="0" tIns="0" rIns="0" bIns="0">
            <a:normAutofit/>
          </a:bodyPr>
          <a:lstStyle/>
          <a:p>
            <a:endParaRPr lang="en-US" sz="2000" b="0" strike="noStrike" spc="-1">
              <a:solidFill>
                <a:srgbClr val="514843"/>
              </a:solidFill>
              <a:latin typeface="Euphemia"/>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1104840" y="2292120"/>
            <a:ext cx="5733720" cy="2219400"/>
          </a:xfrm>
          <a:prstGeom prst="rect">
            <a:avLst/>
          </a:prstGeom>
        </p:spPr>
        <p:txBody>
          <a:bodyPr lIns="0" tIns="0" rIns="0" bIns="0" anchor="ctr"/>
          <a:lstStyle/>
          <a:p>
            <a:endParaRPr lang="en-US" sz="1800" b="0" strike="noStrike" spc="-1">
              <a:solidFill>
                <a:srgbClr val="514843"/>
              </a:solidFill>
              <a:latin typeface="Euphemia"/>
            </a:endParaRPr>
          </a:p>
        </p:txBody>
      </p:sp>
      <p:sp>
        <p:nvSpPr>
          <p:cNvPr id="223" name="PlaceHolder 2"/>
          <p:cNvSpPr>
            <a:spLocks noGrp="1"/>
          </p:cNvSpPr>
          <p:nvPr>
            <p:ph type="body"/>
          </p:nvPr>
        </p:nvSpPr>
        <p:spPr>
          <a:xfrm>
            <a:off x="6981120" y="1310760"/>
            <a:ext cx="1677600" cy="2007360"/>
          </a:xfrm>
          <a:prstGeom prst="rect">
            <a:avLst/>
          </a:prstGeom>
        </p:spPr>
        <p:txBody>
          <a:bodyPr lIns="0" tIns="0" rIns="0" bIns="0">
            <a:normAutofit/>
          </a:bodyPr>
          <a:lstStyle/>
          <a:p>
            <a:endParaRPr lang="en-US" sz="2000" b="0" strike="noStrike" spc="-1">
              <a:solidFill>
                <a:srgbClr val="514843"/>
              </a:solidFill>
              <a:latin typeface="Euphemia"/>
            </a:endParaRPr>
          </a:p>
        </p:txBody>
      </p:sp>
      <p:sp>
        <p:nvSpPr>
          <p:cNvPr id="224" name="PlaceHolder 3"/>
          <p:cNvSpPr>
            <a:spLocks noGrp="1"/>
          </p:cNvSpPr>
          <p:nvPr>
            <p:ph type="body"/>
          </p:nvPr>
        </p:nvSpPr>
        <p:spPr>
          <a:xfrm>
            <a:off x="8742960" y="1310760"/>
            <a:ext cx="1677600" cy="2007360"/>
          </a:xfrm>
          <a:prstGeom prst="rect">
            <a:avLst/>
          </a:prstGeom>
        </p:spPr>
        <p:txBody>
          <a:bodyPr lIns="0" tIns="0" rIns="0" bIns="0">
            <a:normAutofit/>
          </a:bodyPr>
          <a:lstStyle/>
          <a:p>
            <a:endParaRPr lang="en-US" sz="2000" b="0" strike="noStrike" spc="-1">
              <a:solidFill>
                <a:srgbClr val="514843"/>
              </a:solidFill>
              <a:latin typeface="Euphemia"/>
            </a:endParaRPr>
          </a:p>
        </p:txBody>
      </p:sp>
      <p:sp>
        <p:nvSpPr>
          <p:cNvPr id="225" name="PlaceHolder 4"/>
          <p:cNvSpPr>
            <a:spLocks noGrp="1"/>
          </p:cNvSpPr>
          <p:nvPr>
            <p:ph type="body"/>
          </p:nvPr>
        </p:nvSpPr>
        <p:spPr>
          <a:xfrm>
            <a:off x="10504800" y="1310760"/>
            <a:ext cx="1677600" cy="2007360"/>
          </a:xfrm>
          <a:prstGeom prst="rect">
            <a:avLst/>
          </a:prstGeom>
        </p:spPr>
        <p:txBody>
          <a:bodyPr lIns="0" tIns="0" rIns="0" bIns="0">
            <a:normAutofit/>
          </a:bodyPr>
          <a:lstStyle/>
          <a:p>
            <a:endParaRPr lang="en-US" sz="2000" b="0" strike="noStrike" spc="-1">
              <a:solidFill>
                <a:srgbClr val="514843"/>
              </a:solidFill>
              <a:latin typeface="Euphemia"/>
            </a:endParaRPr>
          </a:p>
        </p:txBody>
      </p:sp>
      <p:sp>
        <p:nvSpPr>
          <p:cNvPr id="226" name="PlaceHolder 5"/>
          <p:cNvSpPr>
            <a:spLocks noGrp="1"/>
          </p:cNvSpPr>
          <p:nvPr>
            <p:ph type="body"/>
          </p:nvPr>
        </p:nvSpPr>
        <p:spPr>
          <a:xfrm>
            <a:off x="6981120" y="3509280"/>
            <a:ext cx="1677600" cy="2007360"/>
          </a:xfrm>
          <a:prstGeom prst="rect">
            <a:avLst/>
          </a:prstGeom>
        </p:spPr>
        <p:txBody>
          <a:bodyPr lIns="0" tIns="0" rIns="0" bIns="0">
            <a:normAutofit/>
          </a:bodyPr>
          <a:lstStyle/>
          <a:p>
            <a:endParaRPr lang="en-US" sz="2000" b="0" strike="noStrike" spc="-1">
              <a:solidFill>
                <a:srgbClr val="514843"/>
              </a:solidFill>
              <a:latin typeface="Euphemia"/>
            </a:endParaRPr>
          </a:p>
        </p:txBody>
      </p:sp>
      <p:sp>
        <p:nvSpPr>
          <p:cNvPr id="227" name="PlaceHolder 6"/>
          <p:cNvSpPr>
            <a:spLocks noGrp="1"/>
          </p:cNvSpPr>
          <p:nvPr>
            <p:ph type="body"/>
          </p:nvPr>
        </p:nvSpPr>
        <p:spPr>
          <a:xfrm>
            <a:off x="8742960" y="3509280"/>
            <a:ext cx="1677600" cy="2007360"/>
          </a:xfrm>
          <a:prstGeom prst="rect">
            <a:avLst/>
          </a:prstGeom>
        </p:spPr>
        <p:txBody>
          <a:bodyPr lIns="0" tIns="0" rIns="0" bIns="0">
            <a:normAutofit/>
          </a:bodyPr>
          <a:lstStyle/>
          <a:p>
            <a:endParaRPr lang="en-US" sz="2000" b="0" strike="noStrike" spc="-1">
              <a:solidFill>
                <a:srgbClr val="514843"/>
              </a:solidFill>
              <a:latin typeface="Euphemia"/>
            </a:endParaRPr>
          </a:p>
        </p:txBody>
      </p:sp>
      <p:sp>
        <p:nvSpPr>
          <p:cNvPr id="228" name="PlaceHolder 7"/>
          <p:cNvSpPr>
            <a:spLocks noGrp="1"/>
          </p:cNvSpPr>
          <p:nvPr>
            <p:ph type="body"/>
          </p:nvPr>
        </p:nvSpPr>
        <p:spPr>
          <a:xfrm>
            <a:off x="10504800" y="3509280"/>
            <a:ext cx="1677600" cy="2007360"/>
          </a:xfrm>
          <a:prstGeom prst="rect">
            <a:avLst/>
          </a:prstGeom>
        </p:spPr>
        <p:txBody>
          <a:bodyPr lIns="0" tIns="0" rIns="0" bIns="0">
            <a:normAutofit/>
          </a:bodyPr>
          <a:lstStyle/>
          <a:p>
            <a:endParaRPr lang="en-US" sz="2000" b="0" strike="noStrike" spc="-1">
              <a:solidFill>
                <a:srgbClr val="514843"/>
              </a:solidFill>
              <a:latin typeface="Euphemia"/>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37" name="PlaceHolder 1"/>
          <p:cNvSpPr>
            <a:spLocks noGrp="1"/>
          </p:cNvSpPr>
          <p:nvPr>
            <p:ph type="title"/>
          </p:nvPr>
        </p:nvSpPr>
        <p:spPr>
          <a:xfrm>
            <a:off x="1104840" y="2292120"/>
            <a:ext cx="5733720" cy="2219400"/>
          </a:xfrm>
          <a:prstGeom prst="rect">
            <a:avLst/>
          </a:prstGeom>
        </p:spPr>
        <p:txBody>
          <a:bodyPr lIns="0" tIns="0" rIns="0" bIns="0" anchor="ctr"/>
          <a:lstStyle/>
          <a:p>
            <a:endParaRPr lang="en-US" sz="1800" b="0" strike="noStrike" spc="-1">
              <a:solidFill>
                <a:srgbClr val="514843"/>
              </a:solidFill>
              <a:latin typeface="Euphemia"/>
            </a:endParaRPr>
          </a:p>
        </p:txBody>
      </p:sp>
      <p:sp>
        <p:nvSpPr>
          <p:cNvPr id="238" name="PlaceHolder 2"/>
          <p:cNvSpPr>
            <a:spLocks noGrp="1"/>
          </p:cNvSpPr>
          <p:nvPr>
            <p:ph type="subTitle"/>
          </p:nvPr>
        </p:nvSpPr>
        <p:spPr>
          <a:xfrm>
            <a:off x="6981120" y="1310760"/>
            <a:ext cx="5210640" cy="4208400"/>
          </a:xfrm>
          <a:prstGeom prst="rect">
            <a:avLst/>
          </a:prstGeom>
        </p:spPr>
        <p:txBody>
          <a:bodyPr lIns="0" tIns="0" rIns="0" bIns="0" anchor="ctr"/>
          <a:lstStyle/>
          <a:p>
            <a:pPr algn="ctr"/>
            <a:endParaRPr lang="de-DE"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39" name="PlaceHolder 1"/>
          <p:cNvSpPr>
            <a:spLocks noGrp="1"/>
          </p:cNvSpPr>
          <p:nvPr>
            <p:ph type="title"/>
          </p:nvPr>
        </p:nvSpPr>
        <p:spPr>
          <a:xfrm>
            <a:off x="1104840" y="2292120"/>
            <a:ext cx="5733720" cy="2219400"/>
          </a:xfrm>
          <a:prstGeom prst="rect">
            <a:avLst/>
          </a:prstGeom>
        </p:spPr>
        <p:txBody>
          <a:bodyPr lIns="0" tIns="0" rIns="0" bIns="0" anchor="ctr"/>
          <a:lstStyle/>
          <a:p>
            <a:endParaRPr lang="en-US" sz="1800" b="0" strike="noStrike" spc="-1">
              <a:solidFill>
                <a:srgbClr val="514843"/>
              </a:solidFill>
              <a:latin typeface="Euphemia"/>
            </a:endParaRPr>
          </a:p>
        </p:txBody>
      </p:sp>
      <p:sp>
        <p:nvSpPr>
          <p:cNvPr id="240" name="PlaceHolder 2"/>
          <p:cNvSpPr>
            <a:spLocks noGrp="1"/>
          </p:cNvSpPr>
          <p:nvPr>
            <p:ph type="body"/>
          </p:nvPr>
        </p:nvSpPr>
        <p:spPr>
          <a:xfrm>
            <a:off x="6981120" y="1310760"/>
            <a:ext cx="5210640" cy="4208400"/>
          </a:xfrm>
          <a:prstGeom prst="rect">
            <a:avLst/>
          </a:prstGeom>
        </p:spPr>
        <p:txBody>
          <a:bodyPr lIns="0" tIns="0" rIns="0" bIns="0">
            <a:normAutofit/>
          </a:bodyPr>
          <a:lstStyle/>
          <a:p>
            <a:endParaRPr lang="en-US" sz="2000" b="0" strike="noStrike" spc="-1">
              <a:solidFill>
                <a:srgbClr val="514843"/>
              </a:solidFill>
              <a:latin typeface="Euphemi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104840" y="2292120"/>
            <a:ext cx="5733720" cy="2219400"/>
          </a:xfrm>
          <a:prstGeom prst="rect">
            <a:avLst/>
          </a:prstGeom>
        </p:spPr>
        <p:txBody>
          <a:bodyPr lIns="0" tIns="0" rIns="0" bIns="0" anchor="ctr"/>
          <a:lstStyle/>
          <a:p>
            <a:endParaRPr lang="en-US" sz="1800" b="0" strike="noStrike" spc="-1">
              <a:solidFill>
                <a:srgbClr val="514843"/>
              </a:solidFill>
              <a:latin typeface="Euphemia"/>
            </a:endParaRPr>
          </a:p>
        </p:txBody>
      </p:sp>
      <p:sp>
        <p:nvSpPr>
          <p:cNvPr id="20" name="PlaceHolder 2"/>
          <p:cNvSpPr>
            <a:spLocks noGrp="1"/>
          </p:cNvSpPr>
          <p:nvPr>
            <p:ph type="body"/>
          </p:nvPr>
        </p:nvSpPr>
        <p:spPr>
          <a:xfrm>
            <a:off x="6981120" y="1310760"/>
            <a:ext cx="2542680" cy="4208400"/>
          </a:xfrm>
          <a:prstGeom prst="rect">
            <a:avLst/>
          </a:prstGeom>
        </p:spPr>
        <p:txBody>
          <a:bodyPr lIns="0" tIns="0" rIns="0" bIns="0">
            <a:normAutofit/>
          </a:bodyPr>
          <a:lstStyle/>
          <a:p>
            <a:endParaRPr lang="en-US" sz="2000" b="0" strike="noStrike" spc="-1">
              <a:solidFill>
                <a:srgbClr val="514843"/>
              </a:solidFill>
              <a:latin typeface="Euphemia"/>
            </a:endParaRPr>
          </a:p>
        </p:txBody>
      </p:sp>
      <p:sp>
        <p:nvSpPr>
          <p:cNvPr id="21" name="PlaceHolder 3"/>
          <p:cNvSpPr>
            <a:spLocks noGrp="1"/>
          </p:cNvSpPr>
          <p:nvPr>
            <p:ph type="body"/>
          </p:nvPr>
        </p:nvSpPr>
        <p:spPr>
          <a:xfrm>
            <a:off x="9651240" y="1310760"/>
            <a:ext cx="2542680" cy="4208400"/>
          </a:xfrm>
          <a:prstGeom prst="rect">
            <a:avLst/>
          </a:prstGeom>
        </p:spPr>
        <p:txBody>
          <a:bodyPr lIns="0" tIns="0" rIns="0" bIns="0">
            <a:normAutofit/>
          </a:bodyPr>
          <a:lstStyle/>
          <a:p>
            <a:endParaRPr lang="en-US" sz="2000" b="0" strike="noStrike" spc="-1">
              <a:solidFill>
                <a:srgbClr val="514843"/>
              </a:solidFill>
              <a:latin typeface="Euphemia"/>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41" name="PlaceHolder 1"/>
          <p:cNvSpPr>
            <a:spLocks noGrp="1"/>
          </p:cNvSpPr>
          <p:nvPr>
            <p:ph type="title"/>
          </p:nvPr>
        </p:nvSpPr>
        <p:spPr>
          <a:xfrm>
            <a:off x="1104840" y="2292120"/>
            <a:ext cx="5733720" cy="2219400"/>
          </a:xfrm>
          <a:prstGeom prst="rect">
            <a:avLst/>
          </a:prstGeom>
        </p:spPr>
        <p:txBody>
          <a:bodyPr lIns="0" tIns="0" rIns="0" bIns="0" anchor="ctr"/>
          <a:lstStyle/>
          <a:p>
            <a:endParaRPr lang="en-US" sz="1800" b="0" strike="noStrike" spc="-1">
              <a:solidFill>
                <a:srgbClr val="514843"/>
              </a:solidFill>
              <a:latin typeface="Euphemia"/>
            </a:endParaRPr>
          </a:p>
        </p:txBody>
      </p:sp>
      <p:sp>
        <p:nvSpPr>
          <p:cNvPr id="242" name="PlaceHolder 2"/>
          <p:cNvSpPr>
            <a:spLocks noGrp="1"/>
          </p:cNvSpPr>
          <p:nvPr>
            <p:ph type="body"/>
          </p:nvPr>
        </p:nvSpPr>
        <p:spPr>
          <a:xfrm>
            <a:off x="6981120" y="1310760"/>
            <a:ext cx="2542680" cy="4208400"/>
          </a:xfrm>
          <a:prstGeom prst="rect">
            <a:avLst/>
          </a:prstGeom>
        </p:spPr>
        <p:txBody>
          <a:bodyPr lIns="0" tIns="0" rIns="0" bIns="0">
            <a:normAutofit/>
          </a:bodyPr>
          <a:lstStyle/>
          <a:p>
            <a:endParaRPr lang="en-US" sz="2000" b="0" strike="noStrike" spc="-1">
              <a:solidFill>
                <a:srgbClr val="514843"/>
              </a:solidFill>
              <a:latin typeface="Euphemia"/>
            </a:endParaRPr>
          </a:p>
        </p:txBody>
      </p:sp>
      <p:sp>
        <p:nvSpPr>
          <p:cNvPr id="243" name="PlaceHolder 3"/>
          <p:cNvSpPr>
            <a:spLocks noGrp="1"/>
          </p:cNvSpPr>
          <p:nvPr>
            <p:ph type="body"/>
          </p:nvPr>
        </p:nvSpPr>
        <p:spPr>
          <a:xfrm>
            <a:off x="9651240" y="1310760"/>
            <a:ext cx="2542680" cy="4208400"/>
          </a:xfrm>
          <a:prstGeom prst="rect">
            <a:avLst/>
          </a:prstGeom>
        </p:spPr>
        <p:txBody>
          <a:bodyPr lIns="0" tIns="0" rIns="0" bIns="0">
            <a:normAutofit/>
          </a:bodyPr>
          <a:lstStyle/>
          <a:p>
            <a:endParaRPr lang="en-US" sz="2000" b="0" strike="noStrike" spc="-1">
              <a:solidFill>
                <a:srgbClr val="514843"/>
              </a:solidFill>
              <a:latin typeface="Euphemia"/>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44" name="PlaceHolder 1"/>
          <p:cNvSpPr>
            <a:spLocks noGrp="1"/>
          </p:cNvSpPr>
          <p:nvPr>
            <p:ph type="title"/>
          </p:nvPr>
        </p:nvSpPr>
        <p:spPr>
          <a:xfrm>
            <a:off x="1104840" y="2292120"/>
            <a:ext cx="5733720" cy="2219400"/>
          </a:xfrm>
          <a:prstGeom prst="rect">
            <a:avLst/>
          </a:prstGeom>
        </p:spPr>
        <p:txBody>
          <a:bodyPr lIns="0" tIns="0" rIns="0" bIns="0" anchor="ctr"/>
          <a:lstStyle/>
          <a:p>
            <a:endParaRPr lang="en-US" sz="1800" b="0" strike="noStrike" spc="-1">
              <a:solidFill>
                <a:srgbClr val="514843"/>
              </a:solidFill>
              <a:latin typeface="Euphemia"/>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45" name="PlaceHolder 1"/>
          <p:cNvSpPr>
            <a:spLocks noGrp="1"/>
          </p:cNvSpPr>
          <p:nvPr>
            <p:ph type="subTitle"/>
          </p:nvPr>
        </p:nvSpPr>
        <p:spPr>
          <a:xfrm>
            <a:off x="1104840" y="2292120"/>
            <a:ext cx="5733720" cy="10289160"/>
          </a:xfrm>
          <a:prstGeom prst="rect">
            <a:avLst/>
          </a:prstGeom>
        </p:spPr>
        <p:txBody>
          <a:bodyPr lIns="0" tIns="0" rIns="0" bIns="0" anchor="ctr"/>
          <a:lstStyle/>
          <a:p>
            <a:pPr algn="ctr"/>
            <a:endParaRPr lang="de-DE"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46" name="PlaceHolder 1"/>
          <p:cNvSpPr>
            <a:spLocks noGrp="1"/>
          </p:cNvSpPr>
          <p:nvPr>
            <p:ph type="title"/>
          </p:nvPr>
        </p:nvSpPr>
        <p:spPr>
          <a:xfrm>
            <a:off x="1104840" y="2292120"/>
            <a:ext cx="5733720" cy="2219400"/>
          </a:xfrm>
          <a:prstGeom prst="rect">
            <a:avLst/>
          </a:prstGeom>
        </p:spPr>
        <p:txBody>
          <a:bodyPr lIns="0" tIns="0" rIns="0" bIns="0" anchor="ctr"/>
          <a:lstStyle/>
          <a:p>
            <a:endParaRPr lang="en-US" sz="1800" b="0" strike="noStrike" spc="-1">
              <a:solidFill>
                <a:srgbClr val="514843"/>
              </a:solidFill>
              <a:latin typeface="Euphemia"/>
            </a:endParaRPr>
          </a:p>
        </p:txBody>
      </p:sp>
      <p:sp>
        <p:nvSpPr>
          <p:cNvPr id="247" name="PlaceHolder 2"/>
          <p:cNvSpPr>
            <a:spLocks noGrp="1"/>
          </p:cNvSpPr>
          <p:nvPr>
            <p:ph type="body"/>
          </p:nvPr>
        </p:nvSpPr>
        <p:spPr>
          <a:xfrm>
            <a:off x="6981120" y="1310760"/>
            <a:ext cx="2542680" cy="2007360"/>
          </a:xfrm>
          <a:prstGeom prst="rect">
            <a:avLst/>
          </a:prstGeom>
        </p:spPr>
        <p:txBody>
          <a:bodyPr lIns="0" tIns="0" rIns="0" bIns="0">
            <a:normAutofit/>
          </a:bodyPr>
          <a:lstStyle/>
          <a:p>
            <a:endParaRPr lang="en-US" sz="2000" b="0" strike="noStrike" spc="-1">
              <a:solidFill>
                <a:srgbClr val="514843"/>
              </a:solidFill>
              <a:latin typeface="Euphemia"/>
            </a:endParaRPr>
          </a:p>
        </p:txBody>
      </p:sp>
      <p:sp>
        <p:nvSpPr>
          <p:cNvPr id="248" name="PlaceHolder 3"/>
          <p:cNvSpPr>
            <a:spLocks noGrp="1"/>
          </p:cNvSpPr>
          <p:nvPr>
            <p:ph type="body"/>
          </p:nvPr>
        </p:nvSpPr>
        <p:spPr>
          <a:xfrm>
            <a:off x="9651240" y="1310760"/>
            <a:ext cx="2542680" cy="4208400"/>
          </a:xfrm>
          <a:prstGeom prst="rect">
            <a:avLst/>
          </a:prstGeom>
        </p:spPr>
        <p:txBody>
          <a:bodyPr lIns="0" tIns="0" rIns="0" bIns="0">
            <a:normAutofit/>
          </a:bodyPr>
          <a:lstStyle/>
          <a:p>
            <a:endParaRPr lang="en-US" sz="2000" b="0" strike="noStrike" spc="-1">
              <a:solidFill>
                <a:srgbClr val="514843"/>
              </a:solidFill>
              <a:latin typeface="Euphemia"/>
            </a:endParaRPr>
          </a:p>
        </p:txBody>
      </p:sp>
      <p:sp>
        <p:nvSpPr>
          <p:cNvPr id="249" name="PlaceHolder 4"/>
          <p:cNvSpPr>
            <a:spLocks noGrp="1"/>
          </p:cNvSpPr>
          <p:nvPr>
            <p:ph type="body"/>
          </p:nvPr>
        </p:nvSpPr>
        <p:spPr>
          <a:xfrm>
            <a:off x="6981120" y="3509280"/>
            <a:ext cx="2542680" cy="2007360"/>
          </a:xfrm>
          <a:prstGeom prst="rect">
            <a:avLst/>
          </a:prstGeom>
        </p:spPr>
        <p:txBody>
          <a:bodyPr lIns="0" tIns="0" rIns="0" bIns="0">
            <a:normAutofit/>
          </a:bodyPr>
          <a:lstStyle/>
          <a:p>
            <a:endParaRPr lang="en-US" sz="2000" b="0" strike="noStrike" spc="-1">
              <a:solidFill>
                <a:srgbClr val="514843"/>
              </a:solidFill>
              <a:latin typeface="Euphemia"/>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50" name="PlaceHolder 1"/>
          <p:cNvSpPr>
            <a:spLocks noGrp="1"/>
          </p:cNvSpPr>
          <p:nvPr>
            <p:ph type="title"/>
          </p:nvPr>
        </p:nvSpPr>
        <p:spPr>
          <a:xfrm>
            <a:off x="1104840" y="2292120"/>
            <a:ext cx="5733720" cy="2219400"/>
          </a:xfrm>
          <a:prstGeom prst="rect">
            <a:avLst/>
          </a:prstGeom>
        </p:spPr>
        <p:txBody>
          <a:bodyPr lIns="0" tIns="0" rIns="0" bIns="0" anchor="ctr"/>
          <a:lstStyle/>
          <a:p>
            <a:endParaRPr lang="en-US" sz="1800" b="0" strike="noStrike" spc="-1">
              <a:solidFill>
                <a:srgbClr val="514843"/>
              </a:solidFill>
              <a:latin typeface="Euphemia"/>
            </a:endParaRPr>
          </a:p>
        </p:txBody>
      </p:sp>
      <p:sp>
        <p:nvSpPr>
          <p:cNvPr id="251" name="PlaceHolder 2"/>
          <p:cNvSpPr>
            <a:spLocks noGrp="1"/>
          </p:cNvSpPr>
          <p:nvPr>
            <p:ph type="body"/>
          </p:nvPr>
        </p:nvSpPr>
        <p:spPr>
          <a:xfrm>
            <a:off x="6981120" y="1310760"/>
            <a:ext cx="2542680" cy="4208400"/>
          </a:xfrm>
          <a:prstGeom prst="rect">
            <a:avLst/>
          </a:prstGeom>
        </p:spPr>
        <p:txBody>
          <a:bodyPr lIns="0" tIns="0" rIns="0" bIns="0">
            <a:normAutofit/>
          </a:bodyPr>
          <a:lstStyle/>
          <a:p>
            <a:endParaRPr lang="en-US" sz="2000" b="0" strike="noStrike" spc="-1">
              <a:solidFill>
                <a:srgbClr val="514843"/>
              </a:solidFill>
              <a:latin typeface="Euphemia"/>
            </a:endParaRPr>
          </a:p>
        </p:txBody>
      </p:sp>
      <p:sp>
        <p:nvSpPr>
          <p:cNvPr id="252" name="PlaceHolder 3"/>
          <p:cNvSpPr>
            <a:spLocks noGrp="1"/>
          </p:cNvSpPr>
          <p:nvPr>
            <p:ph type="body"/>
          </p:nvPr>
        </p:nvSpPr>
        <p:spPr>
          <a:xfrm>
            <a:off x="9651240" y="1310760"/>
            <a:ext cx="2542680" cy="2007360"/>
          </a:xfrm>
          <a:prstGeom prst="rect">
            <a:avLst/>
          </a:prstGeom>
        </p:spPr>
        <p:txBody>
          <a:bodyPr lIns="0" tIns="0" rIns="0" bIns="0">
            <a:normAutofit/>
          </a:bodyPr>
          <a:lstStyle/>
          <a:p>
            <a:endParaRPr lang="en-US" sz="2000" b="0" strike="noStrike" spc="-1">
              <a:solidFill>
                <a:srgbClr val="514843"/>
              </a:solidFill>
              <a:latin typeface="Euphemia"/>
            </a:endParaRPr>
          </a:p>
        </p:txBody>
      </p:sp>
      <p:sp>
        <p:nvSpPr>
          <p:cNvPr id="253" name="PlaceHolder 4"/>
          <p:cNvSpPr>
            <a:spLocks noGrp="1"/>
          </p:cNvSpPr>
          <p:nvPr>
            <p:ph type="body"/>
          </p:nvPr>
        </p:nvSpPr>
        <p:spPr>
          <a:xfrm>
            <a:off x="9651240" y="3509280"/>
            <a:ext cx="2542680" cy="2007360"/>
          </a:xfrm>
          <a:prstGeom prst="rect">
            <a:avLst/>
          </a:prstGeom>
        </p:spPr>
        <p:txBody>
          <a:bodyPr lIns="0" tIns="0" rIns="0" bIns="0">
            <a:normAutofit/>
          </a:bodyPr>
          <a:lstStyle/>
          <a:p>
            <a:endParaRPr lang="en-US" sz="2000" b="0" strike="noStrike" spc="-1">
              <a:solidFill>
                <a:srgbClr val="514843"/>
              </a:solidFill>
              <a:latin typeface="Euphemia"/>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4" name="PlaceHolder 1"/>
          <p:cNvSpPr>
            <a:spLocks noGrp="1"/>
          </p:cNvSpPr>
          <p:nvPr>
            <p:ph type="title"/>
          </p:nvPr>
        </p:nvSpPr>
        <p:spPr>
          <a:xfrm>
            <a:off x="1104840" y="2292120"/>
            <a:ext cx="5733720" cy="2219400"/>
          </a:xfrm>
          <a:prstGeom prst="rect">
            <a:avLst/>
          </a:prstGeom>
        </p:spPr>
        <p:txBody>
          <a:bodyPr lIns="0" tIns="0" rIns="0" bIns="0" anchor="ctr"/>
          <a:lstStyle/>
          <a:p>
            <a:endParaRPr lang="en-US" sz="1800" b="0" strike="noStrike" spc="-1">
              <a:solidFill>
                <a:srgbClr val="514843"/>
              </a:solidFill>
              <a:latin typeface="Euphemia"/>
            </a:endParaRPr>
          </a:p>
        </p:txBody>
      </p:sp>
      <p:sp>
        <p:nvSpPr>
          <p:cNvPr id="255" name="PlaceHolder 2"/>
          <p:cNvSpPr>
            <a:spLocks noGrp="1"/>
          </p:cNvSpPr>
          <p:nvPr>
            <p:ph type="body"/>
          </p:nvPr>
        </p:nvSpPr>
        <p:spPr>
          <a:xfrm>
            <a:off x="6981120" y="1310760"/>
            <a:ext cx="2542680" cy="2007360"/>
          </a:xfrm>
          <a:prstGeom prst="rect">
            <a:avLst/>
          </a:prstGeom>
        </p:spPr>
        <p:txBody>
          <a:bodyPr lIns="0" tIns="0" rIns="0" bIns="0">
            <a:normAutofit/>
          </a:bodyPr>
          <a:lstStyle/>
          <a:p>
            <a:endParaRPr lang="en-US" sz="2000" b="0" strike="noStrike" spc="-1">
              <a:solidFill>
                <a:srgbClr val="514843"/>
              </a:solidFill>
              <a:latin typeface="Euphemia"/>
            </a:endParaRPr>
          </a:p>
        </p:txBody>
      </p:sp>
      <p:sp>
        <p:nvSpPr>
          <p:cNvPr id="256" name="PlaceHolder 3"/>
          <p:cNvSpPr>
            <a:spLocks noGrp="1"/>
          </p:cNvSpPr>
          <p:nvPr>
            <p:ph type="body"/>
          </p:nvPr>
        </p:nvSpPr>
        <p:spPr>
          <a:xfrm>
            <a:off x="9651240" y="1310760"/>
            <a:ext cx="2542680" cy="2007360"/>
          </a:xfrm>
          <a:prstGeom prst="rect">
            <a:avLst/>
          </a:prstGeom>
        </p:spPr>
        <p:txBody>
          <a:bodyPr lIns="0" tIns="0" rIns="0" bIns="0">
            <a:normAutofit/>
          </a:bodyPr>
          <a:lstStyle/>
          <a:p>
            <a:endParaRPr lang="en-US" sz="2000" b="0" strike="noStrike" spc="-1">
              <a:solidFill>
                <a:srgbClr val="514843"/>
              </a:solidFill>
              <a:latin typeface="Euphemia"/>
            </a:endParaRPr>
          </a:p>
        </p:txBody>
      </p:sp>
      <p:sp>
        <p:nvSpPr>
          <p:cNvPr id="257" name="PlaceHolder 4"/>
          <p:cNvSpPr>
            <a:spLocks noGrp="1"/>
          </p:cNvSpPr>
          <p:nvPr>
            <p:ph type="body"/>
          </p:nvPr>
        </p:nvSpPr>
        <p:spPr>
          <a:xfrm>
            <a:off x="6981120" y="3509280"/>
            <a:ext cx="5210640" cy="2007360"/>
          </a:xfrm>
          <a:prstGeom prst="rect">
            <a:avLst/>
          </a:prstGeom>
        </p:spPr>
        <p:txBody>
          <a:bodyPr lIns="0" tIns="0" rIns="0" bIns="0">
            <a:normAutofit/>
          </a:bodyPr>
          <a:lstStyle/>
          <a:p>
            <a:endParaRPr lang="en-US" sz="2000" b="0" strike="noStrike" spc="-1">
              <a:solidFill>
                <a:srgbClr val="514843"/>
              </a:solidFill>
              <a:latin typeface="Euphemia"/>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8" name="PlaceHolder 1"/>
          <p:cNvSpPr>
            <a:spLocks noGrp="1"/>
          </p:cNvSpPr>
          <p:nvPr>
            <p:ph type="title"/>
          </p:nvPr>
        </p:nvSpPr>
        <p:spPr>
          <a:xfrm>
            <a:off x="1104840" y="2292120"/>
            <a:ext cx="5733720" cy="2219400"/>
          </a:xfrm>
          <a:prstGeom prst="rect">
            <a:avLst/>
          </a:prstGeom>
        </p:spPr>
        <p:txBody>
          <a:bodyPr lIns="0" tIns="0" rIns="0" bIns="0" anchor="ctr"/>
          <a:lstStyle/>
          <a:p>
            <a:endParaRPr lang="en-US" sz="1800" b="0" strike="noStrike" spc="-1">
              <a:solidFill>
                <a:srgbClr val="514843"/>
              </a:solidFill>
              <a:latin typeface="Euphemia"/>
            </a:endParaRPr>
          </a:p>
        </p:txBody>
      </p:sp>
      <p:sp>
        <p:nvSpPr>
          <p:cNvPr id="259" name="PlaceHolder 2"/>
          <p:cNvSpPr>
            <a:spLocks noGrp="1"/>
          </p:cNvSpPr>
          <p:nvPr>
            <p:ph type="body"/>
          </p:nvPr>
        </p:nvSpPr>
        <p:spPr>
          <a:xfrm>
            <a:off x="6981120" y="1310760"/>
            <a:ext cx="5210640" cy="2007360"/>
          </a:xfrm>
          <a:prstGeom prst="rect">
            <a:avLst/>
          </a:prstGeom>
        </p:spPr>
        <p:txBody>
          <a:bodyPr lIns="0" tIns="0" rIns="0" bIns="0">
            <a:normAutofit/>
          </a:bodyPr>
          <a:lstStyle/>
          <a:p>
            <a:endParaRPr lang="en-US" sz="2000" b="0" strike="noStrike" spc="-1">
              <a:solidFill>
                <a:srgbClr val="514843"/>
              </a:solidFill>
              <a:latin typeface="Euphemia"/>
            </a:endParaRPr>
          </a:p>
        </p:txBody>
      </p:sp>
      <p:sp>
        <p:nvSpPr>
          <p:cNvPr id="260" name="PlaceHolder 3"/>
          <p:cNvSpPr>
            <a:spLocks noGrp="1"/>
          </p:cNvSpPr>
          <p:nvPr>
            <p:ph type="body"/>
          </p:nvPr>
        </p:nvSpPr>
        <p:spPr>
          <a:xfrm>
            <a:off x="6981120" y="3509280"/>
            <a:ext cx="5210640" cy="2007360"/>
          </a:xfrm>
          <a:prstGeom prst="rect">
            <a:avLst/>
          </a:prstGeom>
        </p:spPr>
        <p:txBody>
          <a:bodyPr lIns="0" tIns="0" rIns="0" bIns="0">
            <a:normAutofit/>
          </a:bodyPr>
          <a:lstStyle/>
          <a:p>
            <a:endParaRPr lang="en-US" sz="2000" b="0" strike="noStrike" spc="-1">
              <a:solidFill>
                <a:srgbClr val="514843"/>
              </a:solidFill>
              <a:latin typeface="Euphemia"/>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1" name="PlaceHolder 1"/>
          <p:cNvSpPr>
            <a:spLocks noGrp="1"/>
          </p:cNvSpPr>
          <p:nvPr>
            <p:ph type="title"/>
          </p:nvPr>
        </p:nvSpPr>
        <p:spPr>
          <a:xfrm>
            <a:off x="1104840" y="2292120"/>
            <a:ext cx="5733720" cy="2219400"/>
          </a:xfrm>
          <a:prstGeom prst="rect">
            <a:avLst/>
          </a:prstGeom>
        </p:spPr>
        <p:txBody>
          <a:bodyPr lIns="0" tIns="0" rIns="0" bIns="0" anchor="ctr"/>
          <a:lstStyle/>
          <a:p>
            <a:endParaRPr lang="en-US" sz="1800" b="0" strike="noStrike" spc="-1">
              <a:solidFill>
                <a:srgbClr val="514843"/>
              </a:solidFill>
              <a:latin typeface="Euphemia"/>
            </a:endParaRPr>
          </a:p>
        </p:txBody>
      </p:sp>
      <p:sp>
        <p:nvSpPr>
          <p:cNvPr id="262" name="PlaceHolder 2"/>
          <p:cNvSpPr>
            <a:spLocks noGrp="1"/>
          </p:cNvSpPr>
          <p:nvPr>
            <p:ph type="body"/>
          </p:nvPr>
        </p:nvSpPr>
        <p:spPr>
          <a:xfrm>
            <a:off x="6981120" y="1310760"/>
            <a:ext cx="2542680" cy="2007360"/>
          </a:xfrm>
          <a:prstGeom prst="rect">
            <a:avLst/>
          </a:prstGeom>
        </p:spPr>
        <p:txBody>
          <a:bodyPr lIns="0" tIns="0" rIns="0" bIns="0">
            <a:normAutofit/>
          </a:bodyPr>
          <a:lstStyle/>
          <a:p>
            <a:endParaRPr lang="en-US" sz="2000" b="0" strike="noStrike" spc="-1">
              <a:solidFill>
                <a:srgbClr val="514843"/>
              </a:solidFill>
              <a:latin typeface="Euphemia"/>
            </a:endParaRPr>
          </a:p>
        </p:txBody>
      </p:sp>
      <p:sp>
        <p:nvSpPr>
          <p:cNvPr id="263" name="PlaceHolder 3"/>
          <p:cNvSpPr>
            <a:spLocks noGrp="1"/>
          </p:cNvSpPr>
          <p:nvPr>
            <p:ph type="body"/>
          </p:nvPr>
        </p:nvSpPr>
        <p:spPr>
          <a:xfrm>
            <a:off x="9651240" y="1310760"/>
            <a:ext cx="2542680" cy="2007360"/>
          </a:xfrm>
          <a:prstGeom prst="rect">
            <a:avLst/>
          </a:prstGeom>
        </p:spPr>
        <p:txBody>
          <a:bodyPr lIns="0" tIns="0" rIns="0" bIns="0">
            <a:normAutofit/>
          </a:bodyPr>
          <a:lstStyle/>
          <a:p>
            <a:endParaRPr lang="en-US" sz="2000" b="0" strike="noStrike" spc="-1">
              <a:solidFill>
                <a:srgbClr val="514843"/>
              </a:solidFill>
              <a:latin typeface="Euphemia"/>
            </a:endParaRPr>
          </a:p>
        </p:txBody>
      </p:sp>
      <p:sp>
        <p:nvSpPr>
          <p:cNvPr id="264" name="PlaceHolder 4"/>
          <p:cNvSpPr>
            <a:spLocks noGrp="1"/>
          </p:cNvSpPr>
          <p:nvPr>
            <p:ph type="body"/>
          </p:nvPr>
        </p:nvSpPr>
        <p:spPr>
          <a:xfrm>
            <a:off x="6981120" y="3509280"/>
            <a:ext cx="2542680" cy="2007360"/>
          </a:xfrm>
          <a:prstGeom prst="rect">
            <a:avLst/>
          </a:prstGeom>
        </p:spPr>
        <p:txBody>
          <a:bodyPr lIns="0" tIns="0" rIns="0" bIns="0">
            <a:normAutofit/>
          </a:bodyPr>
          <a:lstStyle/>
          <a:p>
            <a:endParaRPr lang="en-US" sz="2000" b="0" strike="noStrike" spc="-1">
              <a:solidFill>
                <a:srgbClr val="514843"/>
              </a:solidFill>
              <a:latin typeface="Euphemia"/>
            </a:endParaRPr>
          </a:p>
        </p:txBody>
      </p:sp>
      <p:sp>
        <p:nvSpPr>
          <p:cNvPr id="265" name="PlaceHolder 5"/>
          <p:cNvSpPr>
            <a:spLocks noGrp="1"/>
          </p:cNvSpPr>
          <p:nvPr>
            <p:ph type="body"/>
          </p:nvPr>
        </p:nvSpPr>
        <p:spPr>
          <a:xfrm>
            <a:off x="9651240" y="3509280"/>
            <a:ext cx="2542680" cy="2007360"/>
          </a:xfrm>
          <a:prstGeom prst="rect">
            <a:avLst/>
          </a:prstGeom>
        </p:spPr>
        <p:txBody>
          <a:bodyPr lIns="0" tIns="0" rIns="0" bIns="0">
            <a:normAutofit/>
          </a:bodyPr>
          <a:lstStyle/>
          <a:p>
            <a:endParaRPr lang="en-US" sz="2000" b="0" strike="noStrike" spc="-1">
              <a:solidFill>
                <a:srgbClr val="514843"/>
              </a:solidFill>
              <a:latin typeface="Euphemia"/>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66" name="PlaceHolder 1"/>
          <p:cNvSpPr>
            <a:spLocks noGrp="1"/>
          </p:cNvSpPr>
          <p:nvPr>
            <p:ph type="title"/>
          </p:nvPr>
        </p:nvSpPr>
        <p:spPr>
          <a:xfrm>
            <a:off x="1104840" y="2292120"/>
            <a:ext cx="5733720" cy="2219400"/>
          </a:xfrm>
          <a:prstGeom prst="rect">
            <a:avLst/>
          </a:prstGeom>
        </p:spPr>
        <p:txBody>
          <a:bodyPr lIns="0" tIns="0" rIns="0" bIns="0" anchor="ctr"/>
          <a:lstStyle/>
          <a:p>
            <a:endParaRPr lang="en-US" sz="1800" b="0" strike="noStrike" spc="-1">
              <a:solidFill>
                <a:srgbClr val="514843"/>
              </a:solidFill>
              <a:latin typeface="Euphemia"/>
            </a:endParaRPr>
          </a:p>
        </p:txBody>
      </p:sp>
      <p:sp>
        <p:nvSpPr>
          <p:cNvPr id="267" name="PlaceHolder 2"/>
          <p:cNvSpPr>
            <a:spLocks noGrp="1"/>
          </p:cNvSpPr>
          <p:nvPr>
            <p:ph type="body"/>
          </p:nvPr>
        </p:nvSpPr>
        <p:spPr>
          <a:xfrm>
            <a:off x="6981120" y="1310760"/>
            <a:ext cx="1677600" cy="2007360"/>
          </a:xfrm>
          <a:prstGeom prst="rect">
            <a:avLst/>
          </a:prstGeom>
        </p:spPr>
        <p:txBody>
          <a:bodyPr lIns="0" tIns="0" rIns="0" bIns="0">
            <a:normAutofit/>
          </a:bodyPr>
          <a:lstStyle/>
          <a:p>
            <a:endParaRPr lang="en-US" sz="2000" b="0" strike="noStrike" spc="-1">
              <a:solidFill>
                <a:srgbClr val="514843"/>
              </a:solidFill>
              <a:latin typeface="Euphemia"/>
            </a:endParaRPr>
          </a:p>
        </p:txBody>
      </p:sp>
      <p:sp>
        <p:nvSpPr>
          <p:cNvPr id="268" name="PlaceHolder 3"/>
          <p:cNvSpPr>
            <a:spLocks noGrp="1"/>
          </p:cNvSpPr>
          <p:nvPr>
            <p:ph type="body"/>
          </p:nvPr>
        </p:nvSpPr>
        <p:spPr>
          <a:xfrm>
            <a:off x="8742960" y="1310760"/>
            <a:ext cx="1677600" cy="2007360"/>
          </a:xfrm>
          <a:prstGeom prst="rect">
            <a:avLst/>
          </a:prstGeom>
        </p:spPr>
        <p:txBody>
          <a:bodyPr lIns="0" tIns="0" rIns="0" bIns="0">
            <a:normAutofit/>
          </a:bodyPr>
          <a:lstStyle/>
          <a:p>
            <a:endParaRPr lang="en-US" sz="2000" b="0" strike="noStrike" spc="-1">
              <a:solidFill>
                <a:srgbClr val="514843"/>
              </a:solidFill>
              <a:latin typeface="Euphemia"/>
            </a:endParaRPr>
          </a:p>
        </p:txBody>
      </p:sp>
      <p:sp>
        <p:nvSpPr>
          <p:cNvPr id="269" name="PlaceHolder 4"/>
          <p:cNvSpPr>
            <a:spLocks noGrp="1"/>
          </p:cNvSpPr>
          <p:nvPr>
            <p:ph type="body"/>
          </p:nvPr>
        </p:nvSpPr>
        <p:spPr>
          <a:xfrm>
            <a:off x="10504800" y="1310760"/>
            <a:ext cx="1677600" cy="2007360"/>
          </a:xfrm>
          <a:prstGeom prst="rect">
            <a:avLst/>
          </a:prstGeom>
        </p:spPr>
        <p:txBody>
          <a:bodyPr lIns="0" tIns="0" rIns="0" bIns="0">
            <a:normAutofit/>
          </a:bodyPr>
          <a:lstStyle/>
          <a:p>
            <a:endParaRPr lang="en-US" sz="2000" b="0" strike="noStrike" spc="-1">
              <a:solidFill>
                <a:srgbClr val="514843"/>
              </a:solidFill>
              <a:latin typeface="Euphemia"/>
            </a:endParaRPr>
          </a:p>
        </p:txBody>
      </p:sp>
      <p:sp>
        <p:nvSpPr>
          <p:cNvPr id="270" name="PlaceHolder 5"/>
          <p:cNvSpPr>
            <a:spLocks noGrp="1"/>
          </p:cNvSpPr>
          <p:nvPr>
            <p:ph type="body"/>
          </p:nvPr>
        </p:nvSpPr>
        <p:spPr>
          <a:xfrm>
            <a:off x="6981120" y="3509280"/>
            <a:ext cx="1677600" cy="2007360"/>
          </a:xfrm>
          <a:prstGeom prst="rect">
            <a:avLst/>
          </a:prstGeom>
        </p:spPr>
        <p:txBody>
          <a:bodyPr lIns="0" tIns="0" rIns="0" bIns="0">
            <a:normAutofit/>
          </a:bodyPr>
          <a:lstStyle/>
          <a:p>
            <a:endParaRPr lang="en-US" sz="2000" b="0" strike="noStrike" spc="-1">
              <a:solidFill>
                <a:srgbClr val="514843"/>
              </a:solidFill>
              <a:latin typeface="Euphemia"/>
            </a:endParaRPr>
          </a:p>
        </p:txBody>
      </p:sp>
      <p:sp>
        <p:nvSpPr>
          <p:cNvPr id="271" name="PlaceHolder 6"/>
          <p:cNvSpPr>
            <a:spLocks noGrp="1"/>
          </p:cNvSpPr>
          <p:nvPr>
            <p:ph type="body"/>
          </p:nvPr>
        </p:nvSpPr>
        <p:spPr>
          <a:xfrm>
            <a:off x="8742960" y="3509280"/>
            <a:ext cx="1677600" cy="2007360"/>
          </a:xfrm>
          <a:prstGeom prst="rect">
            <a:avLst/>
          </a:prstGeom>
        </p:spPr>
        <p:txBody>
          <a:bodyPr lIns="0" tIns="0" rIns="0" bIns="0">
            <a:normAutofit/>
          </a:bodyPr>
          <a:lstStyle/>
          <a:p>
            <a:endParaRPr lang="en-US" sz="2000" b="0" strike="noStrike" spc="-1">
              <a:solidFill>
                <a:srgbClr val="514843"/>
              </a:solidFill>
              <a:latin typeface="Euphemia"/>
            </a:endParaRPr>
          </a:p>
        </p:txBody>
      </p:sp>
      <p:sp>
        <p:nvSpPr>
          <p:cNvPr id="272" name="PlaceHolder 7"/>
          <p:cNvSpPr>
            <a:spLocks noGrp="1"/>
          </p:cNvSpPr>
          <p:nvPr>
            <p:ph type="body"/>
          </p:nvPr>
        </p:nvSpPr>
        <p:spPr>
          <a:xfrm>
            <a:off x="10504800" y="3509280"/>
            <a:ext cx="1677600" cy="2007360"/>
          </a:xfrm>
          <a:prstGeom prst="rect">
            <a:avLst/>
          </a:prstGeom>
        </p:spPr>
        <p:txBody>
          <a:bodyPr lIns="0" tIns="0" rIns="0" bIns="0">
            <a:normAutofit/>
          </a:bodyPr>
          <a:lstStyle/>
          <a:p>
            <a:endParaRPr lang="en-US" sz="2000" b="0" strike="noStrike" spc="-1">
              <a:solidFill>
                <a:srgbClr val="514843"/>
              </a:solidFill>
              <a:latin typeface="Euphemia"/>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48D8C1-0E16-42B2-913F-9FA41ED317F1}"/>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09C0E9D3-66D0-49AB-A6C4-E6E9ADCE99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E15BA5C2-37F7-4D83-8864-2F71B0A54636}"/>
              </a:ext>
            </a:extLst>
          </p:cNvPr>
          <p:cNvSpPr>
            <a:spLocks noGrp="1"/>
          </p:cNvSpPr>
          <p:nvPr>
            <p:ph type="dt" sz="half" idx="10"/>
          </p:nvPr>
        </p:nvSpPr>
        <p:spPr/>
        <p:txBody>
          <a:bodyPr/>
          <a:lstStyle/>
          <a:p>
            <a:pPr>
              <a:lnSpc>
                <a:spcPct val="100000"/>
              </a:lnSpc>
            </a:pPr>
            <a:r>
              <a:rPr lang="de-DE" sz="1200" b="0" strike="noStrike" spc="-1">
                <a:solidFill>
                  <a:srgbClr val="9D8F88"/>
                </a:solidFill>
                <a:latin typeface="Euphemia"/>
              </a:rPr>
              <a:t>​</a:t>
            </a:r>
            <a:fld id="{4512EADC-9F4B-4377-9DFF-9F70DA4E336C}" type="datetime1">
              <a:rPr lang="de-DE" sz="1200" b="0" strike="noStrike" spc="-1" smtClean="0">
                <a:solidFill>
                  <a:srgbClr val="9D8F88"/>
                </a:solidFill>
                <a:latin typeface="Euphemia"/>
              </a:rPr>
              <a:t>18.06.2018</a:t>
            </a:fld>
            <a:r>
              <a:rPr lang="de-DE" sz="1200" b="0" strike="noStrike" spc="-1">
                <a:solidFill>
                  <a:srgbClr val="9D8F88"/>
                </a:solidFill>
                <a:latin typeface="Euphemia"/>
              </a:rPr>
              <a:t>​</a:t>
            </a:r>
            <a:endParaRPr lang="de-DE" sz="1200" b="0" strike="noStrike" spc="-1">
              <a:latin typeface="Times New Roman"/>
            </a:endParaRPr>
          </a:p>
        </p:txBody>
      </p:sp>
      <p:sp>
        <p:nvSpPr>
          <p:cNvPr id="5" name="Fußzeilenplatzhalter 4">
            <a:extLst>
              <a:ext uri="{FF2B5EF4-FFF2-40B4-BE49-F238E27FC236}">
                <a16:creationId xmlns:a16="http://schemas.microsoft.com/office/drawing/2014/main" id="{E607212A-C4E2-4F7D-B14B-F486C9DFA5C0}"/>
              </a:ext>
            </a:extLst>
          </p:cNvPr>
          <p:cNvSpPr>
            <a:spLocks noGrp="1"/>
          </p:cNvSpPr>
          <p:nvPr>
            <p:ph type="ftr" sz="quarter" idx="11"/>
          </p:nvPr>
        </p:nvSpPr>
        <p:spPr/>
        <p:txBody>
          <a:bodyPr/>
          <a:lstStyle/>
          <a:p>
            <a:endParaRPr lang="de-DE" sz="2400" b="0" strike="noStrike" spc="-1">
              <a:latin typeface="Times New Roman"/>
            </a:endParaRPr>
          </a:p>
        </p:txBody>
      </p:sp>
      <p:sp>
        <p:nvSpPr>
          <p:cNvPr id="6" name="Foliennummernplatzhalter 5">
            <a:extLst>
              <a:ext uri="{FF2B5EF4-FFF2-40B4-BE49-F238E27FC236}">
                <a16:creationId xmlns:a16="http://schemas.microsoft.com/office/drawing/2014/main" id="{25899FB0-37FF-40AA-BB59-0227F13ED221}"/>
              </a:ext>
            </a:extLst>
          </p:cNvPr>
          <p:cNvSpPr>
            <a:spLocks noGrp="1"/>
          </p:cNvSpPr>
          <p:nvPr>
            <p:ph type="sldNum" sz="quarter" idx="12"/>
          </p:nvPr>
        </p:nvSpPr>
        <p:spPr/>
        <p:txBody>
          <a:bodyPr/>
          <a:lstStyle/>
          <a:p>
            <a:pPr algn="r">
              <a:lnSpc>
                <a:spcPct val="100000"/>
              </a:lnSpc>
            </a:pPr>
            <a:fld id="{954B7E67-C7D3-4DA2-9550-5F9CB99DB1E2}" type="slidenum">
              <a:rPr lang="de-DE" sz="1200" b="0" strike="noStrike" spc="-1" smtClean="0">
                <a:solidFill>
                  <a:srgbClr val="9D8F88"/>
                </a:solidFill>
                <a:latin typeface="Euphemia"/>
              </a:rPr>
              <a:t>‹Nr.›</a:t>
            </a:fld>
            <a:endParaRPr lang="de-DE" sz="1200" b="0" strike="noStrike" spc="-1">
              <a:latin typeface="Times New Roman"/>
            </a:endParaRPr>
          </a:p>
        </p:txBody>
      </p:sp>
    </p:spTree>
    <p:extLst>
      <p:ext uri="{BB962C8B-B14F-4D97-AF65-F5344CB8AC3E}">
        <p14:creationId xmlns:p14="http://schemas.microsoft.com/office/powerpoint/2010/main" val="3501464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2" name="PlaceHolder 1"/>
          <p:cNvSpPr>
            <a:spLocks noGrp="1"/>
          </p:cNvSpPr>
          <p:nvPr>
            <p:ph type="title"/>
          </p:nvPr>
        </p:nvSpPr>
        <p:spPr>
          <a:xfrm>
            <a:off x="1104840" y="2292120"/>
            <a:ext cx="5733720" cy="2219400"/>
          </a:xfrm>
          <a:prstGeom prst="rect">
            <a:avLst/>
          </a:prstGeom>
        </p:spPr>
        <p:txBody>
          <a:bodyPr lIns="0" tIns="0" rIns="0" bIns="0" anchor="ctr"/>
          <a:lstStyle/>
          <a:p>
            <a:endParaRPr lang="en-US" sz="1800" b="0" strike="noStrike" spc="-1">
              <a:solidFill>
                <a:srgbClr val="514843"/>
              </a:solidFill>
              <a:latin typeface="Euphemia"/>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EFD8818-EFFB-4A90-BDF0-122B09018FD9}"/>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E6B8C443-8E61-4921-9242-5A87D6DBA6D8}"/>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4E788D49-8C45-43F4-A40B-CE6261F85850}"/>
              </a:ext>
            </a:extLst>
          </p:cNvPr>
          <p:cNvSpPr>
            <a:spLocks noGrp="1"/>
          </p:cNvSpPr>
          <p:nvPr>
            <p:ph type="dt" sz="half" idx="10"/>
          </p:nvPr>
        </p:nvSpPr>
        <p:spPr/>
        <p:txBody>
          <a:bodyPr/>
          <a:lstStyle/>
          <a:p>
            <a:pPr>
              <a:lnSpc>
                <a:spcPct val="100000"/>
              </a:lnSpc>
            </a:pPr>
            <a:r>
              <a:rPr lang="de-DE" sz="1200" b="0" strike="noStrike" spc="-1">
                <a:solidFill>
                  <a:srgbClr val="9D8F88"/>
                </a:solidFill>
                <a:latin typeface="Euphemia"/>
              </a:rPr>
              <a:t>​</a:t>
            </a:r>
            <a:fld id="{4512EADC-9F4B-4377-9DFF-9F70DA4E336C}" type="datetime1">
              <a:rPr lang="de-DE" sz="1200" b="0" strike="noStrike" spc="-1" smtClean="0">
                <a:solidFill>
                  <a:srgbClr val="9D8F88"/>
                </a:solidFill>
                <a:latin typeface="Euphemia"/>
              </a:rPr>
              <a:t>18.06.2018</a:t>
            </a:fld>
            <a:r>
              <a:rPr lang="de-DE" sz="1200" b="0" strike="noStrike" spc="-1">
                <a:solidFill>
                  <a:srgbClr val="9D8F88"/>
                </a:solidFill>
                <a:latin typeface="Euphemia"/>
              </a:rPr>
              <a:t>​</a:t>
            </a:r>
            <a:endParaRPr lang="de-DE" sz="1200" b="0" strike="noStrike" spc="-1">
              <a:latin typeface="Times New Roman"/>
            </a:endParaRPr>
          </a:p>
        </p:txBody>
      </p:sp>
      <p:sp>
        <p:nvSpPr>
          <p:cNvPr id="5" name="Fußzeilenplatzhalter 4">
            <a:extLst>
              <a:ext uri="{FF2B5EF4-FFF2-40B4-BE49-F238E27FC236}">
                <a16:creationId xmlns:a16="http://schemas.microsoft.com/office/drawing/2014/main" id="{42A66362-59F1-44AC-B2B3-4FB67D82CF9D}"/>
              </a:ext>
            </a:extLst>
          </p:cNvPr>
          <p:cNvSpPr>
            <a:spLocks noGrp="1"/>
          </p:cNvSpPr>
          <p:nvPr>
            <p:ph type="ftr" sz="quarter" idx="11"/>
          </p:nvPr>
        </p:nvSpPr>
        <p:spPr/>
        <p:txBody>
          <a:bodyPr/>
          <a:lstStyle/>
          <a:p>
            <a:endParaRPr lang="de-DE" sz="2400" b="0" strike="noStrike" spc="-1">
              <a:latin typeface="Times New Roman"/>
            </a:endParaRPr>
          </a:p>
        </p:txBody>
      </p:sp>
      <p:sp>
        <p:nvSpPr>
          <p:cNvPr id="6" name="Foliennummernplatzhalter 5">
            <a:extLst>
              <a:ext uri="{FF2B5EF4-FFF2-40B4-BE49-F238E27FC236}">
                <a16:creationId xmlns:a16="http://schemas.microsoft.com/office/drawing/2014/main" id="{135394FC-01C8-4997-A3B2-24F2F7276030}"/>
              </a:ext>
            </a:extLst>
          </p:cNvPr>
          <p:cNvSpPr>
            <a:spLocks noGrp="1"/>
          </p:cNvSpPr>
          <p:nvPr>
            <p:ph type="sldNum" sz="quarter" idx="12"/>
          </p:nvPr>
        </p:nvSpPr>
        <p:spPr/>
        <p:txBody>
          <a:bodyPr/>
          <a:lstStyle/>
          <a:p>
            <a:pPr algn="r">
              <a:lnSpc>
                <a:spcPct val="100000"/>
              </a:lnSpc>
            </a:pPr>
            <a:fld id="{954B7E67-C7D3-4DA2-9550-5F9CB99DB1E2}" type="slidenum">
              <a:rPr lang="de-DE" sz="1200" b="0" strike="noStrike" spc="-1" smtClean="0">
                <a:solidFill>
                  <a:srgbClr val="9D8F88"/>
                </a:solidFill>
                <a:latin typeface="Euphemia"/>
              </a:rPr>
              <a:t>‹Nr.›</a:t>
            </a:fld>
            <a:endParaRPr lang="de-DE" sz="1200" b="0" strike="noStrike" spc="-1">
              <a:latin typeface="Times New Roman"/>
            </a:endParaRPr>
          </a:p>
        </p:txBody>
      </p:sp>
    </p:spTree>
    <p:extLst>
      <p:ext uri="{BB962C8B-B14F-4D97-AF65-F5344CB8AC3E}">
        <p14:creationId xmlns:p14="http://schemas.microsoft.com/office/powerpoint/2010/main" val="413372330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997A71A-C35F-4A39-A129-0CF646F6CEA0}"/>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1D570AB7-F87D-47CE-93CD-DB122C0605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B99BB1F7-CFC9-471C-8B5E-A13940109551}"/>
              </a:ext>
            </a:extLst>
          </p:cNvPr>
          <p:cNvSpPr>
            <a:spLocks noGrp="1"/>
          </p:cNvSpPr>
          <p:nvPr>
            <p:ph type="dt" sz="half" idx="10"/>
          </p:nvPr>
        </p:nvSpPr>
        <p:spPr/>
        <p:txBody>
          <a:bodyPr/>
          <a:lstStyle/>
          <a:p>
            <a:pPr>
              <a:lnSpc>
                <a:spcPct val="100000"/>
              </a:lnSpc>
            </a:pPr>
            <a:r>
              <a:rPr lang="de-DE" sz="1200" b="0" strike="noStrike" spc="-1">
                <a:solidFill>
                  <a:srgbClr val="9D8F88"/>
                </a:solidFill>
                <a:latin typeface="Euphemia"/>
              </a:rPr>
              <a:t>​</a:t>
            </a:r>
            <a:fld id="{4512EADC-9F4B-4377-9DFF-9F70DA4E336C}" type="datetime1">
              <a:rPr lang="de-DE" sz="1200" b="0" strike="noStrike" spc="-1" smtClean="0">
                <a:solidFill>
                  <a:srgbClr val="9D8F88"/>
                </a:solidFill>
                <a:latin typeface="Euphemia"/>
              </a:rPr>
              <a:t>18.06.2018</a:t>
            </a:fld>
            <a:r>
              <a:rPr lang="de-DE" sz="1200" b="0" strike="noStrike" spc="-1">
                <a:solidFill>
                  <a:srgbClr val="9D8F88"/>
                </a:solidFill>
                <a:latin typeface="Euphemia"/>
              </a:rPr>
              <a:t>​</a:t>
            </a:r>
            <a:endParaRPr lang="de-DE" sz="1200" b="0" strike="noStrike" spc="-1">
              <a:latin typeface="Times New Roman"/>
            </a:endParaRPr>
          </a:p>
        </p:txBody>
      </p:sp>
      <p:sp>
        <p:nvSpPr>
          <p:cNvPr id="5" name="Fußzeilenplatzhalter 4">
            <a:extLst>
              <a:ext uri="{FF2B5EF4-FFF2-40B4-BE49-F238E27FC236}">
                <a16:creationId xmlns:a16="http://schemas.microsoft.com/office/drawing/2014/main" id="{34CE29F7-4361-4343-B80F-25DD4DD79383}"/>
              </a:ext>
            </a:extLst>
          </p:cNvPr>
          <p:cNvSpPr>
            <a:spLocks noGrp="1"/>
          </p:cNvSpPr>
          <p:nvPr>
            <p:ph type="ftr" sz="quarter" idx="11"/>
          </p:nvPr>
        </p:nvSpPr>
        <p:spPr/>
        <p:txBody>
          <a:bodyPr/>
          <a:lstStyle/>
          <a:p>
            <a:endParaRPr lang="de-DE" sz="2400" b="0" strike="noStrike" spc="-1">
              <a:latin typeface="Times New Roman"/>
            </a:endParaRPr>
          </a:p>
        </p:txBody>
      </p:sp>
      <p:sp>
        <p:nvSpPr>
          <p:cNvPr id="6" name="Foliennummernplatzhalter 5">
            <a:extLst>
              <a:ext uri="{FF2B5EF4-FFF2-40B4-BE49-F238E27FC236}">
                <a16:creationId xmlns:a16="http://schemas.microsoft.com/office/drawing/2014/main" id="{CEF72BFD-EB53-4F68-AA63-40E15FC82EA4}"/>
              </a:ext>
            </a:extLst>
          </p:cNvPr>
          <p:cNvSpPr>
            <a:spLocks noGrp="1"/>
          </p:cNvSpPr>
          <p:nvPr>
            <p:ph type="sldNum" sz="quarter" idx="12"/>
          </p:nvPr>
        </p:nvSpPr>
        <p:spPr/>
        <p:txBody>
          <a:bodyPr/>
          <a:lstStyle/>
          <a:p>
            <a:pPr algn="r">
              <a:lnSpc>
                <a:spcPct val="100000"/>
              </a:lnSpc>
            </a:pPr>
            <a:fld id="{954B7E67-C7D3-4DA2-9550-5F9CB99DB1E2}" type="slidenum">
              <a:rPr lang="de-DE" sz="1200" b="0" strike="noStrike" spc="-1" smtClean="0">
                <a:solidFill>
                  <a:srgbClr val="9D8F88"/>
                </a:solidFill>
                <a:latin typeface="Euphemia"/>
              </a:rPr>
              <a:t>‹Nr.›</a:t>
            </a:fld>
            <a:endParaRPr lang="de-DE" sz="1200" b="0" strike="noStrike" spc="-1">
              <a:latin typeface="Times New Roman"/>
            </a:endParaRPr>
          </a:p>
        </p:txBody>
      </p:sp>
    </p:spTree>
    <p:extLst>
      <p:ext uri="{BB962C8B-B14F-4D97-AF65-F5344CB8AC3E}">
        <p14:creationId xmlns:p14="http://schemas.microsoft.com/office/powerpoint/2010/main" val="90570769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6AFC56-365D-4BF9-A7F3-C46EC77E0D5E}"/>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CB3BB853-C9C2-469A-8A69-70229EA76132}"/>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D0B60AA2-C51F-41DA-8C22-ACD77914C50C}"/>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3AEE0269-E1FC-4744-834F-352D747BF951}"/>
              </a:ext>
            </a:extLst>
          </p:cNvPr>
          <p:cNvSpPr>
            <a:spLocks noGrp="1"/>
          </p:cNvSpPr>
          <p:nvPr>
            <p:ph type="dt" sz="half" idx="10"/>
          </p:nvPr>
        </p:nvSpPr>
        <p:spPr/>
        <p:txBody>
          <a:bodyPr/>
          <a:lstStyle/>
          <a:p>
            <a:pPr>
              <a:lnSpc>
                <a:spcPct val="100000"/>
              </a:lnSpc>
            </a:pPr>
            <a:r>
              <a:rPr lang="de-DE" sz="1200" b="0" strike="noStrike" spc="-1">
                <a:solidFill>
                  <a:srgbClr val="9D8F88"/>
                </a:solidFill>
                <a:latin typeface="Euphemia"/>
              </a:rPr>
              <a:t>​</a:t>
            </a:r>
            <a:fld id="{4512EADC-9F4B-4377-9DFF-9F70DA4E336C}" type="datetime1">
              <a:rPr lang="de-DE" sz="1200" b="0" strike="noStrike" spc="-1" smtClean="0">
                <a:solidFill>
                  <a:srgbClr val="9D8F88"/>
                </a:solidFill>
                <a:latin typeface="Euphemia"/>
              </a:rPr>
              <a:t>18.06.2018</a:t>
            </a:fld>
            <a:r>
              <a:rPr lang="de-DE" sz="1200" b="0" strike="noStrike" spc="-1">
                <a:solidFill>
                  <a:srgbClr val="9D8F88"/>
                </a:solidFill>
                <a:latin typeface="Euphemia"/>
              </a:rPr>
              <a:t>​</a:t>
            </a:r>
            <a:endParaRPr lang="de-DE" sz="1200" b="0" strike="noStrike" spc="-1">
              <a:latin typeface="Times New Roman"/>
            </a:endParaRPr>
          </a:p>
        </p:txBody>
      </p:sp>
      <p:sp>
        <p:nvSpPr>
          <p:cNvPr id="6" name="Fußzeilenplatzhalter 5">
            <a:extLst>
              <a:ext uri="{FF2B5EF4-FFF2-40B4-BE49-F238E27FC236}">
                <a16:creationId xmlns:a16="http://schemas.microsoft.com/office/drawing/2014/main" id="{4C802FA4-9361-44A5-966E-ACAF050AC905}"/>
              </a:ext>
            </a:extLst>
          </p:cNvPr>
          <p:cNvSpPr>
            <a:spLocks noGrp="1"/>
          </p:cNvSpPr>
          <p:nvPr>
            <p:ph type="ftr" sz="quarter" idx="11"/>
          </p:nvPr>
        </p:nvSpPr>
        <p:spPr/>
        <p:txBody>
          <a:bodyPr/>
          <a:lstStyle/>
          <a:p>
            <a:endParaRPr lang="de-DE" sz="2400" b="0" strike="noStrike" spc="-1">
              <a:latin typeface="Times New Roman"/>
            </a:endParaRPr>
          </a:p>
        </p:txBody>
      </p:sp>
      <p:sp>
        <p:nvSpPr>
          <p:cNvPr id="7" name="Foliennummernplatzhalter 6">
            <a:extLst>
              <a:ext uri="{FF2B5EF4-FFF2-40B4-BE49-F238E27FC236}">
                <a16:creationId xmlns:a16="http://schemas.microsoft.com/office/drawing/2014/main" id="{E00E1154-A862-49CC-BDF0-EC21EC1BD014}"/>
              </a:ext>
            </a:extLst>
          </p:cNvPr>
          <p:cNvSpPr>
            <a:spLocks noGrp="1"/>
          </p:cNvSpPr>
          <p:nvPr>
            <p:ph type="sldNum" sz="quarter" idx="12"/>
          </p:nvPr>
        </p:nvSpPr>
        <p:spPr/>
        <p:txBody>
          <a:bodyPr/>
          <a:lstStyle/>
          <a:p>
            <a:pPr algn="r">
              <a:lnSpc>
                <a:spcPct val="100000"/>
              </a:lnSpc>
            </a:pPr>
            <a:fld id="{954B7E67-C7D3-4DA2-9550-5F9CB99DB1E2}" type="slidenum">
              <a:rPr lang="de-DE" sz="1200" b="0" strike="noStrike" spc="-1" smtClean="0">
                <a:solidFill>
                  <a:srgbClr val="9D8F88"/>
                </a:solidFill>
                <a:latin typeface="Euphemia"/>
              </a:rPr>
              <a:t>‹Nr.›</a:t>
            </a:fld>
            <a:endParaRPr lang="de-DE" sz="1200" b="0" strike="noStrike" spc="-1">
              <a:latin typeface="Times New Roman"/>
            </a:endParaRPr>
          </a:p>
        </p:txBody>
      </p:sp>
    </p:spTree>
    <p:extLst>
      <p:ext uri="{BB962C8B-B14F-4D97-AF65-F5344CB8AC3E}">
        <p14:creationId xmlns:p14="http://schemas.microsoft.com/office/powerpoint/2010/main" val="141957328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C0514A-53BB-4A5E-BB75-91A8472BA158}"/>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B65DE7B5-6E8F-422D-85EC-310A0F0B87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A6CDCC46-ED9B-4917-B6C6-77712E6A5148}"/>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E5C661BE-BDED-46CE-8651-F820CBF499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87D18290-7EBE-489A-89A7-67FBD9842451}"/>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594BBF9E-CCC2-4910-A1C6-AFD4BB15498C}"/>
              </a:ext>
            </a:extLst>
          </p:cNvPr>
          <p:cNvSpPr>
            <a:spLocks noGrp="1"/>
          </p:cNvSpPr>
          <p:nvPr>
            <p:ph type="dt" sz="half" idx="10"/>
          </p:nvPr>
        </p:nvSpPr>
        <p:spPr/>
        <p:txBody>
          <a:bodyPr/>
          <a:lstStyle/>
          <a:p>
            <a:pPr>
              <a:lnSpc>
                <a:spcPct val="100000"/>
              </a:lnSpc>
            </a:pPr>
            <a:r>
              <a:rPr lang="de-DE" sz="1200" b="0" strike="noStrike" spc="-1">
                <a:solidFill>
                  <a:srgbClr val="9D8F88"/>
                </a:solidFill>
                <a:latin typeface="Euphemia"/>
              </a:rPr>
              <a:t>​</a:t>
            </a:r>
            <a:fld id="{4512EADC-9F4B-4377-9DFF-9F70DA4E336C}" type="datetime1">
              <a:rPr lang="de-DE" sz="1200" b="0" strike="noStrike" spc="-1" smtClean="0">
                <a:solidFill>
                  <a:srgbClr val="9D8F88"/>
                </a:solidFill>
                <a:latin typeface="Euphemia"/>
              </a:rPr>
              <a:t>18.06.2018</a:t>
            </a:fld>
            <a:r>
              <a:rPr lang="de-DE" sz="1200" b="0" strike="noStrike" spc="-1">
                <a:solidFill>
                  <a:srgbClr val="9D8F88"/>
                </a:solidFill>
                <a:latin typeface="Euphemia"/>
              </a:rPr>
              <a:t>​</a:t>
            </a:r>
            <a:endParaRPr lang="de-DE" sz="1200" b="0" strike="noStrike" spc="-1">
              <a:latin typeface="Times New Roman"/>
            </a:endParaRPr>
          </a:p>
        </p:txBody>
      </p:sp>
      <p:sp>
        <p:nvSpPr>
          <p:cNvPr id="8" name="Fußzeilenplatzhalter 7">
            <a:extLst>
              <a:ext uri="{FF2B5EF4-FFF2-40B4-BE49-F238E27FC236}">
                <a16:creationId xmlns:a16="http://schemas.microsoft.com/office/drawing/2014/main" id="{1E170D8D-58A0-475A-973A-2C06ED2D8538}"/>
              </a:ext>
            </a:extLst>
          </p:cNvPr>
          <p:cNvSpPr>
            <a:spLocks noGrp="1"/>
          </p:cNvSpPr>
          <p:nvPr>
            <p:ph type="ftr" sz="quarter" idx="11"/>
          </p:nvPr>
        </p:nvSpPr>
        <p:spPr/>
        <p:txBody>
          <a:bodyPr/>
          <a:lstStyle/>
          <a:p>
            <a:endParaRPr lang="de-DE" sz="2400" b="0" strike="noStrike" spc="-1">
              <a:latin typeface="Times New Roman"/>
            </a:endParaRPr>
          </a:p>
        </p:txBody>
      </p:sp>
      <p:sp>
        <p:nvSpPr>
          <p:cNvPr id="9" name="Foliennummernplatzhalter 8">
            <a:extLst>
              <a:ext uri="{FF2B5EF4-FFF2-40B4-BE49-F238E27FC236}">
                <a16:creationId xmlns:a16="http://schemas.microsoft.com/office/drawing/2014/main" id="{ECCD4C4F-95BE-4E8C-B301-C2B45EBBEAC5}"/>
              </a:ext>
            </a:extLst>
          </p:cNvPr>
          <p:cNvSpPr>
            <a:spLocks noGrp="1"/>
          </p:cNvSpPr>
          <p:nvPr>
            <p:ph type="sldNum" sz="quarter" idx="12"/>
          </p:nvPr>
        </p:nvSpPr>
        <p:spPr/>
        <p:txBody>
          <a:bodyPr/>
          <a:lstStyle/>
          <a:p>
            <a:pPr algn="r">
              <a:lnSpc>
                <a:spcPct val="100000"/>
              </a:lnSpc>
            </a:pPr>
            <a:fld id="{954B7E67-C7D3-4DA2-9550-5F9CB99DB1E2}" type="slidenum">
              <a:rPr lang="de-DE" sz="1200" b="0" strike="noStrike" spc="-1" smtClean="0">
                <a:solidFill>
                  <a:srgbClr val="9D8F88"/>
                </a:solidFill>
                <a:latin typeface="Euphemia"/>
              </a:rPr>
              <a:t>‹Nr.›</a:t>
            </a:fld>
            <a:endParaRPr lang="de-DE" sz="1200" b="0" strike="noStrike" spc="-1">
              <a:latin typeface="Times New Roman"/>
            </a:endParaRPr>
          </a:p>
        </p:txBody>
      </p:sp>
    </p:spTree>
    <p:extLst>
      <p:ext uri="{BB962C8B-B14F-4D97-AF65-F5344CB8AC3E}">
        <p14:creationId xmlns:p14="http://schemas.microsoft.com/office/powerpoint/2010/main" val="57534834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34B396-F0FA-4147-988E-44AD210642A1}"/>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9D0236F9-35BF-411A-BC54-D5AF9A686351}"/>
              </a:ext>
            </a:extLst>
          </p:cNvPr>
          <p:cNvSpPr>
            <a:spLocks noGrp="1"/>
          </p:cNvSpPr>
          <p:nvPr>
            <p:ph type="dt" sz="half" idx="10"/>
          </p:nvPr>
        </p:nvSpPr>
        <p:spPr/>
        <p:txBody>
          <a:bodyPr/>
          <a:lstStyle/>
          <a:p>
            <a:pPr>
              <a:lnSpc>
                <a:spcPct val="100000"/>
              </a:lnSpc>
            </a:pPr>
            <a:r>
              <a:rPr lang="de-DE" sz="1200" b="0" strike="noStrike" spc="-1">
                <a:solidFill>
                  <a:srgbClr val="9D8F88"/>
                </a:solidFill>
                <a:latin typeface="Euphemia"/>
              </a:rPr>
              <a:t>​</a:t>
            </a:r>
            <a:fld id="{4512EADC-9F4B-4377-9DFF-9F70DA4E336C}" type="datetime1">
              <a:rPr lang="de-DE" sz="1200" b="0" strike="noStrike" spc="-1" smtClean="0">
                <a:solidFill>
                  <a:srgbClr val="9D8F88"/>
                </a:solidFill>
                <a:latin typeface="Euphemia"/>
              </a:rPr>
              <a:t>18.06.2018</a:t>
            </a:fld>
            <a:r>
              <a:rPr lang="de-DE" sz="1200" b="0" strike="noStrike" spc="-1">
                <a:solidFill>
                  <a:srgbClr val="9D8F88"/>
                </a:solidFill>
                <a:latin typeface="Euphemia"/>
              </a:rPr>
              <a:t>​</a:t>
            </a:r>
            <a:endParaRPr lang="de-DE" sz="1200" b="0" strike="noStrike" spc="-1">
              <a:latin typeface="Times New Roman"/>
            </a:endParaRPr>
          </a:p>
        </p:txBody>
      </p:sp>
      <p:sp>
        <p:nvSpPr>
          <p:cNvPr id="4" name="Fußzeilenplatzhalter 3">
            <a:extLst>
              <a:ext uri="{FF2B5EF4-FFF2-40B4-BE49-F238E27FC236}">
                <a16:creationId xmlns:a16="http://schemas.microsoft.com/office/drawing/2014/main" id="{819C1828-C1AD-448B-9904-9635A38B7CFF}"/>
              </a:ext>
            </a:extLst>
          </p:cNvPr>
          <p:cNvSpPr>
            <a:spLocks noGrp="1"/>
          </p:cNvSpPr>
          <p:nvPr>
            <p:ph type="ftr" sz="quarter" idx="11"/>
          </p:nvPr>
        </p:nvSpPr>
        <p:spPr/>
        <p:txBody>
          <a:bodyPr/>
          <a:lstStyle/>
          <a:p>
            <a:endParaRPr lang="de-DE" sz="2400" b="0" strike="noStrike" spc="-1">
              <a:latin typeface="Times New Roman"/>
            </a:endParaRPr>
          </a:p>
        </p:txBody>
      </p:sp>
      <p:sp>
        <p:nvSpPr>
          <p:cNvPr id="5" name="Foliennummernplatzhalter 4">
            <a:extLst>
              <a:ext uri="{FF2B5EF4-FFF2-40B4-BE49-F238E27FC236}">
                <a16:creationId xmlns:a16="http://schemas.microsoft.com/office/drawing/2014/main" id="{9C0E686F-F4D7-4247-A0E4-48C973DC78B3}"/>
              </a:ext>
            </a:extLst>
          </p:cNvPr>
          <p:cNvSpPr>
            <a:spLocks noGrp="1"/>
          </p:cNvSpPr>
          <p:nvPr>
            <p:ph type="sldNum" sz="quarter" idx="12"/>
          </p:nvPr>
        </p:nvSpPr>
        <p:spPr/>
        <p:txBody>
          <a:bodyPr/>
          <a:lstStyle/>
          <a:p>
            <a:pPr algn="r">
              <a:lnSpc>
                <a:spcPct val="100000"/>
              </a:lnSpc>
            </a:pPr>
            <a:fld id="{954B7E67-C7D3-4DA2-9550-5F9CB99DB1E2}" type="slidenum">
              <a:rPr lang="de-DE" sz="1200" b="0" strike="noStrike" spc="-1" smtClean="0">
                <a:solidFill>
                  <a:srgbClr val="9D8F88"/>
                </a:solidFill>
                <a:latin typeface="Euphemia"/>
              </a:rPr>
              <a:t>‹Nr.›</a:t>
            </a:fld>
            <a:endParaRPr lang="de-DE" sz="1200" b="0" strike="noStrike" spc="-1">
              <a:latin typeface="Times New Roman"/>
            </a:endParaRPr>
          </a:p>
        </p:txBody>
      </p:sp>
    </p:spTree>
    <p:extLst>
      <p:ext uri="{BB962C8B-B14F-4D97-AF65-F5344CB8AC3E}">
        <p14:creationId xmlns:p14="http://schemas.microsoft.com/office/powerpoint/2010/main" val="257477938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C0D55E72-F856-42B5-AA5A-5A93A97DA75D}"/>
              </a:ext>
            </a:extLst>
          </p:cNvPr>
          <p:cNvSpPr>
            <a:spLocks noGrp="1"/>
          </p:cNvSpPr>
          <p:nvPr>
            <p:ph type="dt" sz="half" idx="10"/>
          </p:nvPr>
        </p:nvSpPr>
        <p:spPr/>
        <p:txBody>
          <a:bodyPr/>
          <a:lstStyle/>
          <a:p>
            <a:pPr>
              <a:lnSpc>
                <a:spcPct val="100000"/>
              </a:lnSpc>
            </a:pPr>
            <a:r>
              <a:rPr lang="de-DE" sz="1200" b="0" strike="noStrike" spc="-1">
                <a:solidFill>
                  <a:srgbClr val="9D8F88"/>
                </a:solidFill>
                <a:latin typeface="Euphemia"/>
              </a:rPr>
              <a:t>​</a:t>
            </a:r>
            <a:fld id="{4512EADC-9F4B-4377-9DFF-9F70DA4E336C}" type="datetime1">
              <a:rPr lang="de-DE" sz="1200" b="0" strike="noStrike" spc="-1" smtClean="0">
                <a:solidFill>
                  <a:srgbClr val="9D8F88"/>
                </a:solidFill>
                <a:latin typeface="Euphemia"/>
              </a:rPr>
              <a:t>18.06.2018</a:t>
            </a:fld>
            <a:r>
              <a:rPr lang="de-DE" sz="1200" b="0" strike="noStrike" spc="-1">
                <a:solidFill>
                  <a:srgbClr val="9D8F88"/>
                </a:solidFill>
                <a:latin typeface="Euphemia"/>
              </a:rPr>
              <a:t>​</a:t>
            </a:r>
            <a:endParaRPr lang="de-DE" sz="1200" b="0" strike="noStrike" spc="-1">
              <a:latin typeface="Times New Roman"/>
            </a:endParaRPr>
          </a:p>
        </p:txBody>
      </p:sp>
      <p:sp>
        <p:nvSpPr>
          <p:cNvPr id="3" name="Fußzeilenplatzhalter 2">
            <a:extLst>
              <a:ext uri="{FF2B5EF4-FFF2-40B4-BE49-F238E27FC236}">
                <a16:creationId xmlns:a16="http://schemas.microsoft.com/office/drawing/2014/main" id="{69D33749-F970-43DE-B53C-39FA77ACF60B}"/>
              </a:ext>
            </a:extLst>
          </p:cNvPr>
          <p:cNvSpPr>
            <a:spLocks noGrp="1"/>
          </p:cNvSpPr>
          <p:nvPr>
            <p:ph type="ftr" sz="quarter" idx="11"/>
          </p:nvPr>
        </p:nvSpPr>
        <p:spPr/>
        <p:txBody>
          <a:bodyPr/>
          <a:lstStyle/>
          <a:p>
            <a:endParaRPr lang="de-DE" sz="2400" b="0" strike="noStrike" spc="-1">
              <a:latin typeface="Times New Roman"/>
            </a:endParaRPr>
          </a:p>
        </p:txBody>
      </p:sp>
      <p:sp>
        <p:nvSpPr>
          <p:cNvPr id="4" name="Foliennummernplatzhalter 3">
            <a:extLst>
              <a:ext uri="{FF2B5EF4-FFF2-40B4-BE49-F238E27FC236}">
                <a16:creationId xmlns:a16="http://schemas.microsoft.com/office/drawing/2014/main" id="{C88F3EC8-872F-41E1-B702-3B3F500341CF}"/>
              </a:ext>
            </a:extLst>
          </p:cNvPr>
          <p:cNvSpPr>
            <a:spLocks noGrp="1"/>
          </p:cNvSpPr>
          <p:nvPr>
            <p:ph type="sldNum" sz="quarter" idx="12"/>
          </p:nvPr>
        </p:nvSpPr>
        <p:spPr/>
        <p:txBody>
          <a:bodyPr/>
          <a:lstStyle/>
          <a:p>
            <a:pPr algn="r">
              <a:lnSpc>
                <a:spcPct val="100000"/>
              </a:lnSpc>
            </a:pPr>
            <a:fld id="{954B7E67-C7D3-4DA2-9550-5F9CB99DB1E2}" type="slidenum">
              <a:rPr lang="de-DE" sz="1200" b="0" strike="noStrike" spc="-1" smtClean="0">
                <a:solidFill>
                  <a:srgbClr val="9D8F88"/>
                </a:solidFill>
                <a:latin typeface="Euphemia"/>
              </a:rPr>
              <a:t>‹Nr.›</a:t>
            </a:fld>
            <a:endParaRPr lang="de-DE" sz="1200" b="0" strike="noStrike" spc="-1">
              <a:latin typeface="Times New Roman"/>
            </a:endParaRPr>
          </a:p>
        </p:txBody>
      </p:sp>
    </p:spTree>
    <p:extLst>
      <p:ext uri="{BB962C8B-B14F-4D97-AF65-F5344CB8AC3E}">
        <p14:creationId xmlns:p14="http://schemas.microsoft.com/office/powerpoint/2010/main" val="345100561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5C1E11-1D06-4C11-AA43-3FCBB55BDE2E}"/>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084056F0-8EDD-4DD2-B827-234A00132F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86EB051E-D601-44E2-B843-1575A5E6C5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9B4A4FA7-3727-4679-BA21-3FFF1C84EE94}"/>
              </a:ext>
            </a:extLst>
          </p:cNvPr>
          <p:cNvSpPr>
            <a:spLocks noGrp="1"/>
          </p:cNvSpPr>
          <p:nvPr>
            <p:ph type="dt" sz="half" idx="10"/>
          </p:nvPr>
        </p:nvSpPr>
        <p:spPr/>
        <p:txBody>
          <a:bodyPr/>
          <a:lstStyle/>
          <a:p>
            <a:pPr>
              <a:lnSpc>
                <a:spcPct val="100000"/>
              </a:lnSpc>
            </a:pPr>
            <a:r>
              <a:rPr lang="de-DE" sz="1200" b="0" strike="noStrike" spc="-1">
                <a:solidFill>
                  <a:srgbClr val="9D8F88"/>
                </a:solidFill>
                <a:latin typeface="Euphemia"/>
              </a:rPr>
              <a:t>​</a:t>
            </a:r>
            <a:fld id="{4512EADC-9F4B-4377-9DFF-9F70DA4E336C}" type="datetime1">
              <a:rPr lang="de-DE" sz="1200" b="0" strike="noStrike" spc="-1" smtClean="0">
                <a:solidFill>
                  <a:srgbClr val="9D8F88"/>
                </a:solidFill>
                <a:latin typeface="Euphemia"/>
              </a:rPr>
              <a:t>18.06.2018</a:t>
            </a:fld>
            <a:r>
              <a:rPr lang="de-DE" sz="1200" b="0" strike="noStrike" spc="-1">
                <a:solidFill>
                  <a:srgbClr val="9D8F88"/>
                </a:solidFill>
                <a:latin typeface="Euphemia"/>
              </a:rPr>
              <a:t>​</a:t>
            </a:r>
            <a:endParaRPr lang="de-DE" sz="1200" b="0" strike="noStrike" spc="-1">
              <a:latin typeface="Times New Roman"/>
            </a:endParaRPr>
          </a:p>
        </p:txBody>
      </p:sp>
      <p:sp>
        <p:nvSpPr>
          <p:cNvPr id="6" name="Fußzeilenplatzhalter 5">
            <a:extLst>
              <a:ext uri="{FF2B5EF4-FFF2-40B4-BE49-F238E27FC236}">
                <a16:creationId xmlns:a16="http://schemas.microsoft.com/office/drawing/2014/main" id="{33E95646-7F17-439D-834F-8C01A86176F8}"/>
              </a:ext>
            </a:extLst>
          </p:cNvPr>
          <p:cNvSpPr>
            <a:spLocks noGrp="1"/>
          </p:cNvSpPr>
          <p:nvPr>
            <p:ph type="ftr" sz="quarter" idx="11"/>
          </p:nvPr>
        </p:nvSpPr>
        <p:spPr/>
        <p:txBody>
          <a:bodyPr/>
          <a:lstStyle/>
          <a:p>
            <a:endParaRPr lang="de-DE" sz="2400" b="0" strike="noStrike" spc="-1">
              <a:latin typeface="Times New Roman"/>
            </a:endParaRPr>
          </a:p>
        </p:txBody>
      </p:sp>
      <p:sp>
        <p:nvSpPr>
          <p:cNvPr id="7" name="Foliennummernplatzhalter 6">
            <a:extLst>
              <a:ext uri="{FF2B5EF4-FFF2-40B4-BE49-F238E27FC236}">
                <a16:creationId xmlns:a16="http://schemas.microsoft.com/office/drawing/2014/main" id="{F9F4F0D0-ECF6-465C-B344-2E647896A3DE}"/>
              </a:ext>
            </a:extLst>
          </p:cNvPr>
          <p:cNvSpPr>
            <a:spLocks noGrp="1"/>
          </p:cNvSpPr>
          <p:nvPr>
            <p:ph type="sldNum" sz="quarter" idx="12"/>
          </p:nvPr>
        </p:nvSpPr>
        <p:spPr/>
        <p:txBody>
          <a:bodyPr/>
          <a:lstStyle/>
          <a:p>
            <a:pPr algn="r">
              <a:lnSpc>
                <a:spcPct val="100000"/>
              </a:lnSpc>
            </a:pPr>
            <a:fld id="{954B7E67-C7D3-4DA2-9550-5F9CB99DB1E2}" type="slidenum">
              <a:rPr lang="de-DE" sz="1200" b="0" strike="noStrike" spc="-1" smtClean="0">
                <a:solidFill>
                  <a:srgbClr val="9D8F88"/>
                </a:solidFill>
                <a:latin typeface="Euphemia"/>
              </a:rPr>
              <a:t>‹Nr.›</a:t>
            </a:fld>
            <a:endParaRPr lang="de-DE" sz="1200" b="0" strike="noStrike" spc="-1">
              <a:latin typeface="Times New Roman"/>
            </a:endParaRPr>
          </a:p>
        </p:txBody>
      </p:sp>
    </p:spTree>
    <p:extLst>
      <p:ext uri="{BB962C8B-B14F-4D97-AF65-F5344CB8AC3E}">
        <p14:creationId xmlns:p14="http://schemas.microsoft.com/office/powerpoint/2010/main" val="340124890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901ACB3-8049-48E6-AD45-EBC6C8A1EA92}"/>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464A11BD-4D9E-4264-A417-A06C881B88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8203B1AA-804C-46CF-91B1-8BEB611C04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558A6FDE-8725-4FD4-B72A-4A5528041334}"/>
              </a:ext>
            </a:extLst>
          </p:cNvPr>
          <p:cNvSpPr>
            <a:spLocks noGrp="1"/>
          </p:cNvSpPr>
          <p:nvPr>
            <p:ph type="dt" sz="half" idx="10"/>
          </p:nvPr>
        </p:nvSpPr>
        <p:spPr/>
        <p:txBody>
          <a:bodyPr/>
          <a:lstStyle/>
          <a:p>
            <a:pPr>
              <a:lnSpc>
                <a:spcPct val="100000"/>
              </a:lnSpc>
            </a:pPr>
            <a:r>
              <a:rPr lang="de-DE" sz="1200" b="0" strike="noStrike" spc="-1">
                <a:solidFill>
                  <a:srgbClr val="9D8F88"/>
                </a:solidFill>
                <a:latin typeface="Euphemia"/>
              </a:rPr>
              <a:t>​</a:t>
            </a:r>
            <a:fld id="{4512EADC-9F4B-4377-9DFF-9F70DA4E336C}" type="datetime1">
              <a:rPr lang="de-DE" sz="1200" b="0" strike="noStrike" spc="-1" smtClean="0">
                <a:solidFill>
                  <a:srgbClr val="9D8F88"/>
                </a:solidFill>
                <a:latin typeface="Euphemia"/>
              </a:rPr>
              <a:t>18.06.2018</a:t>
            </a:fld>
            <a:r>
              <a:rPr lang="de-DE" sz="1200" b="0" strike="noStrike" spc="-1">
                <a:solidFill>
                  <a:srgbClr val="9D8F88"/>
                </a:solidFill>
                <a:latin typeface="Euphemia"/>
              </a:rPr>
              <a:t>​</a:t>
            </a:r>
            <a:endParaRPr lang="de-DE" sz="1200" b="0" strike="noStrike" spc="-1">
              <a:latin typeface="Times New Roman"/>
            </a:endParaRPr>
          </a:p>
        </p:txBody>
      </p:sp>
      <p:sp>
        <p:nvSpPr>
          <p:cNvPr id="6" name="Fußzeilenplatzhalter 5">
            <a:extLst>
              <a:ext uri="{FF2B5EF4-FFF2-40B4-BE49-F238E27FC236}">
                <a16:creationId xmlns:a16="http://schemas.microsoft.com/office/drawing/2014/main" id="{FA74051B-83E9-4E1F-86EA-28B7C1D4B2A6}"/>
              </a:ext>
            </a:extLst>
          </p:cNvPr>
          <p:cNvSpPr>
            <a:spLocks noGrp="1"/>
          </p:cNvSpPr>
          <p:nvPr>
            <p:ph type="ftr" sz="quarter" idx="11"/>
          </p:nvPr>
        </p:nvSpPr>
        <p:spPr/>
        <p:txBody>
          <a:bodyPr/>
          <a:lstStyle/>
          <a:p>
            <a:endParaRPr lang="de-DE" sz="2400" b="0" strike="noStrike" spc="-1">
              <a:latin typeface="Times New Roman"/>
            </a:endParaRPr>
          </a:p>
        </p:txBody>
      </p:sp>
      <p:sp>
        <p:nvSpPr>
          <p:cNvPr id="7" name="Foliennummernplatzhalter 6">
            <a:extLst>
              <a:ext uri="{FF2B5EF4-FFF2-40B4-BE49-F238E27FC236}">
                <a16:creationId xmlns:a16="http://schemas.microsoft.com/office/drawing/2014/main" id="{5BC4A3B6-58CE-4A17-9EFA-B544A4D45F21}"/>
              </a:ext>
            </a:extLst>
          </p:cNvPr>
          <p:cNvSpPr>
            <a:spLocks noGrp="1"/>
          </p:cNvSpPr>
          <p:nvPr>
            <p:ph type="sldNum" sz="quarter" idx="12"/>
          </p:nvPr>
        </p:nvSpPr>
        <p:spPr/>
        <p:txBody>
          <a:bodyPr/>
          <a:lstStyle/>
          <a:p>
            <a:pPr algn="r">
              <a:lnSpc>
                <a:spcPct val="100000"/>
              </a:lnSpc>
            </a:pPr>
            <a:fld id="{954B7E67-C7D3-4DA2-9550-5F9CB99DB1E2}" type="slidenum">
              <a:rPr lang="de-DE" sz="1200" b="0" strike="noStrike" spc="-1" smtClean="0">
                <a:solidFill>
                  <a:srgbClr val="9D8F88"/>
                </a:solidFill>
                <a:latin typeface="Euphemia"/>
              </a:rPr>
              <a:t>‹Nr.›</a:t>
            </a:fld>
            <a:endParaRPr lang="de-DE" sz="1200" b="0" strike="noStrike" spc="-1">
              <a:latin typeface="Times New Roman"/>
            </a:endParaRPr>
          </a:p>
        </p:txBody>
      </p:sp>
    </p:spTree>
    <p:extLst>
      <p:ext uri="{BB962C8B-B14F-4D97-AF65-F5344CB8AC3E}">
        <p14:creationId xmlns:p14="http://schemas.microsoft.com/office/powerpoint/2010/main" val="320378982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4BB4C0-E164-45D8-80BE-259DD2199EEB}"/>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707B4071-ACD5-44FB-8CA7-1F927F3957BD}"/>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F6E0F492-8E83-4A79-9ED6-09C2BEA07F77}"/>
              </a:ext>
            </a:extLst>
          </p:cNvPr>
          <p:cNvSpPr>
            <a:spLocks noGrp="1"/>
          </p:cNvSpPr>
          <p:nvPr>
            <p:ph type="dt" sz="half" idx="10"/>
          </p:nvPr>
        </p:nvSpPr>
        <p:spPr/>
        <p:txBody>
          <a:bodyPr/>
          <a:lstStyle/>
          <a:p>
            <a:pPr>
              <a:lnSpc>
                <a:spcPct val="100000"/>
              </a:lnSpc>
            </a:pPr>
            <a:r>
              <a:rPr lang="de-DE" sz="1200" b="0" strike="noStrike" spc="-1">
                <a:solidFill>
                  <a:srgbClr val="9D8F88"/>
                </a:solidFill>
                <a:latin typeface="Euphemia"/>
              </a:rPr>
              <a:t>​</a:t>
            </a:r>
            <a:fld id="{4512EADC-9F4B-4377-9DFF-9F70DA4E336C}" type="datetime1">
              <a:rPr lang="de-DE" sz="1200" b="0" strike="noStrike" spc="-1" smtClean="0">
                <a:solidFill>
                  <a:srgbClr val="9D8F88"/>
                </a:solidFill>
                <a:latin typeface="Euphemia"/>
              </a:rPr>
              <a:t>18.06.2018</a:t>
            </a:fld>
            <a:r>
              <a:rPr lang="de-DE" sz="1200" b="0" strike="noStrike" spc="-1">
                <a:solidFill>
                  <a:srgbClr val="9D8F88"/>
                </a:solidFill>
                <a:latin typeface="Euphemia"/>
              </a:rPr>
              <a:t>​</a:t>
            </a:r>
            <a:endParaRPr lang="de-DE" sz="1200" b="0" strike="noStrike" spc="-1">
              <a:latin typeface="Times New Roman"/>
            </a:endParaRPr>
          </a:p>
        </p:txBody>
      </p:sp>
      <p:sp>
        <p:nvSpPr>
          <p:cNvPr id="5" name="Fußzeilenplatzhalter 4">
            <a:extLst>
              <a:ext uri="{FF2B5EF4-FFF2-40B4-BE49-F238E27FC236}">
                <a16:creationId xmlns:a16="http://schemas.microsoft.com/office/drawing/2014/main" id="{6802B61A-08F9-4AA5-9B2F-DE08F624D807}"/>
              </a:ext>
            </a:extLst>
          </p:cNvPr>
          <p:cNvSpPr>
            <a:spLocks noGrp="1"/>
          </p:cNvSpPr>
          <p:nvPr>
            <p:ph type="ftr" sz="quarter" idx="11"/>
          </p:nvPr>
        </p:nvSpPr>
        <p:spPr/>
        <p:txBody>
          <a:bodyPr/>
          <a:lstStyle/>
          <a:p>
            <a:endParaRPr lang="de-DE" sz="2400" b="0" strike="noStrike" spc="-1">
              <a:latin typeface="Times New Roman"/>
            </a:endParaRPr>
          </a:p>
        </p:txBody>
      </p:sp>
      <p:sp>
        <p:nvSpPr>
          <p:cNvPr id="6" name="Foliennummernplatzhalter 5">
            <a:extLst>
              <a:ext uri="{FF2B5EF4-FFF2-40B4-BE49-F238E27FC236}">
                <a16:creationId xmlns:a16="http://schemas.microsoft.com/office/drawing/2014/main" id="{D9A21BC7-F78E-41B1-A761-4ACC18FEA962}"/>
              </a:ext>
            </a:extLst>
          </p:cNvPr>
          <p:cNvSpPr>
            <a:spLocks noGrp="1"/>
          </p:cNvSpPr>
          <p:nvPr>
            <p:ph type="sldNum" sz="quarter" idx="12"/>
          </p:nvPr>
        </p:nvSpPr>
        <p:spPr/>
        <p:txBody>
          <a:bodyPr/>
          <a:lstStyle/>
          <a:p>
            <a:pPr algn="r">
              <a:lnSpc>
                <a:spcPct val="100000"/>
              </a:lnSpc>
            </a:pPr>
            <a:fld id="{954B7E67-C7D3-4DA2-9550-5F9CB99DB1E2}" type="slidenum">
              <a:rPr lang="de-DE" sz="1200" b="0" strike="noStrike" spc="-1" smtClean="0">
                <a:solidFill>
                  <a:srgbClr val="9D8F88"/>
                </a:solidFill>
                <a:latin typeface="Euphemia"/>
              </a:rPr>
              <a:t>‹Nr.›</a:t>
            </a:fld>
            <a:endParaRPr lang="de-DE" sz="1200" b="0" strike="noStrike" spc="-1">
              <a:latin typeface="Times New Roman"/>
            </a:endParaRPr>
          </a:p>
        </p:txBody>
      </p:sp>
    </p:spTree>
    <p:extLst>
      <p:ext uri="{BB962C8B-B14F-4D97-AF65-F5344CB8AC3E}">
        <p14:creationId xmlns:p14="http://schemas.microsoft.com/office/powerpoint/2010/main" val="162795373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E7B17942-6F49-44A3-AB32-D034429881DB}"/>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646B3491-C1E4-4D3E-98FE-6D5CB1C10229}"/>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877D5EE9-C4D5-4272-8309-34B8017A306A}"/>
              </a:ext>
            </a:extLst>
          </p:cNvPr>
          <p:cNvSpPr>
            <a:spLocks noGrp="1"/>
          </p:cNvSpPr>
          <p:nvPr>
            <p:ph type="dt" sz="half" idx="10"/>
          </p:nvPr>
        </p:nvSpPr>
        <p:spPr/>
        <p:txBody>
          <a:bodyPr/>
          <a:lstStyle/>
          <a:p>
            <a:pPr>
              <a:lnSpc>
                <a:spcPct val="100000"/>
              </a:lnSpc>
            </a:pPr>
            <a:r>
              <a:rPr lang="de-DE" sz="1200" b="0" strike="noStrike" spc="-1">
                <a:solidFill>
                  <a:srgbClr val="9D8F88"/>
                </a:solidFill>
                <a:latin typeface="Euphemia"/>
              </a:rPr>
              <a:t>​</a:t>
            </a:r>
            <a:fld id="{4512EADC-9F4B-4377-9DFF-9F70DA4E336C}" type="datetime1">
              <a:rPr lang="de-DE" sz="1200" b="0" strike="noStrike" spc="-1" smtClean="0">
                <a:solidFill>
                  <a:srgbClr val="9D8F88"/>
                </a:solidFill>
                <a:latin typeface="Euphemia"/>
              </a:rPr>
              <a:t>18.06.2018</a:t>
            </a:fld>
            <a:r>
              <a:rPr lang="de-DE" sz="1200" b="0" strike="noStrike" spc="-1">
                <a:solidFill>
                  <a:srgbClr val="9D8F88"/>
                </a:solidFill>
                <a:latin typeface="Euphemia"/>
              </a:rPr>
              <a:t>​</a:t>
            </a:r>
            <a:endParaRPr lang="de-DE" sz="1200" b="0" strike="noStrike" spc="-1">
              <a:latin typeface="Times New Roman"/>
            </a:endParaRPr>
          </a:p>
        </p:txBody>
      </p:sp>
      <p:sp>
        <p:nvSpPr>
          <p:cNvPr id="5" name="Fußzeilenplatzhalter 4">
            <a:extLst>
              <a:ext uri="{FF2B5EF4-FFF2-40B4-BE49-F238E27FC236}">
                <a16:creationId xmlns:a16="http://schemas.microsoft.com/office/drawing/2014/main" id="{FFC16AE8-4098-4803-A661-260BA2CEEF41}"/>
              </a:ext>
            </a:extLst>
          </p:cNvPr>
          <p:cNvSpPr>
            <a:spLocks noGrp="1"/>
          </p:cNvSpPr>
          <p:nvPr>
            <p:ph type="ftr" sz="quarter" idx="11"/>
          </p:nvPr>
        </p:nvSpPr>
        <p:spPr/>
        <p:txBody>
          <a:bodyPr/>
          <a:lstStyle/>
          <a:p>
            <a:endParaRPr lang="de-DE" sz="2400" b="0" strike="noStrike" spc="-1">
              <a:latin typeface="Times New Roman"/>
            </a:endParaRPr>
          </a:p>
        </p:txBody>
      </p:sp>
      <p:sp>
        <p:nvSpPr>
          <p:cNvPr id="6" name="Foliennummernplatzhalter 5">
            <a:extLst>
              <a:ext uri="{FF2B5EF4-FFF2-40B4-BE49-F238E27FC236}">
                <a16:creationId xmlns:a16="http://schemas.microsoft.com/office/drawing/2014/main" id="{03E37314-6EC8-4B72-ABB0-CBC06D36CA23}"/>
              </a:ext>
            </a:extLst>
          </p:cNvPr>
          <p:cNvSpPr>
            <a:spLocks noGrp="1"/>
          </p:cNvSpPr>
          <p:nvPr>
            <p:ph type="sldNum" sz="quarter" idx="12"/>
          </p:nvPr>
        </p:nvSpPr>
        <p:spPr/>
        <p:txBody>
          <a:bodyPr/>
          <a:lstStyle/>
          <a:p>
            <a:pPr algn="r">
              <a:lnSpc>
                <a:spcPct val="100000"/>
              </a:lnSpc>
            </a:pPr>
            <a:fld id="{954B7E67-C7D3-4DA2-9550-5F9CB99DB1E2}" type="slidenum">
              <a:rPr lang="de-DE" sz="1200" b="0" strike="noStrike" spc="-1" smtClean="0">
                <a:solidFill>
                  <a:srgbClr val="9D8F88"/>
                </a:solidFill>
                <a:latin typeface="Euphemia"/>
              </a:rPr>
              <a:t>‹Nr.›</a:t>
            </a:fld>
            <a:endParaRPr lang="de-DE" sz="1200" b="0" strike="noStrike" spc="-1">
              <a:latin typeface="Times New Roman"/>
            </a:endParaRPr>
          </a:p>
        </p:txBody>
      </p:sp>
    </p:spTree>
    <p:extLst>
      <p:ext uri="{BB962C8B-B14F-4D97-AF65-F5344CB8AC3E}">
        <p14:creationId xmlns:p14="http://schemas.microsoft.com/office/powerpoint/2010/main" val="2453685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3" name="PlaceHolder 1"/>
          <p:cNvSpPr>
            <a:spLocks noGrp="1"/>
          </p:cNvSpPr>
          <p:nvPr>
            <p:ph type="subTitle"/>
          </p:nvPr>
        </p:nvSpPr>
        <p:spPr>
          <a:xfrm>
            <a:off x="1104840" y="2292120"/>
            <a:ext cx="5733720" cy="10289160"/>
          </a:xfrm>
          <a:prstGeom prst="rect">
            <a:avLst/>
          </a:prstGeom>
        </p:spPr>
        <p:txBody>
          <a:bodyPr lIns="0" tIns="0" rIns="0" bIns="0" anchor="ctr"/>
          <a:lstStyle/>
          <a:p>
            <a:pPr algn="ctr"/>
            <a:endParaRPr lang="de-DE"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de-DE"/>
              <a:t>Mastertitelformat bearbeiten</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pPr>
              <a:lnSpc>
                <a:spcPct val="100000"/>
              </a:lnSpc>
            </a:pPr>
            <a:fld id="{6C42992D-36F0-49DD-82AD-1BD47487EA06}" type="datetime1">
              <a:rPr lang="de-DE" sz="1200" b="0" strike="noStrike" spc="-1" smtClean="0">
                <a:solidFill>
                  <a:srgbClr val="9D8F88"/>
                </a:solidFill>
                <a:latin typeface="Euphemia"/>
              </a:rPr>
              <a:t>18.06.2018</a:t>
            </a:fld>
            <a:endParaRPr lang="de-DE" sz="1200" b="0" strike="noStrike" spc="-1">
              <a:latin typeface="Times New Roman"/>
            </a:endParaRPr>
          </a:p>
        </p:txBody>
      </p:sp>
      <p:sp>
        <p:nvSpPr>
          <p:cNvPr id="5" name="Footer Placeholder 4"/>
          <p:cNvSpPr>
            <a:spLocks noGrp="1"/>
          </p:cNvSpPr>
          <p:nvPr>
            <p:ph type="ftr" sz="quarter" idx="11"/>
          </p:nvPr>
        </p:nvSpPr>
        <p:spPr/>
        <p:txBody>
          <a:bodyPr/>
          <a:lstStyle/>
          <a:p>
            <a:endParaRPr lang="de-DE"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0A43A6DF-0D61-47E8-B669-9CC9EE0CCA20}" type="slidenum">
              <a:rPr lang="de-DE" sz="1200" b="0" strike="noStrike" spc="-1" smtClean="0">
                <a:solidFill>
                  <a:srgbClr val="9D8F88"/>
                </a:solidFill>
                <a:latin typeface="Euphemia"/>
              </a:rPr>
              <a:t>‹Nr.›</a:t>
            </a:fld>
            <a:endParaRPr lang="de-DE" sz="1200" b="0" strike="noStrike" spc="-1">
              <a:latin typeface="Times New Roman"/>
            </a:endParaRPr>
          </a:p>
        </p:txBody>
      </p:sp>
    </p:spTree>
    <p:extLst>
      <p:ext uri="{BB962C8B-B14F-4D97-AF65-F5344CB8AC3E}">
        <p14:creationId xmlns:p14="http://schemas.microsoft.com/office/powerpoint/2010/main" val="366994689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pPr>
              <a:lnSpc>
                <a:spcPct val="100000"/>
              </a:lnSpc>
            </a:pPr>
            <a:fld id="{6C42992D-36F0-49DD-82AD-1BD47487EA06}" type="datetime1">
              <a:rPr lang="de-DE" sz="1200" b="0" strike="noStrike" spc="-1" smtClean="0">
                <a:solidFill>
                  <a:srgbClr val="9D8F88"/>
                </a:solidFill>
                <a:latin typeface="Euphemia"/>
              </a:rPr>
              <a:t>18.06.2018</a:t>
            </a:fld>
            <a:endParaRPr lang="de-DE" sz="1200" b="0" strike="noStrike" spc="-1">
              <a:latin typeface="Times New Roman"/>
            </a:endParaRPr>
          </a:p>
        </p:txBody>
      </p:sp>
      <p:sp>
        <p:nvSpPr>
          <p:cNvPr id="5" name="Footer Placeholder 4"/>
          <p:cNvSpPr>
            <a:spLocks noGrp="1"/>
          </p:cNvSpPr>
          <p:nvPr>
            <p:ph type="ftr" sz="quarter" idx="11"/>
          </p:nvPr>
        </p:nvSpPr>
        <p:spPr/>
        <p:txBody>
          <a:bodyPr/>
          <a:lstStyle/>
          <a:p>
            <a:endParaRPr lang="de-DE"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0A43A6DF-0D61-47E8-B669-9CC9EE0CCA20}" type="slidenum">
              <a:rPr lang="de-DE" sz="1200" b="0" strike="noStrike" spc="-1" smtClean="0">
                <a:solidFill>
                  <a:srgbClr val="9D8F88"/>
                </a:solidFill>
                <a:latin typeface="Euphemia"/>
              </a:rPr>
              <a:t>‹Nr.›</a:t>
            </a:fld>
            <a:endParaRPr lang="de-DE" sz="1200" b="0" strike="noStrike" spc="-1">
              <a:latin typeface="Times New Roman"/>
            </a:endParaRPr>
          </a:p>
        </p:txBody>
      </p:sp>
    </p:spTree>
    <p:extLst>
      <p:ext uri="{BB962C8B-B14F-4D97-AF65-F5344CB8AC3E}">
        <p14:creationId xmlns:p14="http://schemas.microsoft.com/office/powerpoint/2010/main" val="5055773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de-DE"/>
              <a:t>Mastertitelformat bearbeiten</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pPr>
              <a:lnSpc>
                <a:spcPct val="100000"/>
              </a:lnSpc>
            </a:pPr>
            <a:fld id="{6C42992D-36F0-49DD-82AD-1BD47487EA06}" type="datetime1">
              <a:rPr lang="de-DE" sz="1200" b="0" strike="noStrike" spc="-1" smtClean="0">
                <a:solidFill>
                  <a:srgbClr val="9D8F88"/>
                </a:solidFill>
                <a:latin typeface="Euphemia"/>
              </a:rPr>
              <a:t>18.06.2018</a:t>
            </a:fld>
            <a:endParaRPr lang="de-DE" sz="1200" b="0" strike="noStrike" spc="-1">
              <a:latin typeface="Times New Roman"/>
            </a:endParaRPr>
          </a:p>
        </p:txBody>
      </p:sp>
      <p:sp>
        <p:nvSpPr>
          <p:cNvPr id="5" name="Footer Placeholder 4"/>
          <p:cNvSpPr>
            <a:spLocks noGrp="1"/>
          </p:cNvSpPr>
          <p:nvPr>
            <p:ph type="ftr" sz="quarter" idx="11"/>
          </p:nvPr>
        </p:nvSpPr>
        <p:spPr/>
        <p:txBody>
          <a:bodyPr/>
          <a:lstStyle/>
          <a:p>
            <a:endParaRPr lang="de-DE"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0A43A6DF-0D61-47E8-B669-9CC9EE0CCA20}" type="slidenum">
              <a:rPr lang="de-DE" sz="1200" b="0" strike="noStrike" spc="-1" smtClean="0">
                <a:solidFill>
                  <a:srgbClr val="9D8F88"/>
                </a:solidFill>
                <a:latin typeface="Euphemia"/>
              </a:rPr>
              <a:t>‹Nr.›</a:t>
            </a:fld>
            <a:endParaRPr lang="de-DE" sz="1200" b="0" strike="noStrike" spc="-1">
              <a:latin typeface="Times New Roman"/>
            </a:endParaRPr>
          </a:p>
        </p:txBody>
      </p:sp>
    </p:spTree>
    <p:extLst>
      <p:ext uri="{BB962C8B-B14F-4D97-AF65-F5344CB8AC3E}">
        <p14:creationId xmlns:p14="http://schemas.microsoft.com/office/powerpoint/2010/main" val="224495401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pPr>
              <a:lnSpc>
                <a:spcPct val="100000"/>
              </a:lnSpc>
            </a:pPr>
            <a:fld id="{6C42992D-36F0-49DD-82AD-1BD47487EA06}" type="datetime1">
              <a:rPr lang="de-DE" sz="1200" b="0" strike="noStrike" spc="-1" smtClean="0">
                <a:solidFill>
                  <a:srgbClr val="9D8F88"/>
                </a:solidFill>
                <a:latin typeface="Euphemia"/>
              </a:rPr>
              <a:t>18.06.2018</a:t>
            </a:fld>
            <a:endParaRPr lang="de-DE" sz="1200" b="0" strike="noStrike" spc="-1">
              <a:latin typeface="Times New Roman"/>
            </a:endParaRPr>
          </a:p>
        </p:txBody>
      </p:sp>
      <p:sp>
        <p:nvSpPr>
          <p:cNvPr id="6" name="Footer Placeholder 5"/>
          <p:cNvSpPr>
            <a:spLocks noGrp="1"/>
          </p:cNvSpPr>
          <p:nvPr>
            <p:ph type="ftr" sz="quarter" idx="11"/>
          </p:nvPr>
        </p:nvSpPr>
        <p:spPr/>
        <p:txBody>
          <a:bodyPr/>
          <a:lstStyle/>
          <a:p>
            <a:endParaRPr lang="de-DE" sz="2400" b="0" strike="noStrike" spc="-1">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0A43A6DF-0D61-47E8-B669-9CC9EE0CCA20}" type="slidenum">
              <a:rPr lang="de-DE" sz="1200" b="0" strike="noStrike" spc="-1" smtClean="0">
                <a:solidFill>
                  <a:srgbClr val="9D8F88"/>
                </a:solidFill>
                <a:latin typeface="Euphemia"/>
              </a:rPr>
              <a:t>‹Nr.›</a:t>
            </a:fld>
            <a:endParaRPr lang="de-DE" sz="1200" b="0" strike="noStrike" spc="-1">
              <a:latin typeface="Times New Roman"/>
            </a:endParaRPr>
          </a:p>
        </p:txBody>
      </p:sp>
    </p:spTree>
    <p:extLst>
      <p:ext uri="{BB962C8B-B14F-4D97-AF65-F5344CB8AC3E}">
        <p14:creationId xmlns:p14="http://schemas.microsoft.com/office/powerpoint/2010/main" val="292922278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Vergleich">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845127" y="2507550"/>
            <a:ext cx="5156200" cy="368052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72200" y="2507550"/>
            <a:ext cx="5181601" cy="368052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Date Placeholder 6"/>
          <p:cNvSpPr>
            <a:spLocks noGrp="1"/>
          </p:cNvSpPr>
          <p:nvPr>
            <p:ph type="dt" sz="half" idx="10"/>
          </p:nvPr>
        </p:nvSpPr>
        <p:spPr/>
        <p:txBody>
          <a:bodyPr/>
          <a:lstStyle/>
          <a:p>
            <a:pPr>
              <a:lnSpc>
                <a:spcPct val="100000"/>
              </a:lnSpc>
            </a:pPr>
            <a:fld id="{6C42992D-36F0-49DD-82AD-1BD47487EA06}" type="datetime1">
              <a:rPr lang="de-DE" sz="1200" b="0" strike="noStrike" spc="-1" smtClean="0">
                <a:solidFill>
                  <a:srgbClr val="9D8F88"/>
                </a:solidFill>
                <a:latin typeface="Euphemia"/>
              </a:rPr>
              <a:t>18.06.2018</a:t>
            </a:fld>
            <a:endParaRPr lang="de-DE" sz="1200" b="0" strike="noStrike" spc="-1">
              <a:latin typeface="Times New Roman"/>
            </a:endParaRPr>
          </a:p>
        </p:txBody>
      </p:sp>
      <p:sp>
        <p:nvSpPr>
          <p:cNvPr id="8" name="Footer Placeholder 7"/>
          <p:cNvSpPr>
            <a:spLocks noGrp="1"/>
          </p:cNvSpPr>
          <p:nvPr>
            <p:ph type="ftr" sz="quarter" idx="11"/>
          </p:nvPr>
        </p:nvSpPr>
        <p:spPr/>
        <p:txBody>
          <a:bodyPr/>
          <a:lstStyle/>
          <a:p>
            <a:endParaRPr lang="de-DE" sz="2400" b="0" strike="noStrike" spc="-1">
              <a:latin typeface="Times New Roman"/>
            </a:endParaRPr>
          </a:p>
        </p:txBody>
      </p:sp>
      <p:sp>
        <p:nvSpPr>
          <p:cNvPr id="9" name="Slide Number Placeholder 8"/>
          <p:cNvSpPr>
            <a:spLocks noGrp="1"/>
          </p:cNvSpPr>
          <p:nvPr>
            <p:ph type="sldNum" sz="quarter" idx="12"/>
          </p:nvPr>
        </p:nvSpPr>
        <p:spPr/>
        <p:txBody>
          <a:bodyPr/>
          <a:lstStyle/>
          <a:p>
            <a:pPr algn="r">
              <a:lnSpc>
                <a:spcPct val="100000"/>
              </a:lnSpc>
            </a:pPr>
            <a:fld id="{0A43A6DF-0D61-47E8-B669-9CC9EE0CCA20}" type="slidenum">
              <a:rPr lang="de-DE" sz="1200" b="0" strike="noStrike" spc="-1" smtClean="0">
                <a:solidFill>
                  <a:srgbClr val="9D8F88"/>
                </a:solidFill>
                <a:latin typeface="Euphemia"/>
              </a:rPr>
              <a:t>‹Nr.›</a:t>
            </a:fld>
            <a:endParaRPr lang="de-DE" sz="1200" b="0" strike="noStrike" spc="-1">
              <a:latin typeface="Times New Roman"/>
            </a:endParaRPr>
          </a:p>
        </p:txBody>
      </p:sp>
      <p:sp>
        <p:nvSpPr>
          <p:cNvPr id="10" name="Title 9"/>
          <p:cNvSpPr>
            <a:spLocks noGrp="1"/>
          </p:cNvSpPr>
          <p:nvPr>
            <p:ph type="title"/>
          </p:nvPr>
        </p:nvSpPr>
        <p:spPr/>
        <p:txBody>
          <a:bodyPr/>
          <a:lstStyle/>
          <a:p>
            <a:r>
              <a:rPr lang="de-DE"/>
              <a:t>Mastertitelformat bearbeiten</a:t>
            </a:r>
            <a:endParaRPr lang="en-US" dirty="0"/>
          </a:p>
        </p:txBody>
      </p:sp>
    </p:spTree>
    <p:extLst>
      <p:ext uri="{BB962C8B-B14F-4D97-AF65-F5344CB8AC3E}">
        <p14:creationId xmlns:p14="http://schemas.microsoft.com/office/powerpoint/2010/main" val="312119177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Nur Titel">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lnSpc>
                <a:spcPct val="100000"/>
              </a:lnSpc>
            </a:pPr>
            <a:fld id="{6C42992D-36F0-49DD-82AD-1BD47487EA06}" type="datetime1">
              <a:rPr lang="de-DE" sz="1200" b="0" strike="noStrike" spc="-1" smtClean="0">
                <a:solidFill>
                  <a:srgbClr val="9D8F88"/>
                </a:solidFill>
                <a:latin typeface="Euphemia"/>
              </a:rPr>
              <a:t>18.06.2018</a:t>
            </a:fld>
            <a:endParaRPr lang="de-DE" sz="1200" b="0" strike="noStrike" spc="-1">
              <a:latin typeface="Times New Roman"/>
            </a:endParaRPr>
          </a:p>
        </p:txBody>
      </p:sp>
      <p:sp>
        <p:nvSpPr>
          <p:cNvPr id="4" name="Footer Placeholder 3"/>
          <p:cNvSpPr>
            <a:spLocks noGrp="1"/>
          </p:cNvSpPr>
          <p:nvPr>
            <p:ph type="ftr" sz="quarter" idx="11"/>
          </p:nvPr>
        </p:nvSpPr>
        <p:spPr/>
        <p:txBody>
          <a:bodyPr/>
          <a:lstStyle/>
          <a:p>
            <a:endParaRPr lang="de-DE" sz="2400" b="0" strike="noStrike" spc="-1">
              <a:latin typeface="Times New Roman"/>
            </a:endParaRPr>
          </a:p>
        </p:txBody>
      </p:sp>
      <p:sp>
        <p:nvSpPr>
          <p:cNvPr id="5" name="Slide Number Placeholder 4"/>
          <p:cNvSpPr>
            <a:spLocks noGrp="1"/>
          </p:cNvSpPr>
          <p:nvPr>
            <p:ph type="sldNum" sz="quarter" idx="12"/>
          </p:nvPr>
        </p:nvSpPr>
        <p:spPr/>
        <p:txBody>
          <a:bodyPr/>
          <a:lstStyle/>
          <a:p>
            <a:pPr algn="r">
              <a:lnSpc>
                <a:spcPct val="100000"/>
              </a:lnSpc>
            </a:pPr>
            <a:fld id="{0A43A6DF-0D61-47E8-B669-9CC9EE0CCA20}" type="slidenum">
              <a:rPr lang="de-DE" sz="1200" b="0" strike="noStrike" spc="-1" smtClean="0">
                <a:solidFill>
                  <a:srgbClr val="9D8F88"/>
                </a:solidFill>
                <a:latin typeface="Euphemia"/>
              </a:rPr>
              <a:t>‹Nr.›</a:t>
            </a:fld>
            <a:endParaRPr lang="de-DE" sz="1200" b="0" strike="noStrike" spc="-1">
              <a:latin typeface="Times New Roman"/>
            </a:endParaRPr>
          </a:p>
        </p:txBody>
      </p:sp>
      <p:sp>
        <p:nvSpPr>
          <p:cNvPr id="6" name="Title 5"/>
          <p:cNvSpPr>
            <a:spLocks noGrp="1"/>
          </p:cNvSpPr>
          <p:nvPr>
            <p:ph type="title"/>
          </p:nvPr>
        </p:nvSpPr>
        <p:spPr/>
        <p:txBody>
          <a:bodyPr/>
          <a:lstStyle/>
          <a:p>
            <a:r>
              <a:rPr lang="de-DE"/>
              <a:t>Mastertitelformat bearbeiten</a:t>
            </a:r>
            <a:endParaRPr lang="en-US"/>
          </a:p>
        </p:txBody>
      </p:sp>
    </p:spTree>
    <p:extLst>
      <p:ext uri="{BB962C8B-B14F-4D97-AF65-F5344CB8AC3E}">
        <p14:creationId xmlns:p14="http://schemas.microsoft.com/office/powerpoint/2010/main" val="340316550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nSpc>
                <a:spcPct val="100000"/>
              </a:lnSpc>
            </a:pPr>
            <a:fld id="{6C42992D-36F0-49DD-82AD-1BD47487EA06}" type="datetime1">
              <a:rPr lang="de-DE" sz="1200" b="0" strike="noStrike" spc="-1" smtClean="0">
                <a:solidFill>
                  <a:srgbClr val="9D8F88"/>
                </a:solidFill>
                <a:latin typeface="Euphemia"/>
              </a:rPr>
              <a:t>18.06.2018</a:t>
            </a:fld>
            <a:endParaRPr lang="de-DE" sz="1200" b="0" strike="noStrike" spc="-1">
              <a:latin typeface="Times New Roman"/>
            </a:endParaRPr>
          </a:p>
        </p:txBody>
      </p:sp>
      <p:sp>
        <p:nvSpPr>
          <p:cNvPr id="3" name="Footer Placeholder 2"/>
          <p:cNvSpPr>
            <a:spLocks noGrp="1"/>
          </p:cNvSpPr>
          <p:nvPr>
            <p:ph type="ftr" sz="quarter" idx="11"/>
          </p:nvPr>
        </p:nvSpPr>
        <p:spPr/>
        <p:txBody>
          <a:bodyPr/>
          <a:lstStyle/>
          <a:p>
            <a:endParaRPr lang="de-DE" sz="2400" b="0" strike="noStrike" spc="-1">
              <a:latin typeface="Times New Roman"/>
            </a:endParaRPr>
          </a:p>
        </p:txBody>
      </p:sp>
      <p:sp>
        <p:nvSpPr>
          <p:cNvPr id="4" name="Slide Number Placeholder 3"/>
          <p:cNvSpPr>
            <a:spLocks noGrp="1"/>
          </p:cNvSpPr>
          <p:nvPr>
            <p:ph type="sldNum" sz="quarter" idx="12"/>
          </p:nvPr>
        </p:nvSpPr>
        <p:spPr/>
        <p:txBody>
          <a:bodyPr/>
          <a:lstStyle/>
          <a:p>
            <a:pPr algn="r">
              <a:lnSpc>
                <a:spcPct val="100000"/>
              </a:lnSpc>
            </a:pPr>
            <a:fld id="{0A43A6DF-0D61-47E8-B669-9CC9EE0CCA20}" type="slidenum">
              <a:rPr lang="de-DE" sz="1200" b="0" strike="noStrike" spc="-1" smtClean="0">
                <a:solidFill>
                  <a:srgbClr val="9D8F88"/>
                </a:solidFill>
                <a:latin typeface="Euphemia"/>
              </a:rPr>
              <a:t>‹Nr.›</a:t>
            </a:fld>
            <a:endParaRPr lang="de-DE" sz="1200" b="0" strike="noStrike" spc="-1">
              <a:latin typeface="Times New Roman"/>
            </a:endParaRPr>
          </a:p>
        </p:txBody>
      </p:sp>
    </p:spTree>
    <p:extLst>
      <p:ext uri="{BB962C8B-B14F-4D97-AF65-F5344CB8AC3E}">
        <p14:creationId xmlns:p14="http://schemas.microsoft.com/office/powerpoint/2010/main" val="230069559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de-DE"/>
              <a:t>Mastertitelformat bearbeiten</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pPr>
              <a:lnSpc>
                <a:spcPct val="100000"/>
              </a:lnSpc>
            </a:pPr>
            <a:fld id="{6C42992D-36F0-49DD-82AD-1BD47487EA06}" type="datetime1">
              <a:rPr lang="de-DE" sz="1200" b="0" strike="noStrike" spc="-1" smtClean="0">
                <a:solidFill>
                  <a:srgbClr val="9D8F88"/>
                </a:solidFill>
                <a:latin typeface="Euphemia"/>
              </a:rPr>
              <a:t>18.06.2018</a:t>
            </a:fld>
            <a:endParaRPr lang="de-DE" sz="1200" b="0" strike="noStrike" spc="-1">
              <a:latin typeface="Times New Roman"/>
            </a:endParaRPr>
          </a:p>
        </p:txBody>
      </p:sp>
      <p:sp>
        <p:nvSpPr>
          <p:cNvPr id="6" name="Footer Placeholder 5"/>
          <p:cNvSpPr>
            <a:spLocks noGrp="1"/>
          </p:cNvSpPr>
          <p:nvPr>
            <p:ph type="ftr" sz="quarter" idx="11"/>
          </p:nvPr>
        </p:nvSpPr>
        <p:spPr/>
        <p:txBody>
          <a:bodyPr/>
          <a:lstStyle/>
          <a:p>
            <a:endParaRPr lang="de-DE" sz="2400" b="0" strike="noStrike" spc="-1">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0A43A6DF-0D61-47E8-B669-9CC9EE0CCA20}" type="slidenum">
              <a:rPr lang="de-DE" sz="1200" b="0" strike="noStrike" spc="-1" smtClean="0">
                <a:solidFill>
                  <a:srgbClr val="9D8F88"/>
                </a:solidFill>
                <a:latin typeface="Euphemia"/>
              </a:rPr>
              <a:t>‹Nr.›</a:t>
            </a:fld>
            <a:endParaRPr lang="de-DE" sz="1200" b="0" strike="noStrike" spc="-1">
              <a:latin typeface="Times New Roman"/>
            </a:endParaRPr>
          </a:p>
        </p:txBody>
      </p:sp>
    </p:spTree>
    <p:extLst>
      <p:ext uri="{BB962C8B-B14F-4D97-AF65-F5344CB8AC3E}">
        <p14:creationId xmlns:p14="http://schemas.microsoft.com/office/powerpoint/2010/main" val="364366371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de-DE"/>
              <a:t>Mastertitelformat bearbeiten</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pPr>
              <a:lnSpc>
                <a:spcPct val="100000"/>
              </a:lnSpc>
            </a:pPr>
            <a:fld id="{6C42992D-36F0-49DD-82AD-1BD47487EA06}" type="datetime1">
              <a:rPr lang="de-DE" sz="1200" b="0" strike="noStrike" spc="-1" smtClean="0">
                <a:solidFill>
                  <a:srgbClr val="9D8F88"/>
                </a:solidFill>
                <a:latin typeface="Euphemia"/>
              </a:rPr>
              <a:t>18.06.2018</a:t>
            </a:fld>
            <a:endParaRPr lang="de-DE" sz="1200" b="0" strike="noStrike" spc="-1">
              <a:latin typeface="Times New Roman"/>
            </a:endParaRPr>
          </a:p>
        </p:txBody>
      </p:sp>
      <p:sp>
        <p:nvSpPr>
          <p:cNvPr id="6" name="Footer Placeholder 5"/>
          <p:cNvSpPr>
            <a:spLocks noGrp="1"/>
          </p:cNvSpPr>
          <p:nvPr>
            <p:ph type="ftr" sz="quarter" idx="11"/>
          </p:nvPr>
        </p:nvSpPr>
        <p:spPr/>
        <p:txBody>
          <a:bodyPr/>
          <a:lstStyle/>
          <a:p>
            <a:endParaRPr lang="de-DE" sz="2400" b="0" strike="noStrike" spc="-1">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0A43A6DF-0D61-47E8-B669-9CC9EE0CCA20}" type="slidenum">
              <a:rPr lang="de-DE" sz="1200" b="0" strike="noStrike" spc="-1" smtClean="0">
                <a:solidFill>
                  <a:srgbClr val="9D8F88"/>
                </a:solidFill>
                <a:latin typeface="Euphemia"/>
              </a:rPr>
              <a:t>‹Nr.›</a:t>
            </a:fld>
            <a:endParaRPr lang="de-DE" sz="1200" b="0" strike="noStrike" spc="-1">
              <a:latin typeface="Times New Roman"/>
            </a:endParaRPr>
          </a:p>
        </p:txBody>
      </p:sp>
    </p:spTree>
    <p:extLst>
      <p:ext uri="{BB962C8B-B14F-4D97-AF65-F5344CB8AC3E}">
        <p14:creationId xmlns:p14="http://schemas.microsoft.com/office/powerpoint/2010/main" val="94397717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pPr>
              <a:lnSpc>
                <a:spcPct val="100000"/>
              </a:lnSpc>
            </a:pPr>
            <a:fld id="{6C42992D-36F0-49DD-82AD-1BD47487EA06}" type="datetime1">
              <a:rPr lang="de-DE" sz="1200" b="0" strike="noStrike" spc="-1" smtClean="0">
                <a:solidFill>
                  <a:srgbClr val="9D8F88"/>
                </a:solidFill>
                <a:latin typeface="Euphemia"/>
              </a:rPr>
              <a:t>18.06.2018</a:t>
            </a:fld>
            <a:endParaRPr lang="de-DE" sz="1200" b="0" strike="noStrike" spc="-1">
              <a:latin typeface="Times New Roman"/>
            </a:endParaRPr>
          </a:p>
        </p:txBody>
      </p:sp>
      <p:sp>
        <p:nvSpPr>
          <p:cNvPr id="5" name="Footer Placeholder 4"/>
          <p:cNvSpPr>
            <a:spLocks noGrp="1"/>
          </p:cNvSpPr>
          <p:nvPr>
            <p:ph type="ftr" sz="quarter" idx="11"/>
          </p:nvPr>
        </p:nvSpPr>
        <p:spPr/>
        <p:txBody>
          <a:bodyPr/>
          <a:lstStyle/>
          <a:p>
            <a:endParaRPr lang="de-DE"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0A43A6DF-0D61-47E8-B669-9CC9EE0CCA20}" type="slidenum">
              <a:rPr lang="de-DE" sz="1200" b="0" strike="noStrike" spc="-1" smtClean="0">
                <a:solidFill>
                  <a:srgbClr val="9D8F88"/>
                </a:solidFill>
                <a:latin typeface="Euphemia"/>
              </a:rPr>
              <a:t>‹Nr.›</a:t>
            </a:fld>
            <a:endParaRPr lang="de-DE" sz="1200" b="0" strike="noStrike" spc="-1">
              <a:latin typeface="Times New Roman"/>
            </a:endParaRPr>
          </a:p>
        </p:txBody>
      </p:sp>
    </p:spTree>
    <p:extLst>
      <p:ext uri="{BB962C8B-B14F-4D97-AF65-F5344CB8AC3E}">
        <p14:creationId xmlns:p14="http://schemas.microsoft.com/office/powerpoint/2010/main" val="1648950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104840" y="2292120"/>
            <a:ext cx="5733720" cy="2219400"/>
          </a:xfrm>
          <a:prstGeom prst="rect">
            <a:avLst/>
          </a:prstGeom>
        </p:spPr>
        <p:txBody>
          <a:bodyPr lIns="0" tIns="0" rIns="0" bIns="0" anchor="ctr"/>
          <a:lstStyle/>
          <a:p>
            <a:endParaRPr lang="en-US" sz="1800" b="0" strike="noStrike" spc="-1">
              <a:solidFill>
                <a:srgbClr val="514843"/>
              </a:solidFill>
              <a:latin typeface="Euphemia"/>
            </a:endParaRPr>
          </a:p>
        </p:txBody>
      </p:sp>
      <p:sp>
        <p:nvSpPr>
          <p:cNvPr id="25" name="PlaceHolder 2"/>
          <p:cNvSpPr>
            <a:spLocks noGrp="1"/>
          </p:cNvSpPr>
          <p:nvPr>
            <p:ph type="body"/>
          </p:nvPr>
        </p:nvSpPr>
        <p:spPr>
          <a:xfrm>
            <a:off x="6981120" y="1310760"/>
            <a:ext cx="2542680" cy="2007360"/>
          </a:xfrm>
          <a:prstGeom prst="rect">
            <a:avLst/>
          </a:prstGeom>
        </p:spPr>
        <p:txBody>
          <a:bodyPr lIns="0" tIns="0" rIns="0" bIns="0">
            <a:normAutofit/>
          </a:bodyPr>
          <a:lstStyle/>
          <a:p>
            <a:endParaRPr lang="en-US" sz="2000" b="0" strike="noStrike" spc="-1">
              <a:solidFill>
                <a:srgbClr val="514843"/>
              </a:solidFill>
              <a:latin typeface="Euphemia"/>
            </a:endParaRPr>
          </a:p>
        </p:txBody>
      </p:sp>
      <p:sp>
        <p:nvSpPr>
          <p:cNvPr id="26" name="PlaceHolder 3"/>
          <p:cNvSpPr>
            <a:spLocks noGrp="1"/>
          </p:cNvSpPr>
          <p:nvPr>
            <p:ph type="body"/>
          </p:nvPr>
        </p:nvSpPr>
        <p:spPr>
          <a:xfrm>
            <a:off x="9651240" y="1310760"/>
            <a:ext cx="2542680" cy="4208400"/>
          </a:xfrm>
          <a:prstGeom prst="rect">
            <a:avLst/>
          </a:prstGeom>
        </p:spPr>
        <p:txBody>
          <a:bodyPr lIns="0" tIns="0" rIns="0" bIns="0">
            <a:normAutofit/>
          </a:bodyPr>
          <a:lstStyle/>
          <a:p>
            <a:endParaRPr lang="en-US" sz="2000" b="0" strike="noStrike" spc="-1">
              <a:solidFill>
                <a:srgbClr val="514843"/>
              </a:solidFill>
              <a:latin typeface="Euphemia"/>
            </a:endParaRPr>
          </a:p>
        </p:txBody>
      </p:sp>
      <p:sp>
        <p:nvSpPr>
          <p:cNvPr id="27" name="PlaceHolder 4"/>
          <p:cNvSpPr>
            <a:spLocks noGrp="1"/>
          </p:cNvSpPr>
          <p:nvPr>
            <p:ph type="body"/>
          </p:nvPr>
        </p:nvSpPr>
        <p:spPr>
          <a:xfrm>
            <a:off x="6981120" y="3509280"/>
            <a:ext cx="2542680" cy="2007360"/>
          </a:xfrm>
          <a:prstGeom prst="rect">
            <a:avLst/>
          </a:prstGeom>
        </p:spPr>
        <p:txBody>
          <a:bodyPr lIns="0" tIns="0" rIns="0" bIns="0">
            <a:normAutofit/>
          </a:bodyPr>
          <a:lstStyle/>
          <a:p>
            <a:endParaRPr lang="en-US" sz="2000" b="0" strike="noStrike" spc="-1">
              <a:solidFill>
                <a:srgbClr val="514843"/>
              </a:solidFill>
              <a:latin typeface="Euphemia"/>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de-DE"/>
              <a:t>Mastertitelformat bearbeiten</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e Placeholder 3"/>
          <p:cNvSpPr>
            <a:spLocks noGrp="1"/>
          </p:cNvSpPr>
          <p:nvPr>
            <p:ph type="dt" sz="half" idx="10"/>
          </p:nvPr>
        </p:nvSpPr>
        <p:spPr/>
        <p:txBody>
          <a:bodyPr/>
          <a:lstStyle/>
          <a:p>
            <a:pPr>
              <a:lnSpc>
                <a:spcPct val="100000"/>
              </a:lnSpc>
            </a:pPr>
            <a:fld id="{6C42992D-36F0-49DD-82AD-1BD47487EA06}" type="datetime1">
              <a:rPr lang="de-DE" sz="1200" b="0" strike="noStrike" spc="-1" smtClean="0">
                <a:solidFill>
                  <a:srgbClr val="9D8F88"/>
                </a:solidFill>
                <a:latin typeface="Euphemia"/>
              </a:rPr>
              <a:t>18.06.2018</a:t>
            </a:fld>
            <a:endParaRPr lang="de-DE" sz="1200" b="0" strike="noStrike" spc="-1">
              <a:latin typeface="Times New Roman"/>
            </a:endParaRPr>
          </a:p>
        </p:txBody>
      </p:sp>
      <p:sp>
        <p:nvSpPr>
          <p:cNvPr id="5" name="Footer Placeholder 4"/>
          <p:cNvSpPr>
            <a:spLocks noGrp="1"/>
          </p:cNvSpPr>
          <p:nvPr>
            <p:ph type="ftr" sz="quarter" idx="11"/>
          </p:nvPr>
        </p:nvSpPr>
        <p:spPr/>
        <p:txBody>
          <a:bodyPr/>
          <a:lstStyle/>
          <a:p>
            <a:endParaRPr lang="de-DE"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0A43A6DF-0D61-47E8-B669-9CC9EE0CCA20}" type="slidenum">
              <a:rPr lang="de-DE" sz="1200" b="0" strike="noStrike" spc="-1" smtClean="0">
                <a:solidFill>
                  <a:srgbClr val="9D8F88"/>
                </a:solidFill>
                <a:latin typeface="Euphemia"/>
              </a:rPr>
              <a:t>‹Nr.›</a:t>
            </a:fld>
            <a:endParaRPr lang="de-DE" sz="1200" b="0" strike="noStrike" spc="-1">
              <a:latin typeface="Times New Roman"/>
            </a:endParaRPr>
          </a:p>
        </p:txBody>
      </p:sp>
    </p:spTree>
    <p:extLst>
      <p:ext uri="{BB962C8B-B14F-4D97-AF65-F5344CB8AC3E}">
        <p14:creationId xmlns:p14="http://schemas.microsoft.com/office/powerpoint/2010/main" val="409634180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59" name="PlaceHolder 1"/>
          <p:cNvSpPr>
            <a:spLocks noGrp="1"/>
          </p:cNvSpPr>
          <p:nvPr>
            <p:ph type="title"/>
          </p:nvPr>
        </p:nvSpPr>
        <p:spPr>
          <a:xfrm>
            <a:off x="1104840" y="2292120"/>
            <a:ext cx="5733720" cy="2219400"/>
          </a:xfrm>
          <a:prstGeom prst="rect">
            <a:avLst/>
          </a:prstGeom>
        </p:spPr>
        <p:txBody>
          <a:bodyPr lIns="0" tIns="0" rIns="0" bIns="0" anchor="ctr"/>
          <a:lstStyle/>
          <a:p>
            <a:endParaRPr lang="en-US" sz="1800" b="0" strike="noStrike" spc="-1">
              <a:solidFill>
                <a:srgbClr val="514843"/>
              </a:solidFill>
              <a:latin typeface="Euphemia"/>
            </a:endParaRPr>
          </a:p>
        </p:txBody>
      </p:sp>
      <p:sp>
        <p:nvSpPr>
          <p:cNvPr id="60" name="PlaceHolder 2"/>
          <p:cNvSpPr>
            <a:spLocks noGrp="1"/>
          </p:cNvSpPr>
          <p:nvPr>
            <p:ph type="subTitle"/>
          </p:nvPr>
        </p:nvSpPr>
        <p:spPr>
          <a:xfrm>
            <a:off x="6981120" y="1310760"/>
            <a:ext cx="5210640" cy="4208400"/>
          </a:xfrm>
          <a:prstGeom prst="rect">
            <a:avLst/>
          </a:prstGeom>
        </p:spPr>
        <p:txBody>
          <a:bodyPr lIns="0" tIns="0" rIns="0" bIns="0" anchor="ctr"/>
          <a:lstStyle/>
          <a:p>
            <a:pPr algn="ctr"/>
            <a:endParaRPr lang="de-DE" sz="3200" b="0" strike="noStrike" spc="-1">
              <a:latin typeface="Arial"/>
            </a:endParaRPr>
          </a:p>
        </p:txBody>
      </p:sp>
    </p:spTree>
    <p:extLst>
      <p:ext uri="{BB962C8B-B14F-4D97-AF65-F5344CB8AC3E}">
        <p14:creationId xmlns:p14="http://schemas.microsoft.com/office/powerpoint/2010/main" val="4061079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1104840" y="2292120"/>
            <a:ext cx="5733720" cy="2219400"/>
          </a:xfrm>
          <a:prstGeom prst="rect">
            <a:avLst/>
          </a:prstGeom>
        </p:spPr>
        <p:txBody>
          <a:bodyPr lIns="0" tIns="0" rIns="0" bIns="0" anchor="ctr"/>
          <a:lstStyle/>
          <a:p>
            <a:endParaRPr lang="en-US" sz="1800" b="0" strike="noStrike" spc="-1">
              <a:solidFill>
                <a:srgbClr val="514843"/>
              </a:solidFill>
              <a:latin typeface="Euphemia"/>
            </a:endParaRPr>
          </a:p>
        </p:txBody>
      </p:sp>
      <p:sp>
        <p:nvSpPr>
          <p:cNvPr id="29" name="PlaceHolder 2"/>
          <p:cNvSpPr>
            <a:spLocks noGrp="1"/>
          </p:cNvSpPr>
          <p:nvPr>
            <p:ph type="body"/>
          </p:nvPr>
        </p:nvSpPr>
        <p:spPr>
          <a:xfrm>
            <a:off x="6981120" y="1310760"/>
            <a:ext cx="2542680" cy="4208400"/>
          </a:xfrm>
          <a:prstGeom prst="rect">
            <a:avLst/>
          </a:prstGeom>
        </p:spPr>
        <p:txBody>
          <a:bodyPr lIns="0" tIns="0" rIns="0" bIns="0">
            <a:normAutofit/>
          </a:bodyPr>
          <a:lstStyle/>
          <a:p>
            <a:endParaRPr lang="en-US" sz="2000" b="0" strike="noStrike" spc="-1">
              <a:solidFill>
                <a:srgbClr val="514843"/>
              </a:solidFill>
              <a:latin typeface="Euphemia"/>
            </a:endParaRPr>
          </a:p>
        </p:txBody>
      </p:sp>
      <p:sp>
        <p:nvSpPr>
          <p:cNvPr id="30" name="PlaceHolder 3"/>
          <p:cNvSpPr>
            <a:spLocks noGrp="1"/>
          </p:cNvSpPr>
          <p:nvPr>
            <p:ph type="body"/>
          </p:nvPr>
        </p:nvSpPr>
        <p:spPr>
          <a:xfrm>
            <a:off x="9651240" y="1310760"/>
            <a:ext cx="2542680" cy="2007360"/>
          </a:xfrm>
          <a:prstGeom prst="rect">
            <a:avLst/>
          </a:prstGeom>
        </p:spPr>
        <p:txBody>
          <a:bodyPr lIns="0" tIns="0" rIns="0" bIns="0">
            <a:normAutofit/>
          </a:bodyPr>
          <a:lstStyle/>
          <a:p>
            <a:endParaRPr lang="en-US" sz="2000" b="0" strike="noStrike" spc="-1">
              <a:solidFill>
                <a:srgbClr val="514843"/>
              </a:solidFill>
              <a:latin typeface="Euphemia"/>
            </a:endParaRPr>
          </a:p>
        </p:txBody>
      </p:sp>
      <p:sp>
        <p:nvSpPr>
          <p:cNvPr id="31" name="PlaceHolder 4"/>
          <p:cNvSpPr>
            <a:spLocks noGrp="1"/>
          </p:cNvSpPr>
          <p:nvPr>
            <p:ph type="body"/>
          </p:nvPr>
        </p:nvSpPr>
        <p:spPr>
          <a:xfrm>
            <a:off x="9651240" y="3509280"/>
            <a:ext cx="2542680" cy="2007360"/>
          </a:xfrm>
          <a:prstGeom prst="rect">
            <a:avLst/>
          </a:prstGeom>
        </p:spPr>
        <p:txBody>
          <a:bodyPr lIns="0" tIns="0" rIns="0" bIns="0">
            <a:normAutofit/>
          </a:bodyPr>
          <a:lstStyle/>
          <a:p>
            <a:endParaRPr lang="en-US" sz="2000" b="0" strike="noStrike" spc="-1">
              <a:solidFill>
                <a:srgbClr val="514843"/>
              </a:solidFill>
              <a:latin typeface="Euphemi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104840" y="2292120"/>
            <a:ext cx="5733720" cy="2219400"/>
          </a:xfrm>
          <a:prstGeom prst="rect">
            <a:avLst/>
          </a:prstGeom>
        </p:spPr>
        <p:txBody>
          <a:bodyPr lIns="0" tIns="0" rIns="0" bIns="0" anchor="ctr"/>
          <a:lstStyle/>
          <a:p>
            <a:endParaRPr lang="en-US" sz="1800" b="0" strike="noStrike" spc="-1">
              <a:solidFill>
                <a:srgbClr val="514843"/>
              </a:solidFill>
              <a:latin typeface="Euphemia"/>
            </a:endParaRPr>
          </a:p>
        </p:txBody>
      </p:sp>
      <p:sp>
        <p:nvSpPr>
          <p:cNvPr id="33" name="PlaceHolder 2"/>
          <p:cNvSpPr>
            <a:spLocks noGrp="1"/>
          </p:cNvSpPr>
          <p:nvPr>
            <p:ph type="body"/>
          </p:nvPr>
        </p:nvSpPr>
        <p:spPr>
          <a:xfrm>
            <a:off x="6981120" y="1310760"/>
            <a:ext cx="2542680" cy="2007360"/>
          </a:xfrm>
          <a:prstGeom prst="rect">
            <a:avLst/>
          </a:prstGeom>
        </p:spPr>
        <p:txBody>
          <a:bodyPr lIns="0" tIns="0" rIns="0" bIns="0">
            <a:normAutofit/>
          </a:bodyPr>
          <a:lstStyle/>
          <a:p>
            <a:endParaRPr lang="en-US" sz="2000" b="0" strike="noStrike" spc="-1">
              <a:solidFill>
                <a:srgbClr val="514843"/>
              </a:solidFill>
              <a:latin typeface="Euphemia"/>
            </a:endParaRPr>
          </a:p>
        </p:txBody>
      </p:sp>
      <p:sp>
        <p:nvSpPr>
          <p:cNvPr id="34" name="PlaceHolder 3"/>
          <p:cNvSpPr>
            <a:spLocks noGrp="1"/>
          </p:cNvSpPr>
          <p:nvPr>
            <p:ph type="body"/>
          </p:nvPr>
        </p:nvSpPr>
        <p:spPr>
          <a:xfrm>
            <a:off x="9651240" y="1310760"/>
            <a:ext cx="2542680" cy="2007360"/>
          </a:xfrm>
          <a:prstGeom prst="rect">
            <a:avLst/>
          </a:prstGeom>
        </p:spPr>
        <p:txBody>
          <a:bodyPr lIns="0" tIns="0" rIns="0" bIns="0">
            <a:normAutofit/>
          </a:bodyPr>
          <a:lstStyle/>
          <a:p>
            <a:endParaRPr lang="en-US" sz="2000" b="0" strike="noStrike" spc="-1">
              <a:solidFill>
                <a:srgbClr val="514843"/>
              </a:solidFill>
              <a:latin typeface="Euphemia"/>
            </a:endParaRPr>
          </a:p>
        </p:txBody>
      </p:sp>
      <p:sp>
        <p:nvSpPr>
          <p:cNvPr id="35" name="PlaceHolder 4"/>
          <p:cNvSpPr>
            <a:spLocks noGrp="1"/>
          </p:cNvSpPr>
          <p:nvPr>
            <p:ph type="body"/>
          </p:nvPr>
        </p:nvSpPr>
        <p:spPr>
          <a:xfrm>
            <a:off x="6981120" y="3509280"/>
            <a:ext cx="5210640" cy="2007360"/>
          </a:xfrm>
          <a:prstGeom prst="rect">
            <a:avLst/>
          </a:prstGeom>
        </p:spPr>
        <p:txBody>
          <a:bodyPr lIns="0" tIns="0" rIns="0" bIns="0">
            <a:normAutofit/>
          </a:bodyPr>
          <a:lstStyle/>
          <a:p>
            <a:endParaRPr lang="en-US" sz="2000" b="0" strike="noStrike" spc="-1">
              <a:solidFill>
                <a:srgbClr val="514843"/>
              </a:solidFill>
              <a:latin typeface="Euphemia"/>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theme" Target="../theme/theme5.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theme" Target="../theme/theme6.xml"/><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slideLayout" Target="../slideLayouts/slideLayout71.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3"/>
        </a:solidFill>
        <a:effectLst/>
      </p:bgPr>
    </p:bg>
    <p:spTree>
      <p:nvGrpSpPr>
        <p:cNvPr id="1" name=""/>
        <p:cNvGrpSpPr/>
        <p:nvPr/>
      </p:nvGrpSpPr>
      <p:grpSpPr>
        <a:xfrm>
          <a:off x="0" y="0"/>
          <a:ext cx="0" cy="0"/>
          <a:chOff x="0" y="0"/>
          <a:chExt cx="0" cy="0"/>
        </a:xfrm>
      </p:grpSpPr>
      <p:grpSp>
        <p:nvGrpSpPr>
          <p:cNvPr id="15" name="Group 1"/>
          <p:cNvGrpSpPr/>
          <p:nvPr/>
        </p:nvGrpSpPr>
        <p:grpSpPr>
          <a:xfrm>
            <a:off x="1103040" y="1218960"/>
            <a:ext cx="9985320" cy="84960"/>
            <a:chOff x="1103040" y="1218960"/>
            <a:chExt cx="9985320" cy="84960"/>
          </a:xfrm>
        </p:grpSpPr>
        <p:sp>
          <p:nvSpPr>
            <p:cNvPr id="16" name="Line 2"/>
            <p:cNvSpPr/>
            <p:nvPr/>
          </p:nvSpPr>
          <p:spPr>
            <a:xfrm flipH="1">
              <a:off x="1103040" y="1218960"/>
              <a:ext cx="9985320" cy="360"/>
            </a:xfrm>
            <a:prstGeom prst="line">
              <a:avLst/>
            </a:prstGeom>
            <a:ln w="38160">
              <a:solidFill>
                <a:schemeClr val="tx1"/>
              </a:solidFill>
              <a:miter/>
            </a:ln>
          </p:spPr>
          <p:style>
            <a:lnRef idx="1">
              <a:schemeClr val="accent1"/>
            </a:lnRef>
            <a:fillRef idx="0">
              <a:schemeClr val="accent1"/>
            </a:fillRef>
            <a:effectRef idx="0">
              <a:schemeClr val="accent1"/>
            </a:effectRef>
            <a:fontRef idx="minor"/>
          </p:style>
        </p:sp>
        <p:sp>
          <p:nvSpPr>
            <p:cNvPr id="2" name="Line 3"/>
            <p:cNvSpPr/>
            <p:nvPr/>
          </p:nvSpPr>
          <p:spPr>
            <a:xfrm flipH="1">
              <a:off x="1103040" y="1303560"/>
              <a:ext cx="9985320" cy="360"/>
            </a:xfrm>
            <a:prstGeom prst="line">
              <a:avLst/>
            </a:prstGeom>
            <a:ln w="12600">
              <a:solidFill>
                <a:schemeClr val="tx1"/>
              </a:solidFill>
              <a:miter/>
            </a:ln>
          </p:spPr>
          <p:style>
            <a:lnRef idx="1">
              <a:schemeClr val="accent1"/>
            </a:lnRef>
            <a:fillRef idx="0">
              <a:schemeClr val="accent1"/>
            </a:fillRef>
            <a:effectRef idx="0">
              <a:schemeClr val="accent1"/>
            </a:effectRef>
            <a:fontRef idx="minor"/>
          </p:style>
        </p:sp>
      </p:grpSp>
      <p:grpSp>
        <p:nvGrpSpPr>
          <p:cNvPr id="3" name="Group 4"/>
          <p:cNvGrpSpPr/>
          <p:nvPr/>
        </p:nvGrpSpPr>
        <p:grpSpPr>
          <a:xfrm>
            <a:off x="0" y="5645160"/>
            <a:ext cx="12191760" cy="63720"/>
            <a:chOff x="0" y="5645160"/>
            <a:chExt cx="12191760" cy="63720"/>
          </a:xfrm>
        </p:grpSpPr>
        <p:sp>
          <p:nvSpPr>
            <p:cNvPr id="4" name="Line 5"/>
            <p:cNvSpPr/>
            <p:nvPr/>
          </p:nvSpPr>
          <p:spPr>
            <a:xfrm flipH="1">
              <a:off x="0" y="5645160"/>
              <a:ext cx="12191760" cy="360"/>
            </a:xfrm>
            <a:prstGeom prst="line">
              <a:avLst/>
            </a:prstGeom>
            <a:ln w="38160">
              <a:solidFill>
                <a:schemeClr val="tx1"/>
              </a:solidFill>
              <a:miter/>
            </a:ln>
          </p:spPr>
          <p:style>
            <a:lnRef idx="1">
              <a:schemeClr val="accent1"/>
            </a:lnRef>
            <a:fillRef idx="0">
              <a:schemeClr val="accent1"/>
            </a:fillRef>
            <a:effectRef idx="0">
              <a:schemeClr val="accent1"/>
            </a:effectRef>
            <a:fontRef idx="minor"/>
          </p:style>
        </p:sp>
        <p:sp>
          <p:nvSpPr>
            <p:cNvPr id="5" name="Line 6"/>
            <p:cNvSpPr/>
            <p:nvPr/>
          </p:nvSpPr>
          <p:spPr>
            <a:xfrm flipH="1">
              <a:off x="0" y="5708520"/>
              <a:ext cx="12191760" cy="360"/>
            </a:xfrm>
            <a:prstGeom prst="line">
              <a:avLst/>
            </a:prstGeom>
            <a:ln w="12600">
              <a:solidFill>
                <a:schemeClr val="tx1"/>
              </a:solidFill>
              <a:miter/>
            </a:ln>
          </p:spPr>
          <p:style>
            <a:lnRef idx="1">
              <a:schemeClr val="accent1"/>
            </a:lnRef>
            <a:fillRef idx="0">
              <a:schemeClr val="accent1"/>
            </a:fillRef>
            <a:effectRef idx="0">
              <a:schemeClr val="accent1"/>
            </a:effectRef>
            <a:fontRef idx="minor"/>
          </p:style>
        </p:sp>
      </p:grpSp>
      <p:grpSp>
        <p:nvGrpSpPr>
          <p:cNvPr id="6" name="Group 7"/>
          <p:cNvGrpSpPr/>
          <p:nvPr/>
        </p:nvGrpSpPr>
        <p:grpSpPr>
          <a:xfrm>
            <a:off x="0" y="1142640"/>
            <a:ext cx="12191760" cy="63720"/>
            <a:chOff x="0" y="1142640"/>
            <a:chExt cx="12191760" cy="63720"/>
          </a:xfrm>
        </p:grpSpPr>
        <p:sp>
          <p:nvSpPr>
            <p:cNvPr id="7" name="Line 8"/>
            <p:cNvSpPr/>
            <p:nvPr/>
          </p:nvSpPr>
          <p:spPr>
            <a:xfrm>
              <a:off x="0" y="1206000"/>
              <a:ext cx="12191760" cy="360"/>
            </a:xfrm>
            <a:prstGeom prst="line">
              <a:avLst/>
            </a:prstGeom>
            <a:ln w="38160">
              <a:solidFill>
                <a:schemeClr val="tx1"/>
              </a:solidFill>
              <a:miter/>
            </a:ln>
          </p:spPr>
          <p:style>
            <a:lnRef idx="1">
              <a:schemeClr val="accent1"/>
            </a:lnRef>
            <a:fillRef idx="0">
              <a:schemeClr val="accent1"/>
            </a:fillRef>
            <a:effectRef idx="0">
              <a:schemeClr val="accent1"/>
            </a:effectRef>
            <a:fontRef idx="minor"/>
          </p:style>
        </p:sp>
        <p:sp>
          <p:nvSpPr>
            <p:cNvPr id="8" name="Line 9"/>
            <p:cNvSpPr/>
            <p:nvPr/>
          </p:nvSpPr>
          <p:spPr>
            <a:xfrm>
              <a:off x="0" y="1142640"/>
              <a:ext cx="12191760" cy="360"/>
            </a:xfrm>
            <a:prstGeom prst="line">
              <a:avLst/>
            </a:prstGeom>
            <a:ln w="12600">
              <a:solidFill>
                <a:schemeClr val="tx1"/>
              </a:solidFill>
              <a:miter/>
            </a:ln>
          </p:spPr>
          <p:style>
            <a:lnRef idx="1">
              <a:schemeClr val="accent1"/>
            </a:lnRef>
            <a:fillRef idx="0">
              <a:schemeClr val="accent1"/>
            </a:fillRef>
            <a:effectRef idx="0">
              <a:schemeClr val="accent1"/>
            </a:effectRef>
            <a:fontRef idx="minor"/>
          </p:style>
        </p:sp>
      </p:grpSp>
      <p:sp>
        <p:nvSpPr>
          <p:cNvPr id="9" name="CustomShape 10"/>
          <p:cNvSpPr/>
          <p:nvPr/>
        </p:nvSpPr>
        <p:spPr>
          <a:xfrm>
            <a:off x="0" y="5778000"/>
            <a:ext cx="12191760" cy="107964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10" name="CustomShape 11"/>
          <p:cNvSpPr/>
          <p:nvPr/>
        </p:nvSpPr>
        <p:spPr>
          <a:xfrm>
            <a:off x="0" y="0"/>
            <a:ext cx="12191760" cy="107964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11" name="PlaceHolder 12"/>
          <p:cNvSpPr>
            <a:spLocks noGrp="1"/>
          </p:cNvSpPr>
          <p:nvPr>
            <p:ph type="title"/>
          </p:nvPr>
        </p:nvSpPr>
        <p:spPr>
          <a:xfrm>
            <a:off x="1104840" y="2292120"/>
            <a:ext cx="5733720" cy="2219400"/>
          </a:xfrm>
          <a:prstGeom prst="rect">
            <a:avLst/>
          </a:prstGeom>
        </p:spPr>
        <p:txBody>
          <a:bodyPr lIns="0" rIns="0" anchor="ctr">
            <a:normAutofit/>
          </a:bodyPr>
          <a:lstStyle/>
          <a:p>
            <a:pPr>
              <a:lnSpc>
                <a:spcPct val="90000"/>
              </a:lnSpc>
            </a:pPr>
            <a:r>
              <a:rPr lang="en-US" sz="4000" b="0" strike="noStrike" cap="all" spc="-1">
                <a:solidFill>
                  <a:srgbClr val="514843"/>
                </a:solidFill>
                <a:latin typeface="Plantagenet Cherokee"/>
              </a:rPr>
              <a:t>Mastertitelformat bearbeiten</a:t>
            </a:r>
            <a:endParaRPr lang="en-US" sz="4000" b="0" strike="noStrike" spc="-1">
              <a:solidFill>
                <a:srgbClr val="514843"/>
              </a:solidFill>
              <a:latin typeface="Euphemia"/>
            </a:endParaRPr>
          </a:p>
        </p:txBody>
      </p:sp>
      <p:pic>
        <p:nvPicPr>
          <p:cNvPr id="12" name="Bild 9"/>
          <p:cNvPicPr/>
          <p:nvPr/>
        </p:nvPicPr>
        <p:blipFill>
          <a:blip r:embed="rId14">
            <a:extLst>
              <a:ext uri="{BEBA8EAE-BF5A-486C-A8C5-ECC9F3942E4B}">
                <a14:imgProps xmlns:a14="http://schemas.microsoft.com/office/drawing/2010/main">
                  <a14:imgLayer r:embed="rId15">
                    <a14:imgEffect>
                      <a14:saturation sat="30000"/>
                    </a14:imgEffect>
                  </a14:imgLayer>
                </a14:imgProps>
              </a:ext>
            </a:extLst>
          </a:blip>
          <a:stretch/>
        </p:blipFill>
        <p:spPr>
          <a:xfrm>
            <a:off x="1325880" y="0"/>
            <a:ext cx="1747080" cy="2291760"/>
          </a:xfrm>
          <a:prstGeom prst="rect">
            <a:avLst/>
          </a:prstGeom>
          <a:ln>
            <a:noFill/>
          </a:ln>
        </p:spPr>
      </p:pic>
      <p:sp>
        <p:nvSpPr>
          <p:cNvPr id="13" name="PlaceHolder 13"/>
          <p:cNvSpPr>
            <a:spLocks noGrp="1"/>
          </p:cNvSpPr>
          <p:nvPr>
            <p:ph type="body"/>
          </p:nvPr>
        </p:nvSpPr>
        <p:spPr>
          <a:xfrm>
            <a:off x="6981120" y="1310760"/>
            <a:ext cx="5210640" cy="4208400"/>
          </a:xfrm>
          <a:prstGeom prst="rect">
            <a:avLst/>
          </a:prstGeom>
        </p:spPr>
        <p:txBody>
          <a:bodyPr lIns="90000" tIns="1005840" rIns="90000" bIns="45000"/>
          <a:lstStyle/>
          <a:p>
            <a:pPr algn="ctr">
              <a:lnSpc>
                <a:spcPct val="100000"/>
              </a:lnSpc>
            </a:pPr>
            <a:r>
              <a:rPr lang="en-US" sz="1800" b="0" strike="noStrike" spc="-1">
                <a:solidFill>
                  <a:srgbClr val="514843"/>
                </a:solidFill>
                <a:latin typeface="Euphemia"/>
              </a:rPr>
              <a:t>Bild durch Klicken auf Symbol hinzufügen</a:t>
            </a:r>
          </a:p>
        </p:txBody>
      </p:sp>
      <p:sp>
        <p:nvSpPr>
          <p:cNvPr id="14" name="CustomShape 14"/>
          <p:cNvSpPr/>
          <p:nvPr/>
        </p:nvSpPr>
        <p:spPr>
          <a:xfrm>
            <a:off x="12344400" y="0"/>
            <a:ext cx="1294920" cy="685764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p:style>
        <p:txBody>
          <a:bodyPr/>
          <a:lstStyle/>
          <a:p>
            <a:pPr>
              <a:lnSpc>
                <a:spcPct val="100000"/>
              </a:lnSpc>
            </a:pPr>
            <a:r>
              <a:rPr lang="de-DE" sz="1200" b="1" i="1" strike="noStrike" spc="-1">
                <a:solidFill>
                  <a:srgbClr val="FFFFFF"/>
                </a:solidFill>
                <a:latin typeface="Arial"/>
              </a:rPr>
              <a:t>NOTIZ:</a:t>
            </a:r>
            <a:endParaRPr lang="de-DE" sz="1200" b="0" strike="noStrike" spc="-1">
              <a:latin typeface="Arial"/>
            </a:endParaRPr>
          </a:p>
          <a:p>
            <a:pPr>
              <a:lnSpc>
                <a:spcPct val="100000"/>
              </a:lnSpc>
            </a:pPr>
            <a:r>
              <a:rPr lang="de-DE" sz="1200" b="0" i="1" strike="noStrike" spc="-1">
                <a:solidFill>
                  <a:srgbClr val="FFFFFF"/>
                </a:solidFill>
                <a:latin typeface="Arial"/>
              </a:rPr>
              <a:t>Wenn Sie das Bild auf dieser Folie ändern möchten, wählen Sie es aus, und löschen Sie es. Klicken Sie anschließend auf das Symbol "Bilder" im Platzhalter, um ein eigenes Bild einzufügen.</a:t>
            </a:r>
            <a:endParaRPr lang="de-DE" sz="1200" b="0" strike="noStrike" spc="-1">
              <a:latin typeface="Aria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3"/>
        </a:solidFill>
        <a:effectLst/>
      </p:bgPr>
    </p:bg>
    <p:spTree>
      <p:nvGrpSpPr>
        <p:cNvPr id="1" name=""/>
        <p:cNvGrpSpPr/>
        <p:nvPr/>
      </p:nvGrpSpPr>
      <p:grpSpPr>
        <a:xfrm>
          <a:off x="0" y="0"/>
          <a:ext cx="0" cy="0"/>
          <a:chOff x="0" y="0"/>
          <a:chExt cx="0" cy="0"/>
        </a:xfrm>
      </p:grpSpPr>
      <p:grpSp>
        <p:nvGrpSpPr>
          <p:cNvPr id="95" name="Group 1"/>
          <p:cNvGrpSpPr/>
          <p:nvPr/>
        </p:nvGrpSpPr>
        <p:grpSpPr>
          <a:xfrm>
            <a:off x="1103040" y="1218960"/>
            <a:ext cx="9985320" cy="84960"/>
            <a:chOff x="1103040" y="1218960"/>
            <a:chExt cx="9985320" cy="84960"/>
          </a:xfrm>
        </p:grpSpPr>
        <p:sp>
          <p:nvSpPr>
            <p:cNvPr id="96" name="Line 2"/>
            <p:cNvSpPr/>
            <p:nvPr/>
          </p:nvSpPr>
          <p:spPr>
            <a:xfrm flipH="1">
              <a:off x="1103040" y="1218960"/>
              <a:ext cx="9985320" cy="360"/>
            </a:xfrm>
            <a:prstGeom prst="line">
              <a:avLst/>
            </a:prstGeom>
            <a:ln w="38160">
              <a:solidFill>
                <a:schemeClr val="tx1"/>
              </a:solidFill>
              <a:miter/>
            </a:ln>
          </p:spPr>
          <p:style>
            <a:lnRef idx="1">
              <a:schemeClr val="accent1"/>
            </a:lnRef>
            <a:fillRef idx="0">
              <a:schemeClr val="accent1"/>
            </a:fillRef>
            <a:effectRef idx="0">
              <a:schemeClr val="accent1"/>
            </a:effectRef>
            <a:fontRef idx="minor"/>
          </p:style>
        </p:sp>
        <p:sp>
          <p:nvSpPr>
            <p:cNvPr id="97" name="Line 3"/>
            <p:cNvSpPr/>
            <p:nvPr/>
          </p:nvSpPr>
          <p:spPr>
            <a:xfrm flipH="1">
              <a:off x="1103040" y="1303560"/>
              <a:ext cx="9985320" cy="360"/>
            </a:xfrm>
            <a:prstGeom prst="line">
              <a:avLst/>
            </a:prstGeom>
            <a:ln w="12600">
              <a:solidFill>
                <a:schemeClr val="tx1"/>
              </a:solidFill>
              <a:miter/>
            </a:ln>
          </p:spPr>
          <p:style>
            <a:lnRef idx="1">
              <a:schemeClr val="accent1"/>
            </a:lnRef>
            <a:fillRef idx="0">
              <a:schemeClr val="accent1"/>
            </a:fillRef>
            <a:effectRef idx="0">
              <a:schemeClr val="accent1"/>
            </a:effectRef>
            <a:fontRef idx="minor"/>
          </p:style>
        </p:sp>
      </p:grpSp>
      <p:sp>
        <p:nvSpPr>
          <p:cNvPr id="98" name="PlaceHolder 4"/>
          <p:cNvSpPr>
            <a:spLocks noGrp="1"/>
          </p:cNvSpPr>
          <p:nvPr>
            <p:ph type="title"/>
          </p:nvPr>
        </p:nvSpPr>
        <p:spPr>
          <a:xfrm>
            <a:off x="1104840" y="76320"/>
            <a:ext cx="9980280" cy="1096560"/>
          </a:xfrm>
          <a:prstGeom prst="rect">
            <a:avLst/>
          </a:prstGeom>
        </p:spPr>
        <p:txBody>
          <a:bodyPr lIns="0" rIns="0" anchor="b"/>
          <a:lstStyle/>
          <a:p>
            <a:pPr>
              <a:lnSpc>
                <a:spcPct val="90000"/>
              </a:lnSpc>
            </a:pPr>
            <a:r>
              <a:rPr lang="en-US" sz="2800" b="0" strike="noStrike" spc="-1">
                <a:solidFill>
                  <a:srgbClr val="514843"/>
                </a:solidFill>
                <a:latin typeface="Plantagenet Cherokee"/>
              </a:rPr>
              <a:t>Mastertitelformat bearbeiten</a:t>
            </a:r>
            <a:endParaRPr lang="en-US" sz="2800" b="0" strike="noStrike" spc="-1">
              <a:solidFill>
                <a:srgbClr val="514843"/>
              </a:solidFill>
              <a:latin typeface="Euphemia"/>
            </a:endParaRPr>
          </a:p>
        </p:txBody>
      </p:sp>
      <p:sp>
        <p:nvSpPr>
          <p:cNvPr id="99" name="PlaceHolder 5"/>
          <p:cNvSpPr>
            <a:spLocks noGrp="1"/>
          </p:cNvSpPr>
          <p:nvPr>
            <p:ph type="body"/>
          </p:nvPr>
        </p:nvSpPr>
        <p:spPr>
          <a:xfrm>
            <a:off x="1104840" y="1600200"/>
            <a:ext cx="4914720" cy="4571640"/>
          </a:xfrm>
          <a:prstGeom prst="rect">
            <a:avLst/>
          </a:prstGeom>
        </p:spPr>
        <p:txBody>
          <a:bodyPr lIns="0" rIns="0"/>
          <a:lstStyle/>
          <a:p>
            <a:pPr marL="228600" indent="-228240">
              <a:lnSpc>
                <a:spcPct val="90000"/>
              </a:lnSpc>
              <a:spcBef>
                <a:spcPts val="1800"/>
              </a:spcBef>
              <a:buClr>
                <a:srgbClr val="514843"/>
              </a:buClr>
              <a:buFont typeface="Wingdings" charset="2"/>
              <a:buChar char=""/>
            </a:pPr>
            <a:r>
              <a:rPr lang="en-US" sz="2000" b="0" strike="noStrike" spc="-1">
                <a:solidFill>
                  <a:srgbClr val="514843"/>
                </a:solidFill>
                <a:latin typeface="Euphemia"/>
              </a:rPr>
              <a:t>Textmasterformate bearbeiten</a:t>
            </a:r>
          </a:p>
          <a:p>
            <a:pPr marL="685800" lvl="1" indent="-228240">
              <a:lnSpc>
                <a:spcPct val="90000"/>
              </a:lnSpc>
              <a:spcBef>
                <a:spcPts val="601"/>
              </a:spcBef>
              <a:buClr>
                <a:srgbClr val="514843"/>
              </a:buClr>
              <a:buFont typeface="Wingdings" charset="2"/>
              <a:buChar char=""/>
            </a:pPr>
            <a:r>
              <a:rPr lang="en-US" sz="1600" b="0" strike="noStrike" spc="-1">
                <a:solidFill>
                  <a:srgbClr val="514843"/>
                </a:solidFill>
                <a:latin typeface="Euphemia"/>
              </a:rPr>
              <a:t>Zweite Ebene</a:t>
            </a:r>
          </a:p>
          <a:p>
            <a:pPr marL="1143000" lvl="2" indent="-228240">
              <a:lnSpc>
                <a:spcPct val="90000"/>
              </a:lnSpc>
              <a:spcBef>
                <a:spcPts val="601"/>
              </a:spcBef>
              <a:buClr>
                <a:srgbClr val="514843"/>
              </a:buClr>
              <a:buFont typeface="Wingdings" charset="2"/>
              <a:buChar char=""/>
            </a:pPr>
            <a:r>
              <a:rPr lang="en-US" sz="1400" b="0" strike="noStrike" spc="-1">
                <a:solidFill>
                  <a:srgbClr val="514843"/>
                </a:solidFill>
                <a:latin typeface="Euphemia"/>
              </a:rPr>
              <a:t>Dritte Ebene</a:t>
            </a:r>
          </a:p>
          <a:p>
            <a:pPr marL="1600200" lvl="3" indent="-228240">
              <a:lnSpc>
                <a:spcPct val="90000"/>
              </a:lnSpc>
              <a:spcBef>
                <a:spcPts val="601"/>
              </a:spcBef>
              <a:buClr>
                <a:srgbClr val="514843"/>
              </a:buClr>
              <a:buFont typeface="Wingdings" charset="2"/>
              <a:buChar char=""/>
            </a:pPr>
            <a:r>
              <a:rPr lang="en-US" sz="1400" b="0" strike="noStrike" spc="-1">
                <a:solidFill>
                  <a:srgbClr val="514843"/>
                </a:solidFill>
                <a:latin typeface="Euphemia"/>
              </a:rPr>
              <a:t>Vierte Ebene</a:t>
            </a:r>
          </a:p>
          <a:p>
            <a:pPr marL="2057400" lvl="4" indent="-228240">
              <a:lnSpc>
                <a:spcPct val="90000"/>
              </a:lnSpc>
              <a:spcBef>
                <a:spcPts val="601"/>
              </a:spcBef>
              <a:buClr>
                <a:srgbClr val="514843"/>
              </a:buClr>
              <a:buFont typeface="Wingdings" charset="2"/>
              <a:buChar char=""/>
            </a:pPr>
            <a:r>
              <a:rPr lang="en-US" sz="1400" b="0" strike="noStrike" spc="-1">
                <a:solidFill>
                  <a:srgbClr val="514843"/>
                </a:solidFill>
                <a:latin typeface="Euphemia"/>
              </a:rPr>
              <a:t>Fünfte Ebene</a:t>
            </a:r>
          </a:p>
        </p:txBody>
      </p:sp>
      <p:sp>
        <p:nvSpPr>
          <p:cNvPr id="100" name="PlaceHolder 6"/>
          <p:cNvSpPr>
            <a:spLocks noGrp="1"/>
          </p:cNvSpPr>
          <p:nvPr>
            <p:ph type="body"/>
          </p:nvPr>
        </p:nvSpPr>
        <p:spPr>
          <a:xfrm>
            <a:off x="6172200" y="1600200"/>
            <a:ext cx="4914720" cy="4571640"/>
          </a:xfrm>
          <a:prstGeom prst="rect">
            <a:avLst/>
          </a:prstGeom>
        </p:spPr>
        <p:txBody>
          <a:bodyPr lIns="0" rIns="0"/>
          <a:lstStyle/>
          <a:p>
            <a:pPr marL="228600" indent="-228240">
              <a:lnSpc>
                <a:spcPct val="90000"/>
              </a:lnSpc>
              <a:spcBef>
                <a:spcPts val="1800"/>
              </a:spcBef>
              <a:buClr>
                <a:srgbClr val="514843"/>
              </a:buClr>
              <a:buFont typeface="Wingdings" charset="2"/>
              <a:buChar char=""/>
            </a:pPr>
            <a:r>
              <a:rPr lang="en-US" sz="2000" b="0" strike="noStrike" spc="-1">
                <a:solidFill>
                  <a:srgbClr val="514843"/>
                </a:solidFill>
                <a:latin typeface="Euphemia"/>
              </a:rPr>
              <a:t>Textmasterformate bearbeiten</a:t>
            </a:r>
          </a:p>
          <a:p>
            <a:pPr marL="685800" lvl="1" indent="-228240">
              <a:lnSpc>
                <a:spcPct val="90000"/>
              </a:lnSpc>
              <a:spcBef>
                <a:spcPts val="601"/>
              </a:spcBef>
              <a:buClr>
                <a:srgbClr val="514843"/>
              </a:buClr>
              <a:buFont typeface="Wingdings" charset="2"/>
              <a:buChar char=""/>
            </a:pPr>
            <a:r>
              <a:rPr lang="en-US" sz="1600" b="0" strike="noStrike" spc="-1">
                <a:solidFill>
                  <a:srgbClr val="514843"/>
                </a:solidFill>
                <a:latin typeface="Euphemia"/>
              </a:rPr>
              <a:t>Zweite Ebene</a:t>
            </a:r>
          </a:p>
          <a:p>
            <a:pPr marL="1143000" lvl="2" indent="-228240">
              <a:lnSpc>
                <a:spcPct val="90000"/>
              </a:lnSpc>
              <a:spcBef>
                <a:spcPts val="601"/>
              </a:spcBef>
              <a:buClr>
                <a:srgbClr val="514843"/>
              </a:buClr>
              <a:buFont typeface="Wingdings" charset="2"/>
              <a:buChar char=""/>
            </a:pPr>
            <a:r>
              <a:rPr lang="en-US" sz="1400" b="0" strike="noStrike" spc="-1">
                <a:solidFill>
                  <a:srgbClr val="514843"/>
                </a:solidFill>
                <a:latin typeface="Euphemia"/>
              </a:rPr>
              <a:t>Dritte Ebene</a:t>
            </a:r>
          </a:p>
          <a:p>
            <a:pPr marL="1600200" lvl="3" indent="-228240">
              <a:lnSpc>
                <a:spcPct val="90000"/>
              </a:lnSpc>
              <a:spcBef>
                <a:spcPts val="601"/>
              </a:spcBef>
              <a:buClr>
                <a:srgbClr val="514843"/>
              </a:buClr>
              <a:buFont typeface="Wingdings" charset="2"/>
              <a:buChar char=""/>
            </a:pPr>
            <a:r>
              <a:rPr lang="en-US" sz="1400" b="0" strike="noStrike" spc="-1">
                <a:solidFill>
                  <a:srgbClr val="514843"/>
                </a:solidFill>
                <a:latin typeface="Euphemia"/>
              </a:rPr>
              <a:t>Vierte Ebene</a:t>
            </a:r>
          </a:p>
          <a:p>
            <a:pPr marL="2057400" lvl="4" indent="-228240">
              <a:lnSpc>
                <a:spcPct val="90000"/>
              </a:lnSpc>
              <a:spcBef>
                <a:spcPts val="601"/>
              </a:spcBef>
              <a:buClr>
                <a:srgbClr val="514843"/>
              </a:buClr>
              <a:buFont typeface="Wingdings" charset="2"/>
              <a:buChar char=""/>
            </a:pPr>
            <a:r>
              <a:rPr lang="en-US" sz="1400" b="0" strike="noStrike" spc="-1">
                <a:solidFill>
                  <a:srgbClr val="514843"/>
                </a:solidFill>
                <a:latin typeface="Euphemia"/>
              </a:rPr>
              <a:t>Fünfte Ebene</a:t>
            </a:r>
          </a:p>
        </p:txBody>
      </p:sp>
      <p:sp>
        <p:nvSpPr>
          <p:cNvPr id="101" name="PlaceHolder 7"/>
          <p:cNvSpPr>
            <a:spLocks noGrp="1"/>
          </p:cNvSpPr>
          <p:nvPr>
            <p:ph type="dt"/>
          </p:nvPr>
        </p:nvSpPr>
        <p:spPr>
          <a:xfrm>
            <a:off x="1104840" y="6356520"/>
            <a:ext cx="1829160" cy="364680"/>
          </a:xfrm>
          <a:prstGeom prst="rect">
            <a:avLst/>
          </a:prstGeom>
        </p:spPr>
        <p:txBody>
          <a:bodyPr lIns="0" rIns="0" anchor="ctr"/>
          <a:lstStyle/>
          <a:p>
            <a:pPr>
              <a:lnSpc>
                <a:spcPct val="100000"/>
              </a:lnSpc>
            </a:pPr>
            <a:fld id="{8778C96C-4842-431D-84D4-E7AD3A414140}" type="datetime1">
              <a:rPr lang="de-DE" sz="1200" b="0" strike="noStrike" spc="-1">
                <a:solidFill>
                  <a:srgbClr val="9D8F88"/>
                </a:solidFill>
                <a:latin typeface="Euphemia"/>
              </a:rPr>
              <a:t>18.06.2018</a:t>
            </a:fld>
            <a:endParaRPr lang="de-DE" sz="1200" b="0" strike="noStrike" spc="-1">
              <a:latin typeface="Times New Roman"/>
            </a:endParaRPr>
          </a:p>
        </p:txBody>
      </p:sp>
      <p:sp>
        <p:nvSpPr>
          <p:cNvPr id="102" name="PlaceHolder 8"/>
          <p:cNvSpPr>
            <a:spLocks noGrp="1"/>
          </p:cNvSpPr>
          <p:nvPr>
            <p:ph type="ftr"/>
          </p:nvPr>
        </p:nvSpPr>
        <p:spPr>
          <a:xfrm>
            <a:off x="2934360" y="6356520"/>
            <a:ext cx="6322680" cy="364680"/>
          </a:xfrm>
          <a:prstGeom prst="rect">
            <a:avLst/>
          </a:prstGeom>
        </p:spPr>
        <p:txBody>
          <a:bodyPr lIns="0" rIns="0" anchor="ctr"/>
          <a:lstStyle/>
          <a:p>
            <a:endParaRPr lang="de-DE" sz="2400" b="0" strike="noStrike" spc="-1">
              <a:latin typeface="Times New Roman"/>
            </a:endParaRPr>
          </a:p>
        </p:txBody>
      </p:sp>
      <p:sp>
        <p:nvSpPr>
          <p:cNvPr id="103" name="PlaceHolder 9"/>
          <p:cNvSpPr>
            <a:spLocks noGrp="1"/>
          </p:cNvSpPr>
          <p:nvPr>
            <p:ph type="sldNum"/>
          </p:nvPr>
        </p:nvSpPr>
        <p:spPr>
          <a:xfrm>
            <a:off x="9256680" y="6356520"/>
            <a:ext cx="1828440" cy="364680"/>
          </a:xfrm>
          <a:prstGeom prst="rect">
            <a:avLst/>
          </a:prstGeom>
        </p:spPr>
        <p:txBody>
          <a:bodyPr lIns="0" rIns="0" anchor="ctr"/>
          <a:lstStyle/>
          <a:p>
            <a:pPr algn="r">
              <a:lnSpc>
                <a:spcPct val="100000"/>
              </a:lnSpc>
            </a:pPr>
            <a:fld id="{80136045-2AAB-4798-BA37-62E211BA7B03}" type="slidenum">
              <a:rPr lang="de-DE" sz="1200" b="0" strike="noStrike" spc="-1">
                <a:solidFill>
                  <a:srgbClr val="9D8F88"/>
                </a:solidFill>
                <a:latin typeface="Euphemia"/>
              </a:rPr>
              <a:t>‹Nr.›</a:t>
            </a:fld>
            <a:endParaRPr lang="de-DE"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3"/>
        </a:solidFill>
        <a:effectLst/>
      </p:bgPr>
    </p:bg>
    <p:spTree>
      <p:nvGrpSpPr>
        <p:cNvPr id="1" name=""/>
        <p:cNvGrpSpPr/>
        <p:nvPr/>
      </p:nvGrpSpPr>
      <p:grpSpPr>
        <a:xfrm>
          <a:off x="0" y="0"/>
          <a:ext cx="0" cy="0"/>
          <a:chOff x="0" y="0"/>
          <a:chExt cx="0" cy="0"/>
        </a:xfrm>
      </p:grpSpPr>
      <p:grpSp>
        <p:nvGrpSpPr>
          <p:cNvPr id="184" name="Group 1"/>
          <p:cNvGrpSpPr/>
          <p:nvPr/>
        </p:nvGrpSpPr>
        <p:grpSpPr>
          <a:xfrm>
            <a:off x="1103040" y="1218960"/>
            <a:ext cx="9985320" cy="84960"/>
            <a:chOff x="1103040" y="1218960"/>
            <a:chExt cx="9985320" cy="84960"/>
          </a:xfrm>
        </p:grpSpPr>
        <p:sp>
          <p:nvSpPr>
            <p:cNvPr id="185" name="Line 2"/>
            <p:cNvSpPr/>
            <p:nvPr/>
          </p:nvSpPr>
          <p:spPr>
            <a:xfrm flipH="1">
              <a:off x="1103040" y="1218960"/>
              <a:ext cx="9985320" cy="360"/>
            </a:xfrm>
            <a:prstGeom prst="line">
              <a:avLst/>
            </a:prstGeom>
            <a:ln w="38160">
              <a:solidFill>
                <a:schemeClr val="tx1"/>
              </a:solidFill>
              <a:miter/>
            </a:ln>
          </p:spPr>
          <p:style>
            <a:lnRef idx="1">
              <a:schemeClr val="accent1"/>
            </a:lnRef>
            <a:fillRef idx="0">
              <a:schemeClr val="accent1"/>
            </a:fillRef>
            <a:effectRef idx="0">
              <a:schemeClr val="accent1"/>
            </a:effectRef>
            <a:fontRef idx="minor"/>
          </p:style>
        </p:sp>
        <p:sp>
          <p:nvSpPr>
            <p:cNvPr id="186" name="Line 3"/>
            <p:cNvSpPr/>
            <p:nvPr/>
          </p:nvSpPr>
          <p:spPr>
            <a:xfrm flipH="1">
              <a:off x="1103040" y="1303560"/>
              <a:ext cx="9985320" cy="360"/>
            </a:xfrm>
            <a:prstGeom prst="line">
              <a:avLst/>
            </a:prstGeom>
            <a:ln w="12600">
              <a:solidFill>
                <a:schemeClr val="tx1"/>
              </a:solidFill>
              <a:miter/>
            </a:ln>
          </p:spPr>
          <p:style>
            <a:lnRef idx="1">
              <a:schemeClr val="accent1"/>
            </a:lnRef>
            <a:fillRef idx="0">
              <a:schemeClr val="accent1"/>
            </a:fillRef>
            <a:effectRef idx="0">
              <a:schemeClr val="accent1"/>
            </a:effectRef>
            <a:fontRef idx="minor"/>
          </p:style>
        </p:sp>
      </p:grpSp>
      <p:sp>
        <p:nvSpPr>
          <p:cNvPr id="187" name="PlaceHolder 4"/>
          <p:cNvSpPr>
            <a:spLocks noGrp="1"/>
          </p:cNvSpPr>
          <p:nvPr>
            <p:ph type="title"/>
          </p:nvPr>
        </p:nvSpPr>
        <p:spPr>
          <a:xfrm>
            <a:off x="1104840" y="76320"/>
            <a:ext cx="9980280" cy="1096560"/>
          </a:xfrm>
          <a:prstGeom prst="rect">
            <a:avLst/>
          </a:prstGeom>
        </p:spPr>
        <p:txBody>
          <a:bodyPr lIns="0" rIns="0" anchor="b"/>
          <a:lstStyle/>
          <a:p>
            <a:pPr>
              <a:lnSpc>
                <a:spcPct val="90000"/>
              </a:lnSpc>
            </a:pPr>
            <a:r>
              <a:rPr lang="en-US" sz="3200" b="0" strike="noStrike" spc="-1">
                <a:solidFill>
                  <a:srgbClr val="514843"/>
                </a:solidFill>
                <a:latin typeface="Plantagenet Cherokee"/>
              </a:rPr>
              <a:t>Mastertitelformat bearbeiten</a:t>
            </a:r>
            <a:endParaRPr lang="en-US" sz="3200" b="0" strike="noStrike" spc="-1">
              <a:solidFill>
                <a:srgbClr val="514843"/>
              </a:solidFill>
              <a:latin typeface="Euphemia"/>
            </a:endParaRPr>
          </a:p>
        </p:txBody>
      </p:sp>
      <p:sp>
        <p:nvSpPr>
          <p:cNvPr id="188" name="PlaceHolder 5"/>
          <p:cNvSpPr>
            <a:spLocks noGrp="1"/>
          </p:cNvSpPr>
          <p:nvPr>
            <p:ph type="body"/>
          </p:nvPr>
        </p:nvSpPr>
        <p:spPr>
          <a:xfrm>
            <a:off x="4654800" y="1600200"/>
            <a:ext cx="6430680" cy="4571640"/>
          </a:xfrm>
          <a:prstGeom prst="rect">
            <a:avLst/>
          </a:prstGeom>
        </p:spPr>
        <p:txBody>
          <a:bodyPr lIns="90000" tIns="1188720" rIns="90000" bIns="45000">
            <a:normAutofit/>
          </a:bodyPr>
          <a:lstStyle/>
          <a:p>
            <a:pPr algn="ctr">
              <a:lnSpc>
                <a:spcPct val="100000"/>
              </a:lnSpc>
            </a:pPr>
            <a:r>
              <a:rPr lang="en-US" sz="2000" b="0" strike="noStrike" spc="-1">
                <a:solidFill>
                  <a:srgbClr val="514843"/>
                </a:solidFill>
                <a:latin typeface="Euphemia"/>
              </a:rPr>
              <a:t>Bild durch Klicken auf Symbol hinzufügen</a:t>
            </a:r>
          </a:p>
        </p:txBody>
      </p:sp>
      <p:sp>
        <p:nvSpPr>
          <p:cNvPr id="189" name="PlaceHolder 6"/>
          <p:cNvSpPr>
            <a:spLocks noGrp="1"/>
          </p:cNvSpPr>
          <p:nvPr>
            <p:ph type="body"/>
          </p:nvPr>
        </p:nvSpPr>
        <p:spPr>
          <a:xfrm>
            <a:off x="1104840" y="1600200"/>
            <a:ext cx="3396600" cy="4571640"/>
          </a:xfrm>
          <a:prstGeom prst="rect">
            <a:avLst/>
          </a:prstGeom>
        </p:spPr>
        <p:txBody>
          <a:bodyPr lIns="0" rIns="0">
            <a:normAutofit/>
          </a:bodyPr>
          <a:lstStyle/>
          <a:p>
            <a:pPr>
              <a:lnSpc>
                <a:spcPct val="90000"/>
              </a:lnSpc>
              <a:spcBef>
                <a:spcPts val="1199"/>
              </a:spcBef>
            </a:pPr>
            <a:r>
              <a:rPr lang="en-US" sz="1800" b="0" strike="noStrike" spc="-1">
                <a:solidFill>
                  <a:srgbClr val="514843"/>
                </a:solidFill>
                <a:latin typeface="Euphemia"/>
              </a:rPr>
              <a:t>Textmasterformate bearbeiten</a:t>
            </a:r>
          </a:p>
        </p:txBody>
      </p:sp>
      <p:sp>
        <p:nvSpPr>
          <p:cNvPr id="190" name="PlaceHolder 7"/>
          <p:cNvSpPr>
            <a:spLocks noGrp="1"/>
          </p:cNvSpPr>
          <p:nvPr>
            <p:ph type="dt"/>
          </p:nvPr>
        </p:nvSpPr>
        <p:spPr>
          <a:xfrm>
            <a:off x="1104840" y="6356520"/>
            <a:ext cx="1829160" cy="364680"/>
          </a:xfrm>
          <a:prstGeom prst="rect">
            <a:avLst/>
          </a:prstGeom>
        </p:spPr>
        <p:txBody>
          <a:bodyPr lIns="0" rIns="0" anchor="ctr"/>
          <a:lstStyle/>
          <a:p>
            <a:pPr>
              <a:lnSpc>
                <a:spcPct val="100000"/>
              </a:lnSpc>
            </a:pPr>
            <a:r>
              <a:rPr lang="de-DE" sz="1200" b="0" strike="noStrike" spc="-1">
                <a:solidFill>
                  <a:srgbClr val="9D8F88"/>
                </a:solidFill>
                <a:latin typeface="Euphemia"/>
              </a:rPr>
              <a:t>​</a:t>
            </a:r>
            <a:fld id="{57146C59-483A-408A-BCE2-CB02F5CE0601}" type="datetime1">
              <a:rPr lang="de-DE" sz="1200" b="0" strike="noStrike" spc="-1">
                <a:solidFill>
                  <a:srgbClr val="9D8F88"/>
                </a:solidFill>
                <a:latin typeface="Euphemia"/>
              </a:rPr>
              <a:t>18.06.2018</a:t>
            </a:fld>
            <a:r>
              <a:rPr lang="de-DE" sz="1200" b="0" strike="noStrike" spc="-1">
                <a:solidFill>
                  <a:srgbClr val="9D8F88"/>
                </a:solidFill>
                <a:latin typeface="Euphemia"/>
              </a:rPr>
              <a:t>​</a:t>
            </a:r>
            <a:endParaRPr lang="de-DE" sz="1200" b="0" strike="noStrike" spc="-1">
              <a:latin typeface="Times New Roman"/>
            </a:endParaRPr>
          </a:p>
        </p:txBody>
      </p:sp>
      <p:sp>
        <p:nvSpPr>
          <p:cNvPr id="191" name="PlaceHolder 8"/>
          <p:cNvSpPr>
            <a:spLocks noGrp="1"/>
          </p:cNvSpPr>
          <p:nvPr>
            <p:ph type="ftr"/>
          </p:nvPr>
        </p:nvSpPr>
        <p:spPr>
          <a:xfrm>
            <a:off x="2934360" y="6356520"/>
            <a:ext cx="6322680" cy="364680"/>
          </a:xfrm>
          <a:prstGeom prst="rect">
            <a:avLst/>
          </a:prstGeom>
        </p:spPr>
        <p:txBody>
          <a:bodyPr lIns="0" rIns="0" anchor="ctr"/>
          <a:lstStyle/>
          <a:p>
            <a:endParaRPr lang="de-DE" sz="2400" b="0" strike="noStrike" spc="-1">
              <a:latin typeface="Times New Roman"/>
            </a:endParaRPr>
          </a:p>
        </p:txBody>
      </p:sp>
      <p:sp>
        <p:nvSpPr>
          <p:cNvPr id="192" name="PlaceHolder 9"/>
          <p:cNvSpPr>
            <a:spLocks noGrp="1"/>
          </p:cNvSpPr>
          <p:nvPr>
            <p:ph type="sldNum"/>
          </p:nvPr>
        </p:nvSpPr>
        <p:spPr>
          <a:xfrm>
            <a:off x="9256680" y="6356520"/>
            <a:ext cx="1828440" cy="364680"/>
          </a:xfrm>
          <a:prstGeom prst="rect">
            <a:avLst/>
          </a:prstGeom>
        </p:spPr>
        <p:txBody>
          <a:bodyPr lIns="0" rIns="0" anchor="ctr"/>
          <a:lstStyle/>
          <a:p>
            <a:pPr algn="r">
              <a:lnSpc>
                <a:spcPct val="100000"/>
              </a:lnSpc>
            </a:pPr>
            <a:fld id="{16C7C4AD-EE06-491F-BA33-50BB70702A6B}" type="slidenum">
              <a:rPr lang="de-DE" sz="1200" b="0" strike="noStrike" spc="-1">
                <a:solidFill>
                  <a:srgbClr val="9D8F88"/>
                </a:solidFill>
                <a:latin typeface="Euphemia"/>
              </a:rPr>
              <a:t>‹Nr.›</a:t>
            </a:fld>
            <a:endParaRPr lang="de-DE"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3"/>
        </a:solidFill>
        <a:effectLst/>
      </p:bgPr>
    </p:bg>
    <p:spTree>
      <p:nvGrpSpPr>
        <p:cNvPr id="1" name=""/>
        <p:cNvGrpSpPr/>
        <p:nvPr/>
      </p:nvGrpSpPr>
      <p:grpSpPr>
        <a:xfrm>
          <a:off x="0" y="0"/>
          <a:ext cx="0" cy="0"/>
          <a:chOff x="0" y="0"/>
          <a:chExt cx="0" cy="0"/>
        </a:xfrm>
      </p:grpSpPr>
      <p:grpSp>
        <p:nvGrpSpPr>
          <p:cNvPr id="229" name="Group 1"/>
          <p:cNvGrpSpPr/>
          <p:nvPr/>
        </p:nvGrpSpPr>
        <p:grpSpPr>
          <a:xfrm>
            <a:off x="1103040" y="1218960"/>
            <a:ext cx="9985320" cy="84960"/>
            <a:chOff x="1103040" y="1218960"/>
            <a:chExt cx="9985320" cy="84960"/>
          </a:xfrm>
        </p:grpSpPr>
        <p:sp>
          <p:nvSpPr>
            <p:cNvPr id="230" name="Line 2"/>
            <p:cNvSpPr/>
            <p:nvPr/>
          </p:nvSpPr>
          <p:spPr>
            <a:xfrm flipH="1">
              <a:off x="1103040" y="1218960"/>
              <a:ext cx="9985320" cy="360"/>
            </a:xfrm>
            <a:prstGeom prst="line">
              <a:avLst/>
            </a:prstGeom>
            <a:ln w="38160">
              <a:solidFill>
                <a:schemeClr val="tx1"/>
              </a:solidFill>
              <a:miter/>
            </a:ln>
          </p:spPr>
          <p:style>
            <a:lnRef idx="1">
              <a:schemeClr val="accent1"/>
            </a:lnRef>
            <a:fillRef idx="0">
              <a:schemeClr val="accent1"/>
            </a:fillRef>
            <a:effectRef idx="0">
              <a:schemeClr val="accent1"/>
            </a:effectRef>
            <a:fontRef idx="minor"/>
          </p:style>
        </p:sp>
        <p:sp>
          <p:nvSpPr>
            <p:cNvPr id="231" name="Line 3"/>
            <p:cNvSpPr/>
            <p:nvPr/>
          </p:nvSpPr>
          <p:spPr>
            <a:xfrm flipH="1">
              <a:off x="1103040" y="1303560"/>
              <a:ext cx="9985320" cy="360"/>
            </a:xfrm>
            <a:prstGeom prst="line">
              <a:avLst/>
            </a:prstGeom>
            <a:ln w="12600">
              <a:solidFill>
                <a:schemeClr val="tx1"/>
              </a:solidFill>
              <a:miter/>
            </a:ln>
          </p:spPr>
          <p:style>
            <a:lnRef idx="1">
              <a:schemeClr val="accent1"/>
            </a:lnRef>
            <a:fillRef idx="0">
              <a:schemeClr val="accent1"/>
            </a:fillRef>
            <a:effectRef idx="0">
              <a:schemeClr val="accent1"/>
            </a:effectRef>
            <a:fontRef idx="minor"/>
          </p:style>
        </p:sp>
      </p:grpSp>
      <p:sp>
        <p:nvSpPr>
          <p:cNvPr id="232" name="PlaceHolder 4"/>
          <p:cNvSpPr>
            <a:spLocks noGrp="1"/>
          </p:cNvSpPr>
          <p:nvPr>
            <p:ph type="title"/>
          </p:nvPr>
        </p:nvSpPr>
        <p:spPr>
          <a:xfrm>
            <a:off x="1104840" y="76320"/>
            <a:ext cx="9980280" cy="1096560"/>
          </a:xfrm>
          <a:prstGeom prst="rect">
            <a:avLst/>
          </a:prstGeom>
        </p:spPr>
        <p:txBody>
          <a:bodyPr lIns="0" rIns="0" anchor="b"/>
          <a:lstStyle/>
          <a:p>
            <a:pPr>
              <a:lnSpc>
                <a:spcPct val="90000"/>
              </a:lnSpc>
            </a:pPr>
            <a:r>
              <a:rPr lang="en-US" sz="2800" b="0" strike="noStrike" spc="-1">
                <a:solidFill>
                  <a:srgbClr val="514843"/>
                </a:solidFill>
                <a:latin typeface="Plantagenet Cherokee"/>
              </a:rPr>
              <a:t>Mastertitelformat bearbeiten</a:t>
            </a:r>
            <a:endParaRPr lang="en-US" sz="2800" b="0" strike="noStrike" spc="-1">
              <a:solidFill>
                <a:srgbClr val="514843"/>
              </a:solidFill>
              <a:latin typeface="Euphemia"/>
            </a:endParaRPr>
          </a:p>
        </p:txBody>
      </p:sp>
      <p:sp>
        <p:nvSpPr>
          <p:cNvPr id="233" name="PlaceHolder 5"/>
          <p:cNvSpPr>
            <a:spLocks noGrp="1"/>
          </p:cNvSpPr>
          <p:nvPr>
            <p:ph type="dt"/>
          </p:nvPr>
        </p:nvSpPr>
        <p:spPr>
          <a:xfrm>
            <a:off x="1104840" y="6356520"/>
            <a:ext cx="1829160" cy="364680"/>
          </a:xfrm>
          <a:prstGeom prst="rect">
            <a:avLst/>
          </a:prstGeom>
        </p:spPr>
        <p:txBody>
          <a:bodyPr lIns="0" rIns="0" anchor="ctr"/>
          <a:lstStyle/>
          <a:p>
            <a:pPr>
              <a:lnSpc>
                <a:spcPct val="100000"/>
              </a:lnSpc>
            </a:pPr>
            <a:r>
              <a:rPr lang="de-DE" sz="1200" b="0" strike="noStrike" spc="-1">
                <a:solidFill>
                  <a:srgbClr val="9D8F88"/>
                </a:solidFill>
                <a:latin typeface="Euphemia"/>
              </a:rPr>
              <a:t>​</a:t>
            </a:r>
            <a:fld id="{01A6AAC5-346A-49C3-879C-16D1F10B8290}" type="datetime1">
              <a:rPr lang="de-DE" sz="1200" b="0" strike="noStrike" spc="-1">
                <a:solidFill>
                  <a:srgbClr val="9D8F88"/>
                </a:solidFill>
                <a:latin typeface="Euphemia"/>
              </a:rPr>
              <a:t>18.06.2018</a:t>
            </a:fld>
            <a:r>
              <a:rPr lang="de-DE" sz="1200" b="0" strike="noStrike" spc="-1">
                <a:solidFill>
                  <a:srgbClr val="9D8F88"/>
                </a:solidFill>
                <a:latin typeface="Euphemia"/>
              </a:rPr>
              <a:t>​</a:t>
            </a:r>
            <a:endParaRPr lang="de-DE" sz="1200" b="0" strike="noStrike" spc="-1">
              <a:latin typeface="Times New Roman"/>
            </a:endParaRPr>
          </a:p>
        </p:txBody>
      </p:sp>
      <p:sp>
        <p:nvSpPr>
          <p:cNvPr id="234" name="PlaceHolder 6"/>
          <p:cNvSpPr>
            <a:spLocks noGrp="1"/>
          </p:cNvSpPr>
          <p:nvPr>
            <p:ph type="ftr"/>
          </p:nvPr>
        </p:nvSpPr>
        <p:spPr>
          <a:xfrm>
            <a:off x="2934360" y="6356520"/>
            <a:ext cx="6322680" cy="364680"/>
          </a:xfrm>
          <a:prstGeom prst="rect">
            <a:avLst/>
          </a:prstGeom>
        </p:spPr>
        <p:txBody>
          <a:bodyPr lIns="0" rIns="0" anchor="ctr"/>
          <a:lstStyle/>
          <a:p>
            <a:endParaRPr lang="de-DE" sz="2400" b="0" strike="noStrike" spc="-1">
              <a:latin typeface="Times New Roman"/>
            </a:endParaRPr>
          </a:p>
        </p:txBody>
      </p:sp>
      <p:sp>
        <p:nvSpPr>
          <p:cNvPr id="235" name="PlaceHolder 7"/>
          <p:cNvSpPr>
            <a:spLocks noGrp="1"/>
          </p:cNvSpPr>
          <p:nvPr>
            <p:ph type="sldNum"/>
          </p:nvPr>
        </p:nvSpPr>
        <p:spPr>
          <a:xfrm>
            <a:off x="9256680" y="6356520"/>
            <a:ext cx="1828440" cy="364680"/>
          </a:xfrm>
          <a:prstGeom prst="rect">
            <a:avLst/>
          </a:prstGeom>
        </p:spPr>
        <p:txBody>
          <a:bodyPr lIns="0" rIns="0" anchor="ctr"/>
          <a:lstStyle/>
          <a:p>
            <a:pPr algn="r">
              <a:lnSpc>
                <a:spcPct val="100000"/>
              </a:lnSpc>
            </a:pPr>
            <a:fld id="{D30D2FA6-BBCC-4722-B962-CB9350D1D981}" type="slidenum">
              <a:rPr lang="de-DE" sz="1200" b="0" strike="noStrike" spc="-1">
                <a:solidFill>
                  <a:srgbClr val="9D8F88"/>
                </a:solidFill>
                <a:latin typeface="Euphemia"/>
              </a:rPr>
              <a:t>‹Nr.›</a:t>
            </a:fld>
            <a:endParaRPr lang="de-DE" sz="1200" b="0" strike="noStrike" spc="-1">
              <a:latin typeface="Times New Roman"/>
            </a:endParaRPr>
          </a:p>
        </p:txBody>
      </p:sp>
      <p:sp>
        <p:nvSpPr>
          <p:cNvPr id="236" name="PlaceHolder 8"/>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000" b="0" strike="noStrike" spc="-1">
                <a:solidFill>
                  <a:srgbClr val="514843"/>
                </a:solidFill>
                <a:latin typeface="Euphemia"/>
              </a:rPr>
              <a:t>Format des Gliederungstextes durch Klicken bearbeiten</a:t>
            </a:r>
          </a:p>
          <a:p>
            <a:pPr marL="864000" lvl="1" indent="-324000">
              <a:spcBef>
                <a:spcPts val="1134"/>
              </a:spcBef>
              <a:buClr>
                <a:srgbClr val="000000"/>
              </a:buClr>
              <a:buSzPct val="75000"/>
              <a:buFont typeface="Symbol" charset="2"/>
              <a:buChar char=""/>
            </a:pPr>
            <a:r>
              <a:rPr lang="en-US" sz="1400" b="0" strike="noStrike" spc="-1">
                <a:solidFill>
                  <a:srgbClr val="514843"/>
                </a:solidFill>
                <a:latin typeface="Euphemia"/>
              </a:rPr>
              <a:t>Zweite Gliederungsebene</a:t>
            </a:r>
          </a:p>
          <a:p>
            <a:pPr marL="1296000" lvl="2" indent="-288000">
              <a:spcBef>
                <a:spcPts val="850"/>
              </a:spcBef>
              <a:buClr>
                <a:srgbClr val="000000"/>
              </a:buClr>
              <a:buSzPct val="45000"/>
              <a:buFont typeface="Wingdings" charset="2"/>
              <a:buChar char=""/>
            </a:pPr>
            <a:r>
              <a:rPr lang="en-US" sz="1400" b="0" strike="noStrike" spc="-1">
                <a:solidFill>
                  <a:srgbClr val="514843"/>
                </a:solidFill>
                <a:latin typeface="Euphemia"/>
              </a:rPr>
              <a:t>Dritte Gliederungsebene</a:t>
            </a:r>
          </a:p>
          <a:p>
            <a:pPr marL="1728000" lvl="3" indent="-216000">
              <a:spcBef>
                <a:spcPts val="567"/>
              </a:spcBef>
              <a:buClr>
                <a:srgbClr val="000000"/>
              </a:buClr>
              <a:buSzPct val="75000"/>
              <a:buFont typeface="Symbol" charset="2"/>
              <a:buChar char=""/>
            </a:pPr>
            <a:r>
              <a:rPr lang="en-US" sz="1400" b="0" strike="noStrike" spc="-1">
                <a:solidFill>
                  <a:srgbClr val="514843"/>
                </a:solidFill>
                <a:latin typeface="Euphemia"/>
              </a:rPr>
              <a:t>Vierte Gliederungsebene</a:t>
            </a:r>
          </a:p>
          <a:p>
            <a:pPr marL="2160000" lvl="4" indent="-216000">
              <a:spcBef>
                <a:spcPts val="283"/>
              </a:spcBef>
              <a:buClr>
                <a:srgbClr val="000000"/>
              </a:buClr>
              <a:buSzPct val="45000"/>
              <a:buFont typeface="Wingdings" charset="2"/>
              <a:buChar char=""/>
            </a:pPr>
            <a:r>
              <a:rPr lang="en-US" sz="2000" b="0" strike="noStrike" spc="-1">
                <a:solidFill>
                  <a:srgbClr val="514843"/>
                </a:solidFill>
                <a:latin typeface="Euphemia"/>
              </a:rPr>
              <a:t>Fünfte Gliederungsebene</a:t>
            </a:r>
          </a:p>
          <a:p>
            <a:pPr marL="2592000" lvl="5" indent="-216000">
              <a:spcBef>
                <a:spcPts val="283"/>
              </a:spcBef>
              <a:buClr>
                <a:srgbClr val="000000"/>
              </a:buClr>
              <a:buSzPct val="45000"/>
              <a:buFont typeface="Wingdings" charset="2"/>
              <a:buChar char=""/>
            </a:pPr>
            <a:r>
              <a:rPr lang="en-US" sz="2000" b="0" strike="noStrike" spc="-1">
                <a:solidFill>
                  <a:srgbClr val="514843"/>
                </a:solidFill>
                <a:latin typeface="Euphemia"/>
              </a:rPr>
              <a:t>Sechste Gliederungsebene</a:t>
            </a:r>
          </a:p>
          <a:p>
            <a:pPr marL="3024000" lvl="6" indent="-216000">
              <a:spcBef>
                <a:spcPts val="283"/>
              </a:spcBef>
              <a:buClr>
                <a:srgbClr val="000000"/>
              </a:buClr>
              <a:buSzPct val="45000"/>
              <a:buFont typeface="Wingdings" charset="2"/>
              <a:buChar char=""/>
            </a:pPr>
            <a:r>
              <a:rPr lang="en-US" sz="2000" b="0" strike="noStrike" spc="-1">
                <a:solidFill>
                  <a:srgbClr val="514843"/>
                </a:solidFill>
                <a:latin typeface="Euphemia"/>
              </a:rPr>
              <a:t>Siebte Gliederungsebene</a:t>
            </a: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943C8F06-A6E7-47DE-944D-EABA55E52B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77F60957-AA16-4D74-9914-3DCD41947C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79F463D-514C-470B-979E-2E97C7317B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AD3774-2DF9-45C3-ACD7-12638E521A1B}" type="datetimeFigureOut">
              <a:rPr lang="de-DE" smtClean="0"/>
              <a:t>18.06.2018</a:t>
            </a:fld>
            <a:endParaRPr lang="de-DE"/>
          </a:p>
        </p:txBody>
      </p:sp>
      <p:sp>
        <p:nvSpPr>
          <p:cNvPr id="5" name="Fußzeilenplatzhalter 4">
            <a:extLst>
              <a:ext uri="{FF2B5EF4-FFF2-40B4-BE49-F238E27FC236}">
                <a16:creationId xmlns:a16="http://schemas.microsoft.com/office/drawing/2014/main" id="{F4363B85-5FD6-4900-A98E-CEFB74192D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2BB53A55-9E9C-4917-89BA-29D5213A3A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2AD79A-3B1B-41DF-ACF1-5F468D3D8ED1}" type="slidenum">
              <a:rPr lang="de-DE" smtClean="0"/>
              <a:t>‹Nr.›</a:t>
            </a:fld>
            <a:endParaRPr lang="de-DE"/>
          </a:p>
        </p:txBody>
      </p:sp>
    </p:spTree>
    <p:extLst>
      <p:ext uri="{BB962C8B-B14F-4D97-AF65-F5344CB8AC3E}">
        <p14:creationId xmlns:p14="http://schemas.microsoft.com/office/powerpoint/2010/main" val="429992220"/>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5586B75A-687E-405C-8A0B-8D00578BA2C3}" type="datetime1">
              <a:rPr lang="en-US" smtClean="0"/>
              <a:t>6/18/2018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4FAB73BC-B049-4115-A692-8D63A059BFB8}" type="slidenum">
              <a:rPr lang="en-US" smtClean="0"/>
              <a:t>‹Nr.›</a:t>
            </a:fld>
            <a:endParaRPr lang="en-US"/>
          </a:p>
        </p:txBody>
      </p:sp>
    </p:spTree>
    <p:extLst>
      <p:ext uri="{BB962C8B-B14F-4D97-AF65-F5344CB8AC3E}">
        <p14:creationId xmlns:p14="http://schemas.microsoft.com/office/powerpoint/2010/main" val="1023245201"/>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6.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5.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6.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6.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6.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1.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5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TextShape 1"/>
          <p:cNvSpPr txBox="1"/>
          <p:nvPr/>
        </p:nvSpPr>
        <p:spPr>
          <a:xfrm>
            <a:off x="1104840" y="2292120"/>
            <a:ext cx="5733720" cy="2219400"/>
          </a:xfrm>
          <a:prstGeom prst="rect">
            <a:avLst/>
          </a:prstGeom>
          <a:noFill/>
          <a:ln>
            <a:noFill/>
          </a:ln>
        </p:spPr>
        <p:txBody>
          <a:bodyPr lIns="0" rIns="0" anchor="ctr"/>
          <a:lstStyle/>
          <a:p>
            <a:pPr>
              <a:lnSpc>
                <a:spcPct val="90000"/>
              </a:lnSpc>
            </a:pPr>
            <a:r>
              <a:rPr lang="en-US" sz="4000" b="0" strike="noStrike" cap="all" spc="-1">
                <a:solidFill>
                  <a:srgbClr val="514843"/>
                </a:solidFill>
                <a:latin typeface="Plantagenet Cherokee"/>
              </a:rPr>
              <a:t>DHPoly</a:t>
            </a:r>
            <a:endParaRPr lang="en-US" sz="4000" b="0" strike="noStrike" spc="-1">
              <a:solidFill>
                <a:srgbClr val="514843"/>
              </a:solidFill>
              <a:latin typeface="Euphemia"/>
            </a:endParaRPr>
          </a:p>
        </p:txBody>
      </p:sp>
      <p:pic>
        <p:nvPicPr>
          <p:cNvPr id="274" name="Bildplatzhalter 9"/>
          <p:cNvPicPr/>
          <p:nvPr/>
        </p:nvPicPr>
        <p:blipFill>
          <a:blip r:embed="rId2"/>
          <a:srcRect t="9614" b="9614"/>
          <a:stretch/>
        </p:blipFill>
        <p:spPr>
          <a:xfrm>
            <a:off x="6981120" y="1310760"/>
            <a:ext cx="5210640" cy="4208400"/>
          </a:xfrm>
          <a:prstGeom prst="rect">
            <a:avLst/>
          </a:prstGeom>
          <a:ln w="12600">
            <a:solidFill>
              <a:schemeClr val="tx1"/>
            </a:solidFill>
            <a:miter/>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TextShape 1"/>
          <p:cNvSpPr txBox="1"/>
          <p:nvPr/>
        </p:nvSpPr>
        <p:spPr>
          <a:xfrm>
            <a:off x="1104840" y="76320"/>
            <a:ext cx="9980280" cy="1096560"/>
          </a:xfrm>
          <a:prstGeom prst="rect">
            <a:avLst/>
          </a:prstGeom>
          <a:noFill/>
          <a:ln>
            <a:noFill/>
          </a:ln>
        </p:spPr>
        <p:txBody>
          <a:bodyPr lIns="0" rIns="0" anchor="b"/>
          <a:lstStyle/>
          <a:p>
            <a:pPr>
              <a:lnSpc>
                <a:spcPct val="90000"/>
              </a:lnSpc>
            </a:pPr>
            <a:r>
              <a:rPr lang="en-US" sz="2800" b="0" strike="noStrike" spc="-1">
                <a:solidFill>
                  <a:srgbClr val="514843"/>
                </a:solidFill>
                <a:latin typeface="Plantagenet Cherokee"/>
              </a:rPr>
              <a:t>Burndown Chart: Week One</a:t>
            </a:r>
            <a:endParaRPr lang="en-US" sz="2800" b="0" strike="noStrike" spc="-1">
              <a:solidFill>
                <a:srgbClr val="514843"/>
              </a:solidFill>
              <a:latin typeface="Euphemia"/>
            </a:endParaRPr>
          </a:p>
        </p:txBody>
      </p:sp>
      <p:pic>
        <p:nvPicPr>
          <p:cNvPr id="311" name="Inhaltsplatzhalter 4"/>
          <p:cNvPicPr/>
          <p:nvPr/>
        </p:nvPicPr>
        <p:blipFill>
          <a:blip r:embed="rId2"/>
          <a:stretch/>
        </p:blipFill>
        <p:spPr>
          <a:xfrm>
            <a:off x="1104840" y="2086200"/>
            <a:ext cx="9981720" cy="35996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TextShape 1"/>
          <p:cNvSpPr txBox="1"/>
          <p:nvPr/>
        </p:nvSpPr>
        <p:spPr>
          <a:xfrm>
            <a:off x="1104840" y="76320"/>
            <a:ext cx="9980280" cy="1096560"/>
          </a:xfrm>
          <a:prstGeom prst="rect">
            <a:avLst/>
          </a:prstGeom>
          <a:noFill/>
          <a:ln>
            <a:noFill/>
          </a:ln>
        </p:spPr>
        <p:txBody>
          <a:bodyPr lIns="0" rIns="0" anchor="b"/>
          <a:lstStyle/>
          <a:p>
            <a:pPr>
              <a:lnSpc>
                <a:spcPct val="90000"/>
              </a:lnSpc>
            </a:pPr>
            <a:r>
              <a:rPr lang="en-US" sz="2800" b="0" strike="noStrike" spc="-1">
                <a:solidFill>
                  <a:srgbClr val="514843"/>
                </a:solidFill>
                <a:latin typeface="Plantagenet Cherokee"/>
              </a:rPr>
              <a:t>Burndown Chart: Week Two</a:t>
            </a:r>
            <a:endParaRPr lang="en-US" sz="2800" b="0" strike="noStrike" spc="-1">
              <a:solidFill>
                <a:srgbClr val="514843"/>
              </a:solidFill>
              <a:latin typeface="Euphemia"/>
            </a:endParaRPr>
          </a:p>
        </p:txBody>
      </p:sp>
      <p:pic>
        <p:nvPicPr>
          <p:cNvPr id="313" name="Inhaltsplatzhalter 4"/>
          <p:cNvPicPr/>
          <p:nvPr/>
        </p:nvPicPr>
        <p:blipFill>
          <a:blip r:embed="rId2"/>
          <a:stretch/>
        </p:blipFill>
        <p:spPr>
          <a:xfrm>
            <a:off x="1104840" y="2051640"/>
            <a:ext cx="9981720" cy="366876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 name="TextShape 1"/>
          <p:cNvSpPr txBox="1"/>
          <p:nvPr/>
        </p:nvSpPr>
        <p:spPr>
          <a:xfrm>
            <a:off x="1104840" y="76320"/>
            <a:ext cx="9980280" cy="1096560"/>
          </a:xfrm>
          <a:prstGeom prst="rect">
            <a:avLst/>
          </a:prstGeom>
          <a:noFill/>
          <a:ln>
            <a:noFill/>
          </a:ln>
        </p:spPr>
        <p:txBody>
          <a:bodyPr lIns="0" rIns="0" anchor="b"/>
          <a:lstStyle/>
          <a:p>
            <a:pPr>
              <a:lnSpc>
                <a:spcPct val="90000"/>
              </a:lnSpc>
            </a:pPr>
            <a:r>
              <a:rPr lang="en-US" sz="2800" b="0" strike="noStrike" spc="-1">
                <a:solidFill>
                  <a:srgbClr val="514843"/>
                </a:solidFill>
                <a:latin typeface="Plantagenet Cherokee"/>
              </a:rPr>
              <a:t>Burndown Chart: Week Three</a:t>
            </a:r>
            <a:endParaRPr lang="en-US" sz="2800" b="0" strike="noStrike" spc="-1">
              <a:solidFill>
                <a:srgbClr val="514843"/>
              </a:solidFill>
              <a:latin typeface="Euphemia"/>
            </a:endParaRPr>
          </a:p>
        </p:txBody>
      </p:sp>
      <p:pic>
        <p:nvPicPr>
          <p:cNvPr id="315" name="Inhaltsplatzhalter 4"/>
          <p:cNvPicPr/>
          <p:nvPr/>
        </p:nvPicPr>
        <p:blipFill>
          <a:blip r:embed="rId2"/>
          <a:stretch/>
        </p:blipFill>
        <p:spPr>
          <a:xfrm>
            <a:off x="1104840" y="2018520"/>
            <a:ext cx="9981720" cy="37350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 name="TextShape 1"/>
          <p:cNvSpPr txBox="1"/>
          <p:nvPr/>
        </p:nvSpPr>
        <p:spPr>
          <a:xfrm>
            <a:off x="1104840" y="76320"/>
            <a:ext cx="9980280" cy="1096560"/>
          </a:xfrm>
          <a:prstGeom prst="rect">
            <a:avLst/>
          </a:prstGeom>
          <a:noFill/>
          <a:ln>
            <a:noFill/>
          </a:ln>
        </p:spPr>
        <p:txBody>
          <a:bodyPr lIns="0" rIns="0" anchor="b"/>
          <a:lstStyle/>
          <a:p>
            <a:pPr>
              <a:lnSpc>
                <a:spcPct val="90000"/>
              </a:lnSpc>
            </a:pPr>
            <a:r>
              <a:rPr lang="en-US" sz="2800" b="0" strike="noStrike" spc="-1" dirty="0">
                <a:solidFill>
                  <a:srgbClr val="514843"/>
                </a:solidFill>
                <a:latin typeface="Euphemia"/>
              </a:rPr>
              <a:t>Cost Estimation</a:t>
            </a:r>
          </a:p>
        </p:txBody>
      </p:sp>
      <p:sp>
        <p:nvSpPr>
          <p:cNvPr id="317" name="TextShape 2"/>
          <p:cNvSpPr txBox="1"/>
          <p:nvPr/>
        </p:nvSpPr>
        <p:spPr>
          <a:xfrm>
            <a:off x="1104840" y="1600200"/>
            <a:ext cx="9981720" cy="4571640"/>
          </a:xfrm>
          <a:prstGeom prst="rect">
            <a:avLst/>
          </a:prstGeom>
          <a:noFill/>
          <a:ln>
            <a:noFill/>
          </a:ln>
        </p:spPr>
        <p:txBody>
          <a:bodyPr lIns="0" rIns="0"/>
          <a:lstStyle/>
          <a:p>
            <a:pPr marL="228600" indent="-228240">
              <a:lnSpc>
                <a:spcPct val="90000"/>
              </a:lnSpc>
              <a:spcBef>
                <a:spcPts val="1800"/>
              </a:spcBef>
              <a:buClr>
                <a:srgbClr val="514843"/>
              </a:buClr>
              <a:buFont typeface="Wingdings" charset="2"/>
              <a:buChar char=""/>
            </a:pPr>
            <a:r>
              <a:rPr lang="en-US" sz="2000" b="0" strike="noStrike" spc="-1" dirty="0">
                <a:solidFill>
                  <a:srgbClr val="514843"/>
                </a:solidFill>
                <a:latin typeface="Euphemia"/>
              </a:rPr>
              <a:t>Time estimated: 274h 50m</a:t>
            </a:r>
          </a:p>
          <a:p>
            <a:pPr marL="228600" indent="-228240">
              <a:lnSpc>
                <a:spcPct val="90000"/>
              </a:lnSpc>
              <a:spcBef>
                <a:spcPts val="1800"/>
              </a:spcBef>
              <a:buClr>
                <a:srgbClr val="514843"/>
              </a:buClr>
              <a:buFont typeface="Wingdings" charset="2"/>
              <a:buChar char=""/>
            </a:pPr>
            <a:r>
              <a:rPr lang="en-US" sz="2000" spc="-1" dirty="0">
                <a:solidFill>
                  <a:srgbClr val="514843"/>
                </a:solidFill>
                <a:latin typeface="Euphemia"/>
              </a:rPr>
              <a:t>Time spent: 	  </a:t>
            </a:r>
            <a:r>
              <a:rPr lang="en-US" sz="2000" spc="-1" dirty="0">
                <a:solidFill>
                  <a:schemeClr val="bg1"/>
                </a:solidFill>
                <a:latin typeface="Euphemia"/>
              </a:rPr>
              <a:t>i</a:t>
            </a:r>
            <a:r>
              <a:rPr lang="en-US" sz="2000" spc="-1" dirty="0">
                <a:solidFill>
                  <a:srgbClr val="514843"/>
                </a:solidFill>
                <a:latin typeface="Euphemia"/>
              </a:rPr>
              <a:t>216h 40m</a:t>
            </a:r>
            <a:endParaRPr lang="en-US" sz="2000" b="0" strike="noStrike" spc="-1" dirty="0">
              <a:solidFill>
                <a:srgbClr val="514843"/>
              </a:solidFill>
              <a:latin typeface="Euphemia"/>
            </a:endParaRPr>
          </a:p>
        </p:txBody>
      </p:sp>
    </p:spTree>
    <p:extLst>
      <p:ext uri="{BB962C8B-B14F-4D97-AF65-F5344CB8AC3E}">
        <p14:creationId xmlns:p14="http://schemas.microsoft.com/office/powerpoint/2010/main" val="290361452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 name="TextShape 1"/>
          <p:cNvSpPr txBox="1"/>
          <p:nvPr/>
        </p:nvSpPr>
        <p:spPr>
          <a:xfrm>
            <a:off x="1104840" y="76320"/>
            <a:ext cx="9980280" cy="1096560"/>
          </a:xfrm>
          <a:prstGeom prst="rect">
            <a:avLst/>
          </a:prstGeom>
          <a:noFill/>
          <a:ln>
            <a:noFill/>
          </a:ln>
        </p:spPr>
        <p:txBody>
          <a:bodyPr lIns="0" rIns="0" anchor="b"/>
          <a:lstStyle/>
          <a:p>
            <a:pPr>
              <a:lnSpc>
                <a:spcPct val="90000"/>
              </a:lnSpc>
            </a:pPr>
            <a:r>
              <a:rPr lang="en-US" sz="2800" b="0" strike="noStrike" spc="-1">
                <a:solidFill>
                  <a:srgbClr val="514843"/>
                </a:solidFill>
                <a:latin typeface="Plantagenet Cherokee"/>
              </a:rPr>
              <a:t>Project Methodology</a:t>
            </a:r>
            <a:endParaRPr lang="en-US" sz="2800" b="0" strike="noStrike" spc="-1">
              <a:solidFill>
                <a:srgbClr val="514843"/>
              </a:solidFill>
              <a:latin typeface="Euphemia"/>
            </a:endParaRPr>
          </a:p>
        </p:txBody>
      </p:sp>
      <p:sp>
        <p:nvSpPr>
          <p:cNvPr id="317" name="TextShape 2"/>
          <p:cNvSpPr txBox="1"/>
          <p:nvPr/>
        </p:nvSpPr>
        <p:spPr>
          <a:xfrm>
            <a:off x="1104840" y="1600200"/>
            <a:ext cx="9981720" cy="4571640"/>
          </a:xfrm>
          <a:prstGeom prst="rect">
            <a:avLst/>
          </a:prstGeom>
          <a:noFill/>
          <a:ln>
            <a:noFill/>
          </a:ln>
        </p:spPr>
        <p:txBody>
          <a:bodyPr lIns="0" rIns="0"/>
          <a:lstStyle/>
          <a:p>
            <a:pPr marL="228600" indent="-228240">
              <a:lnSpc>
                <a:spcPct val="90000"/>
              </a:lnSpc>
              <a:spcBef>
                <a:spcPts val="1800"/>
              </a:spcBef>
              <a:buClr>
                <a:srgbClr val="514843"/>
              </a:buClr>
              <a:buFont typeface="Wingdings" charset="2"/>
              <a:buChar char=""/>
            </a:pPr>
            <a:r>
              <a:rPr lang="en-US" sz="2000" b="0" strike="noStrike" spc="-1">
                <a:solidFill>
                  <a:srgbClr val="514843"/>
                </a:solidFill>
                <a:latin typeface="Euphemia"/>
              </a:rPr>
              <a:t>Agile Project</a:t>
            </a:r>
          </a:p>
          <a:p>
            <a:pPr marL="228600" indent="-228240">
              <a:lnSpc>
                <a:spcPct val="90000"/>
              </a:lnSpc>
              <a:spcBef>
                <a:spcPts val="1800"/>
              </a:spcBef>
              <a:buClr>
                <a:srgbClr val="514843"/>
              </a:buClr>
              <a:buFont typeface="Wingdings" charset="2"/>
              <a:buChar char=""/>
            </a:pPr>
            <a:r>
              <a:rPr lang="en-US" sz="2000" b="0" strike="noStrike" spc="-1">
                <a:solidFill>
                  <a:srgbClr val="514843"/>
                </a:solidFill>
                <a:latin typeface="Euphemia"/>
              </a:rPr>
              <a:t>Scrum</a:t>
            </a:r>
          </a:p>
          <a:p>
            <a:pPr marL="228600" indent="-228240">
              <a:lnSpc>
                <a:spcPct val="90000"/>
              </a:lnSpc>
              <a:spcBef>
                <a:spcPts val="1800"/>
              </a:spcBef>
              <a:buClr>
                <a:srgbClr val="514843"/>
              </a:buClr>
              <a:buFont typeface="Wingdings" charset="2"/>
              <a:buChar char=""/>
            </a:pPr>
            <a:r>
              <a:rPr lang="en-US" sz="2000" b="0" strike="noStrike" spc="-1">
                <a:solidFill>
                  <a:srgbClr val="514843"/>
                </a:solidFill>
                <a:latin typeface="Euphemia"/>
              </a:rPr>
              <a:t>GitHub</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TextShape 1"/>
          <p:cNvSpPr txBox="1"/>
          <p:nvPr/>
        </p:nvSpPr>
        <p:spPr>
          <a:xfrm>
            <a:off x="1104840" y="76320"/>
            <a:ext cx="9980280" cy="1096560"/>
          </a:xfrm>
          <a:prstGeom prst="rect">
            <a:avLst/>
          </a:prstGeom>
          <a:noFill/>
          <a:ln>
            <a:noFill/>
          </a:ln>
        </p:spPr>
        <p:txBody>
          <a:bodyPr lIns="0" rIns="0" anchor="b"/>
          <a:lstStyle/>
          <a:p>
            <a:pPr>
              <a:lnSpc>
                <a:spcPct val="90000"/>
              </a:lnSpc>
            </a:pPr>
            <a:r>
              <a:rPr lang="en-US" sz="2800" b="0" strike="noStrike" spc="-1" dirty="0">
                <a:solidFill>
                  <a:srgbClr val="514843"/>
                </a:solidFill>
                <a:latin typeface="Plantagenet Cherokee"/>
              </a:rPr>
              <a:t>Index</a:t>
            </a:r>
            <a:endParaRPr lang="en-US" sz="2800" b="0" strike="noStrike" spc="-1" dirty="0">
              <a:solidFill>
                <a:srgbClr val="514843"/>
              </a:solidFill>
              <a:latin typeface="Euphemia"/>
            </a:endParaRPr>
          </a:p>
        </p:txBody>
      </p:sp>
      <p:sp>
        <p:nvSpPr>
          <p:cNvPr id="319" name="TextShape 2"/>
          <p:cNvSpPr txBox="1"/>
          <p:nvPr/>
        </p:nvSpPr>
        <p:spPr>
          <a:xfrm>
            <a:off x="1104840" y="1600200"/>
            <a:ext cx="9981720" cy="4571640"/>
          </a:xfrm>
          <a:prstGeom prst="rect">
            <a:avLst/>
          </a:prstGeom>
          <a:noFill/>
          <a:ln>
            <a:noFill/>
          </a:ln>
        </p:spPr>
        <p:txBody>
          <a:bodyPr lIns="0" rIns="0"/>
          <a:lstStyle/>
          <a:p>
            <a:pPr marL="228600" indent="-228240">
              <a:lnSpc>
                <a:spcPct val="90000"/>
              </a:lnSpc>
              <a:spcBef>
                <a:spcPts val="1800"/>
              </a:spcBef>
              <a:buClr>
                <a:srgbClr val="514843"/>
              </a:buClr>
              <a:buFont typeface="Wingdings" charset="2"/>
              <a:buChar char=""/>
            </a:pPr>
            <a:r>
              <a:rPr lang="en-US" sz="2000" b="0" strike="noStrike" spc="-1" dirty="0">
                <a:solidFill>
                  <a:srgbClr val="514843"/>
                </a:solidFill>
                <a:latin typeface="Euphemia"/>
              </a:rPr>
              <a:t>Business</a:t>
            </a:r>
          </a:p>
          <a:p>
            <a:pPr marL="228600" indent="-228240">
              <a:lnSpc>
                <a:spcPct val="90000"/>
              </a:lnSpc>
              <a:spcBef>
                <a:spcPts val="1800"/>
              </a:spcBef>
              <a:buClr>
                <a:srgbClr val="514843"/>
              </a:buClr>
              <a:buFont typeface="Wingdings" charset="2"/>
              <a:buChar char=""/>
            </a:pPr>
            <a:r>
              <a:rPr lang="en-US" sz="2000" b="0" strike="noStrike" spc="-1" dirty="0">
                <a:solidFill>
                  <a:srgbClr val="514843"/>
                </a:solidFill>
                <a:latin typeface="Euphemia"/>
              </a:rPr>
              <a:t>Quality</a:t>
            </a:r>
          </a:p>
          <a:p>
            <a:pPr marL="685800" lvl="1" indent="-228240">
              <a:lnSpc>
                <a:spcPct val="90000"/>
              </a:lnSpc>
              <a:spcBef>
                <a:spcPts val="601"/>
              </a:spcBef>
              <a:buClr>
                <a:srgbClr val="514843"/>
              </a:buClr>
              <a:buFont typeface="Wingdings" charset="2"/>
              <a:buChar char=""/>
            </a:pPr>
            <a:r>
              <a:rPr lang="en-US" sz="1600" b="0" strike="noStrike" spc="-1" dirty="0">
                <a:solidFill>
                  <a:srgbClr val="514843"/>
                </a:solidFill>
                <a:latin typeface="Euphemia"/>
              </a:rPr>
              <a:t>Architecture</a:t>
            </a:r>
          </a:p>
          <a:p>
            <a:pPr marL="685800" lvl="1" indent="-228240">
              <a:lnSpc>
                <a:spcPct val="90000"/>
              </a:lnSpc>
              <a:spcBef>
                <a:spcPts val="601"/>
              </a:spcBef>
              <a:buClr>
                <a:srgbClr val="514843"/>
              </a:buClr>
              <a:buFont typeface="Wingdings" charset="2"/>
              <a:buChar char=""/>
            </a:pPr>
            <a:r>
              <a:rPr lang="en-US" sz="1600" spc="-1" dirty="0">
                <a:solidFill>
                  <a:srgbClr val="514843"/>
                </a:solidFill>
                <a:latin typeface="Euphemia"/>
              </a:rPr>
              <a:t>Tools</a:t>
            </a:r>
          </a:p>
          <a:p>
            <a:pPr marL="685800" lvl="1" indent="-228240">
              <a:lnSpc>
                <a:spcPct val="90000"/>
              </a:lnSpc>
              <a:spcBef>
                <a:spcPts val="601"/>
              </a:spcBef>
              <a:buClr>
                <a:srgbClr val="514843"/>
              </a:buClr>
              <a:buFont typeface="Wingdings" charset="2"/>
              <a:buChar char=""/>
            </a:pPr>
            <a:r>
              <a:rPr lang="en-US" sz="1600" b="0" strike="noStrike" spc="-1" dirty="0">
                <a:solidFill>
                  <a:srgbClr val="514843"/>
                </a:solidFill>
                <a:latin typeface="Euphemia"/>
              </a:rPr>
              <a:t>Risks</a:t>
            </a:r>
          </a:p>
          <a:p>
            <a:pPr marL="685800" lvl="1" indent="-228240">
              <a:lnSpc>
                <a:spcPct val="90000"/>
              </a:lnSpc>
              <a:spcBef>
                <a:spcPts val="601"/>
              </a:spcBef>
              <a:buClr>
                <a:srgbClr val="514843"/>
              </a:buClr>
              <a:buFont typeface="Wingdings" charset="2"/>
              <a:buChar char=""/>
            </a:pPr>
            <a:r>
              <a:rPr lang="en-US" sz="1600" b="0" strike="noStrike" spc="-1" dirty="0">
                <a:solidFill>
                  <a:srgbClr val="514843"/>
                </a:solidFill>
                <a:latin typeface="Euphemia"/>
              </a:rPr>
              <a:t>Testing</a:t>
            </a:r>
          </a:p>
          <a:p>
            <a:pPr marL="685800" lvl="1" indent="-228240">
              <a:lnSpc>
                <a:spcPct val="90000"/>
              </a:lnSpc>
              <a:spcBef>
                <a:spcPts val="601"/>
              </a:spcBef>
              <a:buClr>
                <a:srgbClr val="514843"/>
              </a:buClr>
              <a:buFont typeface="Wingdings" charset="2"/>
              <a:buChar char=""/>
            </a:pPr>
            <a:r>
              <a:rPr lang="en-US" sz="1600" b="0" strike="noStrike" spc="-1" dirty="0">
                <a:solidFill>
                  <a:srgbClr val="514843"/>
                </a:solidFill>
                <a:latin typeface="Euphemia"/>
              </a:rPr>
              <a:t>Metrics</a:t>
            </a:r>
          </a:p>
          <a:p>
            <a:pPr marL="685800" lvl="1" indent="-228240">
              <a:lnSpc>
                <a:spcPct val="90000"/>
              </a:lnSpc>
              <a:spcBef>
                <a:spcPts val="601"/>
              </a:spcBef>
              <a:buClr>
                <a:srgbClr val="514843"/>
              </a:buClr>
              <a:buFont typeface="Wingdings" charset="2"/>
              <a:buChar char=""/>
            </a:pPr>
            <a:r>
              <a:rPr lang="en-US" sz="1600" b="0" strike="noStrike" spc="-1" dirty="0">
                <a:solidFill>
                  <a:srgbClr val="514843"/>
                </a:solidFill>
                <a:latin typeface="Euphemia"/>
              </a:rPr>
              <a:t>Patterns</a:t>
            </a:r>
          </a:p>
          <a:p>
            <a:pPr marL="228600" indent="-228240">
              <a:lnSpc>
                <a:spcPct val="90000"/>
              </a:lnSpc>
              <a:spcBef>
                <a:spcPts val="1800"/>
              </a:spcBef>
              <a:buClr>
                <a:srgbClr val="514843"/>
              </a:buClr>
              <a:buFont typeface="Wingdings" charset="2"/>
              <a:buChar char=""/>
            </a:pPr>
            <a:r>
              <a:rPr lang="en-US" sz="2000" b="0" strike="noStrike" spc="-1" dirty="0">
                <a:solidFill>
                  <a:srgbClr val="514843"/>
                </a:solidFill>
                <a:latin typeface="Euphemia"/>
              </a:rPr>
              <a:t>Technical Abilities</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TextShape 1"/>
          <p:cNvSpPr txBox="1"/>
          <p:nvPr/>
        </p:nvSpPr>
        <p:spPr>
          <a:xfrm>
            <a:off x="1104840" y="76320"/>
            <a:ext cx="9980280" cy="1096560"/>
          </a:xfrm>
          <a:prstGeom prst="rect">
            <a:avLst/>
          </a:prstGeom>
          <a:noFill/>
          <a:ln>
            <a:noFill/>
          </a:ln>
        </p:spPr>
        <p:txBody>
          <a:bodyPr lIns="0" rIns="0" anchor="b"/>
          <a:lstStyle/>
          <a:p>
            <a:pPr>
              <a:lnSpc>
                <a:spcPct val="90000"/>
              </a:lnSpc>
            </a:pPr>
            <a:r>
              <a:rPr lang="en-US" sz="3200" b="0" strike="noStrike" spc="-1">
                <a:solidFill>
                  <a:srgbClr val="514843"/>
                </a:solidFill>
                <a:latin typeface="Plantagenet Cherokee"/>
              </a:rPr>
              <a:t>Architecture</a:t>
            </a:r>
            <a:endParaRPr lang="en-US" sz="3200" b="0" strike="noStrike" spc="-1">
              <a:solidFill>
                <a:srgbClr val="514843"/>
              </a:solidFill>
              <a:latin typeface="Euphemia"/>
            </a:endParaRPr>
          </a:p>
        </p:txBody>
      </p:sp>
      <p:grpSp>
        <p:nvGrpSpPr>
          <p:cNvPr id="321" name="Group 2"/>
          <p:cNvGrpSpPr/>
          <p:nvPr/>
        </p:nvGrpSpPr>
        <p:grpSpPr>
          <a:xfrm>
            <a:off x="2036160" y="719640"/>
            <a:ext cx="8412857" cy="5418360"/>
            <a:chOff x="2036160" y="719640"/>
            <a:chExt cx="8412857" cy="5418360"/>
          </a:xfrm>
        </p:grpSpPr>
        <p:sp>
          <p:nvSpPr>
            <p:cNvPr id="322" name="CustomShape 3"/>
            <p:cNvSpPr/>
            <p:nvPr/>
          </p:nvSpPr>
          <p:spPr>
            <a:xfrm>
              <a:off x="2641680" y="719640"/>
              <a:ext cx="6908400" cy="5418360"/>
            </a:xfrm>
            <a:prstGeom prst="rightArrow">
              <a:avLst>
                <a:gd name="adj1" fmla="val 50000"/>
                <a:gd name="adj2" fmla="val 50000"/>
              </a:avLst>
            </a:prstGeom>
            <a:solidFill>
              <a:srgbClr val="7030A0"/>
            </a:solidFill>
            <a:ln>
              <a:noFill/>
            </a:ln>
          </p:spPr>
          <p:style>
            <a:lnRef idx="0">
              <a:scrgbClr r="0" g="0" b="0"/>
            </a:lnRef>
            <a:fillRef idx="0">
              <a:scrgbClr r="0" g="0" b="0"/>
            </a:fillRef>
            <a:effectRef idx="0">
              <a:scrgbClr r="0" g="0" b="0"/>
            </a:effectRef>
            <a:fontRef idx="minor"/>
          </p:style>
        </p:sp>
        <p:sp>
          <p:nvSpPr>
            <p:cNvPr id="323" name="CustomShape 4"/>
            <p:cNvSpPr/>
            <p:nvPr/>
          </p:nvSpPr>
          <p:spPr>
            <a:xfrm>
              <a:off x="2036160" y="2345400"/>
              <a:ext cx="2517480" cy="2167200"/>
            </a:xfrm>
            <a:prstGeom prst="roundRect">
              <a:avLst>
                <a:gd name="adj" fmla="val 16667"/>
              </a:avLst>
            </a:prstGeom>
            <a:solidFill>
              <a:schemeClr val="accent1">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277200" tIns="277200" rIns="171360" bIns="277200" anchor="ctr"/>
            <a:lstStyle/>
            <a:p>
              <a:pPr algn="ctr">
                <a:lnSpc>
                  <a:spcPct val="90000"/>
                </a:lnSpc>
                <a:spcAft>
                  <a:spcPts val="1576"/>
                </a:spcAft>
              </a:pPr>
              <a:r>
                <a:rPr lang="de-DE" sz="4500" b="0" strike="noStrike" spc="-1" dirty="0">
                  <a:solidFill>
                    <a:srgbClr val="FFFFFF"/>
                  </a:solidFill>
                  <a:latin typeface="Euphemia"/>
                </a:rPr>
                <a:t>Model</a:t>
              </a:r>
              <a:endParaRPr lang="de-DE" sz="4500" b="0" strike="noStrike" spc="-1" dirty="0">
                <a:latin typeface="Arial"/>
              </a:endParaRPr>
            </a:p>
          </p:txBody>
        </p:sp>
        <p:sp>
          <p:nvSpPr>
            <p:cNvPr id="324" name="CustomShape 5"/>
            <p:cNvSpPr/>
            <p:nvPr/>
          </p:nvSpPr>
          <p:spPr>
            <a:xfrm>
              <a:off x="4836960" y="2345400"/>
              <a:ext cx="2517480" cy="2167200"/>
            </a:xfrm>
            <a:prstGeom prst="roundRect">
              <a:avLst>
                <a:gd name="adj" fmla="val 16667"/>
              </a:avLst>
            </a:prstGeom>
            <a:solidFill>
              <a:schemeClr val="accent1">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277200" tIns="277200" rIns="171360" bIns="277200" anchor="ctr"/>
            <a:lstStyle/>
            <a:p>
              <a:pPr algn="ctr">
                <a:lnSpc>
                  <a:spcPct val="90000"/>
                </a:lnSpc>
                <a:spcAft>
                  <a:spcPts val="1576"/>
                </a:spcAft>
              </a:pPr>
              <a:r>
                <a:rPr lang="de-DE" sz="4500" b="0" strike="noStrike" spc="-1">
                  <a:solidFill>
                    <a:srgbClr val="FFFFFF"/>
                  </a:solidFill>
                  <a:latin typeface="Euphemia"/>
                </a:rPr>
                <a:t>View</a:t>
              </a:r>
              <a:endParaRPr lang="de-DE" sz="4500" b="0" strike="noStrike" spc="-1">
                <a:latin typeface="Arial"/>
              </a:endParaRPr>
            </a:p>
          </p:txBody>
        </p:sp>
        <p:sp>
          <p:nvSpPr>
            <p:cNvPr id="325" name="CustomShape 6"/>
            <p:cNvSpPr/>
            <p:nvPr/>
          </p:nvSpPr>
          <p:spPr>
            <a:xfrm>
              <a:off x="7638119" y="2345400"/>
              <a:ext cx="2810898" cy="2167200"/>
            </a:xfrm>
            <a:prstGeom prst="roundRect">
              <a:avLst>
                <a:gd name="adj" fmla="val 16667"/>
              </a:avLst>
            </a:prstGeom>
            <a:solidFill>
              <a:schemeClr val="accent1">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277200" tIns="277200" rIns="171360" bIns="277200" anchor="ctr"/>
            <a:lstStyle/>
            <a:p>
              <a:pPr algn="ctr">
                <a:lnSpc>
                  <a:spcPct val="90000"/>
                </a:lnSpc>
                <a:spcAft>
                  <a:spcPts val="1576"/>
                </a:spcAft>
              </a:pPr>
              <a:r>
                <a:rPr lang="de-DE" sz="4800" b="0" strike="noStrike" spc="-1" dirty="0">
                  <a:solidFill>
                    <a:srgbClr val="FFFFFF"/>
                  </a:solidFill>
                  <a:latin typeface="Euphemia"/>
                </a:rPr>
                <a:t>Control</a:t>
              </a:r>
              <a:endParaRPr lang="de-DE" sz="4800" b="0" strike="noStrike" spc="-1" dirty="0">
                <a:latin typeface="Arial"/>
              </a:endParaRPr>
            </a:p>
          </p:txBody>
        </p:sp>
      </p:grpSp>
      <p:grpSp>
        <p:nvGrpSpPr>
          <p:cNvPr id="326" name="Group 7"/>
          <p:cNvGrpSpPr/>
          <p:nvPr/>
        </p:nvGrpSpPr>
        <p:grpSpPr>
          <a:xfrm>
            <a:off x="0" y="0"/>
            <a:ext cx="36000" cy="36000"/>
            <a:chOff x="0" y="0"/>
            <a:chExt cx="36000" cy="36000"/>
          </a:xfrm>
        </p:grpSpPr>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TextShape 1"/>
          <p:cNvSpPr txBox="1"/>
          <p:nvPr/>
        </p:nvSpPr>
        <p:spPr>
          <a:xfrm>
            <a:off x="1104840" y="76320"/>
            <a:ext cx="9980280" cy="1096560"/>
          </a:xfrm>
          <a:prstGeom prst="rect">
            <a:avLst/>
          </a:prstGeom>
          <a:noFill/>
          <a:ln>
            <a:noFill/>
          </a:ln>
        </p:spPr>
        <p:txBody>
          <a:bodyPr lIns="0" rIns="0" anchor="b"/>
          <a:lstStyle/>
          <a:p>
            <a:pPr>
              <a:lnSpc>
                <a:spcPct val="90000"/>
              </a:lnSpc>
            </a:pPr>
            <a:r>
              <a:rPr lang="en-US" sz="2800" b="0" strike="noStrike" spc="-1" dirty="0">
                <a:solidFill>
                  <a:srgbClr val="514843"/>
                </a:solidFill>
                <a:latin typeface="Plantagenet Cherokee"/>
              </a:rPr>
              <a:t>Tools</a:t>
            </a:r>
            <a:endParaRPr lang="en-US" sz="2800" b="0" strike="noStrike" spc="-1" dirty="0">
              <a:solidFill>
                <a:srgbClr val="514843"/>
              </a:solidFill>
              <a:latin typeface="Euphemia"/>
            </a:endParaRPr>
          </a:p>
        </p:txBody>
      </p:sp>
      <p:sp>
        <p:nvSpPr>
          <p:cNvPr id="319" name="TextShape 2"/>
          <p:cNvSpPr txBox="1"/>
          <p:nvPr/>
        </p:nvSpPr>
        <p:spPr>
          <a:xfrm>
            <a:off x="1104840" y="1600200"/>
            <a:ext cx="9981720" cy="4571640"/>
          </a:xfrm>
          <a:prstGeom prst="rect">
            <a:avLst/>
          </a:prstGeom>
          <a:noFill/>
          <a:ln>
            <a:noFill/>
          </a:ln>
        </p:spPr>
        <p:txBody>
          <a:bodyPr lIns="0" rIns="0"/>
          <a:lstStyle/>
          <a:p>
            <a:pPr marL="228600" indent="-228240">
              <a:lnSpc>
                <a:spcPct val="90000"/>
              </a:lnSpc>
              <a:spcBef>
                <a:spcPts val="1800"/>
              </a:spcBef>
              <a:buClr>
                <a:srgbClr val="514843"/>
              </a:buClr>
              <a:buFont typeface="Wingdings" charset="2"/>
              <a:buChar char=""/>
            </a:pPr>
            <a:r>
              <a:rPr lang="en-US" sz="2000" b="0" strike="noStrike" spc="-1" dirty="0">
                <a:solidFill>
                  <a:srgbClr val="514843"/>
                </a:solidFill>
                <a:latin typeface="Euphemia"/>
              </a:rPr>
              <a:t>Version Control</a:t>
            </a:r>
          </a:p>
          <a:p>
            <a:pPr marL="685800" lvl="1" indent="-228240">
              <a:lnSpc>
                <a:spcPct val="90000"/>
              </a:lnSpc>
              <a:spcBef>
                <a:spcPts val="1800"/>
              </a:spcBef>
              <a:buClr>
                <a:srgbClr val="514843"/>
              </a:buClr>
              <a:buFont typeface="Wingdings" charset="2"/>
              <a:buChar char=""/>
            </a:pPr>
            <a:r>
              <a:rPr lang="en-US" sz="2000" spc="-1" dirty="0">
                <a:solidFill>
                  <a:srgbClr val="514843"/>
                </a:solidFill>
                <a:latin typeface="Euphemia"/>
              </a:rPr>
              <a:t>GitHub</a:t>
            </a:r>
            <a:endParaRPr lang="en-US" sz="2000" b="0" strike="noStrike" spc="-1" dirty="0">
              <a:solidFill>
                <a:srgbClr val="514843"/>
              </a:solidFill>
              <a:latin typeface="Euphemia"/>
            </a:endParaRPr>
          </a:p>
          <a:p>
            <a:pPr marL="228600" indent="-228240">
              <a:lnSpc>
                <a:spcPct val="90000"/>
              </a:lnSpc>
              <a:spcBef>
                <a:spcPts val="1800"/>
              </a:spcBef>
              <a:buClr>
                <a:srgbClr val="514843"/>
              </a:buClr>
              <a:buFont typeface="Wingdings" charset="2"/>
              <a:buChar char=""/>
            </a:pPr>
            <a:r>
              <a:rPr lang="en-US" sz="2000" b="0" strike="noStrike" spc="-1" dirty="0">
                <a:solidFill>
                  <a:srgbClr val="514843"/>
                </a:solidFill>
                <a:latin typeface="Euphemia"/>
              </a:rPr>
              <a:t>Continues Integration</a:t>
            </a:r>
          </a:p>
          <a:p>
            <a:pPr marL="685800" lvl="1" indent="-228240">
              <a:lnSpc>
                <a:spcPct val="90000"/>
              </a:lnSpc>
              <a:spcBef>
                <a:spcPts val="1800"/>
              </a:spcBef>
              <a:buClr>
                <a:srgbClr val="514843"/>
              </a:buClr>
              <a:buFont typeface="Wingdings" charset="2"/>
              <a:buChar char=""/>
            </a:pPr>
            <a:r>
              <a:rPr lang="en-US" sz="2000" spc="-1" dirty="0">
                <a:solidFill>
                  <a:srgbClr val="514843"/>
                </a:solidFill>
                <a:latin typeface="Euphemia"/>
              </a:rPr>
              <a:t>Jenkins</a:t>
            </a:r>
          </a:p>
          <a:p>
            <a:pPr marL="685800" lvl="1" indent="-228240">
              <a:lnSpc>
                <a:spcPct val="90000"/>
              </a:lnSpc>
              <a:spcBef>
                <a:spcPts val="1800"/>
              </a:spcBef>
              <a:buClr>
                <a:srgbClr val="514843"/>
              </a:buClr>
              <a:buFont typeface="Wingdings" charset="2"/>
              <a:buChar char=""/>
            </a:pPr>
            <a:r>
              <a:rPr lang="en-US" sz="2000" b="0" strike="noStrike" spc="-1" dirty="0">
                <a:solidFill>
                  <a:srgbClr val="514843"/>
                </a:solidFill>
                <a:latin typeface="Euphemia"/>
              </a:rPr>
              <a:t>TeamCity</a:t>
            </a:r>
          </a:p>
          <a:p>
            <a:pPr marL="685800" lvl="1" indent="-228240">
              <a:lnSpc>
                <a:spcPct val="90000"/>
              </a:lnSpc>
              <a:spcBef>
                <a:spcPts val="1800"/>
              </a:spcBef>
              <a:buClr>
                <a:srgbClr val="514843"/>
              </a:buClr>
              <a:buFont typeface="Wingdings" charset="2"/>
              <a:buChar char=""/>
            </a:pPr>
            <a:r>
              <a:rPr lang="en-US" sz="2000" spc="-1" dirty="0" err="1">
                <a:solidFill>
                  <a:srgbClr val="514843"/>
                </a:solidFill>
                <a:latin typeface="Euphemia"/>
              </a:rPr>
              <a:t>YouTrack</a:t>
            </a:r>
            <a:endParaRPr lang="en-US" sz="2000" spc="-1" dirty="0">
              <a:solidFill>
                <a:srgbClr val="514843"/>
              </a:solidFill>
              <a:latin typeface="Euphemia"/>
            </a:endParaRPr>
          </a:p>
          <a:p>
            <a:pPr marL="360">
              <a:lnSpc>
                <a:spcPct val="90000"/>
              </a:lnSpc>
              <a:spcBef>
                <a:spcPts val="1800"/>
              </a:spcBef>
              <a:buClr>
                <a:srgbClr val="514843"/>
              </a:buClr>
            </a:pPr>
            <a:endParaRPr lang="en-US" sz="1600" spc="-1" dirty="0" err="1">
              <a:solidFill>
                <a:srgbClr val="514843"/>
              </a:solidFill>
              <a:latin typeface="Euphemia"/>
            </a:endParaRPr>
          </a:p>
        </p:txBody>
      </p:sp>
    </p:spTree>
    <p:extLst>
      <p:ext uri="{BB962C8B-B14F-4D97-AF65-F5344CB8AC3E}">
        <p14:creationId xmlns:p14="http://schemas.microsoft.com/office/powerpoint/2010/main" val="383403259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TextShape 1"/>
          <p:cNvSpPr txBox="1"/>
          <p:nvPr/>
        </p:nvSpPr>
        <p:spPr>
          <a:xfrm>
            <a:off x="1104840" y="76320"/>
            <a:ext cx="9980280" cy="1096560"/>
          </a:xfrm>
          <a:prstGeom prst="rect">
            <a:avLst/>
          </a:prstGeom>
          <a:noFill/>
          <a:ln>
            <a:noFill/>
          </a:ln>
        </p:spPr>
        <p:txBody>
          <a:bodyPr lIns="0" rIns="0" anchor="b"/>
          <a:lstStyle/>
          <a:p>
            <a:pPr>
              <a:lnSpc>
                <a:spcPct val="90000"/>
              </a:lnSpc>
            </a:pPr>
            <a:r>
              <a:rPr lang="en-US" sz="2800" b="0" strike="noStrike" spc="-1" dirty="0">
                <a:solidFill>
                  <a:srgbClr val="514843"/>
                </a:solidFill>
                <a:latin typeface="Plantagenet Cherokee"/>
              </a:rPr>
              <a:t>Tools</a:t>
            </a:r>
            <a:endParaRPr lang="en-US" sz="2800" b="0" strike="noStrike" spc="-1" dirty="0">
              <a:solidFill>
                <a:srgbClr val="514843"/>
              </a:solidFill>
              <a:latin typeface="Euphemia"/>
            </a:endParaRPr>
          </a:p>
        </p:txBody>
      </p:sp>
      <p:sp>
        <p:nvSpPr>
          <p:cNvPr id="319" name="TextShape 2"/>
          <p:cNvSpPr txBox="1"/>
          <p:nvPr/>
        </p:nvSpPr>
        <p:spPr>
          <a:xfrm>
            <a:off x="1104840" y="1600200"/>
            <a:ext cx="9981720" cy="4571640"/>
          </a:xfrm>
          <a:prstGeom prst="rect">
            <a:avLst/>
          </a:prstGeom>
          <a:noFill/>
          <a:ln>
            <a:noFill/>
          </a:ln>
        </p:spPr>
        <p:txBody>
          <a:bodyPr lIns="0" rIns="0"/>
          <a:lstStyle/>
          <a:p>
            <a:pPr marL="228600" indent="-228240">
              <a:lnSpc>
                <a:spcPct val="90000"/>
              </a:lnSpc>
              <a:spcBef>
                <a:spcPts val="1800"/>
              </a:spcBef>
              <a:buClr>
                <a:srgbClr val="514843"/>
              </a:buClr>
              <a:buFont typeface="Wingdings" charset="2"/>
              <a:buChar char=""/>
            </a:pPr>
            <a:r>
              <a:rPr lang="en-US" b="0" strike="noStrike" spc="-1" dirty="0">
                <a:solidFill>
                  <a:srgbClr val="514843"/>
                </a:solidFill>
                <a:latin typeface="Euphemia"/>
              </a:rPr>
              <a:t>Testing</a:t>
            </a:r>
          </a:p>
          <a:p>
            <a:pPr marL="685800" lvl="1" indent="-228240">
              <a:lnSpc>
                <a:spcPct val="90000"/>
              </a:lnSpc>
              <a:spcBef>
                <a:spcPts val="1800"/>
              </a:spcBef>
              <a:buClr>
                <a:srgbClr val="514843"/>
              </a:buClr>
              <a:buFont typeface="Wingdings" charset="2"/>
              <a:buChar char=""/>
            </a:pPr>
            <a:r>
              <a:rPr lang="en-US" b="0" strike="noStrike" spc="-1" dirty="0">
                <a:solidFill>
                  <a:srgbClr val="514843"/>
                </a:solidFill>
                <a:latin typeface="Euphemia"/>
              </a:rPr>
              <a:t>JUnit</a:t>
            </a:r>
          </a:p>
          <a:p>
            <a:pPr marL="228600" indent="-228240">
              <a:lnSpc>
                <a:spcPct val="90000"/>
              </a:lnSpc>
              <a:spcBef>
                <a:spcPts val="1800"/>
              </a:spcBef>
              <a:buClr>
                <a:srgbClr val="514843"/>
              </a:buClr>
              <a:buFont typeface="Wingdings" charset="2"/>
              <a:buChar char=""/>
            </a:pPr>
            <a:r>
              <a:rPr lang="en-US" spc="-1" dirty="0">
                <a:solidFill>
                  <a:srgbClr val="514843"/>
                </a:solidFill>
                <a:latin typeface="Euphemia"/>
              </a:rPr>
              <a:t>Building Tools</a:t>
            </a:r>
          </a:p>
          <a:p>
            <a:pPr marL="685800" lvl="1" indent="-228240">
              <a:lnSpc>
                <a:spcPct val="90000"/>
              </a:lnSpc>
              <a:spcBef>
                <a:spcPts val="1800"/>
              </a:spcBef>
              <a:buClr>
                <a:srgbClr val="514843"/>
              </a:buClr>
              <a:buFont typeface="Wingdings" charset="2"/>
              <a:buChar char=""/>
            </a:pPr>
            <a:r>
              <a:rPr lang="en-US" b="0" strike="noStrike" spc="-1" dirty="0">
                <a:solidFill>
                  <a:srgbClr val="514843"/>
                </a:solidFill>
                <a:latin typeface="Euphemia"/>
              </a:rPr>
              <a:t>Maven</a:t>
            </a:r>
          </a:p>
          <a:p>
            <a:pPr marL="228600" indent="-228240">
              <a:lnSpc>
                <a:spcPct val="90000"/>
              </a:lnSpc>
              <a:spcBef>
                <a:spcPts val="1800"/>
              </a:spcBef>
              <a:buClr>
                <a:srgbClr val="514843"/>
              </a:buClr>
              <a:buFont typeface="Wingdings" charset="2"/>
              <a:buChar char=""/>
            </a:pPr>
            <a:r>
              <a:rPr lang="en-US" spc="-1" dirty="0">
                <a:solidFill>
                  <a:srgbClr val="514843"/>
                </a:solidFill>
                <a:latin typeface="Euphemia"/>
              </a:rPr>
              <a:t>Code Quality</a:t>
            </a:r>
          </a:p>
          <a:p>
            <a:pPr marL="685800" lvl="1" indent="-228240">
              <a:lnSpc>
                <a:spcPct val="90000"/>
              </a:lnSpc>
              <a:spcBef>
                <a:spcPts val="1800"/>
              </a:spcBef>
              <a:buClr>
                <a:srgbClr val="514843"/>
              </a:buClr>
              <a:buFont typeface="Wingdings" charset="2"/>
              <a:buChar char=""/>
            </a:pPr>
            <a:r>
              <a:rPr lang="en-US" b="0" strike="noStrike" spc="-1" dirty="0" err="1">
                <a:solidFill>
                  <a:srgbClr val="514843"/>
                </a:solidFill>
                <a:latin typeface="Euphemia"/>
              </a:rPr>
              <a:t>Codacy</a:t>
            </a:r>
            <a:endParaRPr lang="en-US" b="0" strike="noStrike" spc="-1" dirty="0">
              <a:solidFill>
                <a:srgbClr val="514843"/>
              </a:solidFill>
              <a:latin typeface="Euphemia"/>
            </a:endParaRPr>
          </a:p>
          <a:p>
            <a:pPr marL="685800" lvl="1" indent="-228240">
              <a:lnSpc>
                <a:spcPct val="90000"/>
              </a:lnSpc>
              <a:spcBef>
                <a:spcPts val="1800"/>
              </a:spcBef>
              <a:buClr>
                <a:srgbClr val="514843"/>
              </a:buClr>
              <a:buFont typeface="Wingdings" charset="2"/>
              <a:buChar char=""/>
            </a:pPr>
            <a:r>
              <a:rPr lang="en-US" spc="-1" dirty="0" err="1">
                <a:solidFill>
                  <a:srgbClr val="514843"/>
                </a:solidFill>
                <a:latin typeface="Euphemia"/>
              </a:rPr>
              <a:t>SonarLint</a:t>
            </a:r>
            <a:endParaRPr lang="en-US" spc="-1" dirty="0">
              <a:solidFill>
                <a:srgbClr val="514843"/>
              </a:solidFill>
              <a:latin typeface="Euphemia"/>
            </a:endParaRPr>
          </a:p>
          <a:p>
            <a:pPr marL="685800" lvl="1" indent="-228240">
              <a:lnSpc>
                <a:spcPct val="90000"/>
              </a:lnSpc>
              <a:spcBef>
                <a:spcPts val="1800"/>
              </a:spcBef>
              <a:buClr>
                <a:srgbClr val="514843"/>
              </a:buClr>
              <a:buFont typeface="Wingdings" charset="2"/>
              <a:buChar char=""/>
            </a:pPr>
            <a:r>
              <a:rPr lang="en-US" b="0" strike="noStrike" spc="-1" dirty="0">
                <a:solidFill>
                  <a:srgbClr val="514843"/>
                </a:solidFill>
                <a:latin typeface="Euphemia"/>
              </a:rPr>
              <a:t>Code Climate</a:t>
            </a:r>
          </a:p>
          <a:p>
            <a:pPr marL="228600" indent="-228240">
              <a:lnSpc>
                <a:spcPct val="90000"/>
              </a:lnSpc>
              <a:spcBef>
                <a:spcPts val="1800"/>
              </a:spcBef>
              <a:buClr>
                <a:srgbClr val="514843"/>
              </a:buClr>
              <a:buFont typeface="Wingdings" charset="2"/>
              <a:buChar char=""/>
            </a:pPr>
            <a:r>
              <a:rPr lang="en-US" b="0" strike="noStrike" spc="-1" dirty="0">
                <a:solidFill>
                  <a:srgbClr val="514843"/>
                </a:solidFill>
                <a:latin typeface="Euphemia"/>
              </a:rPr>
              <a:t>Documentation</a:t>
            </a:r>
          </a:p>
          <a:p>
            <a:pPr marL="685800" lvl="1" indent="-228240">
              <a:lnSpc>
                <a:spcPct val="90000"/>
              </a:lnSpc>
              <a:spcBef>
                <a:spcPts val="1800"/>
              </a:spcBef>
              <a:buClr>
                <a:srgbClr val="514843"/>
              </a:buClr>
              <a:buFont typeface="Wingdings" charset="2"/>
              <a:buChar char=""/>
            </a:pPr>
            <a:r>
              <a:rPr lang="en-US" spc="-1" dirty="0" err="1">
                <a:solidFill>
                  <a:srgbClr val="514843"/>
                </a:solidFill>
                <a:latin typeface="Euphemia"/>
              </a:rPr>
              <a:t>Wordpress</a:t>
            </a:r>
            <a:endParaRPr lang="en-US" sz="2400" b="0" strike="noStrike" spc="-1" dirty="0">
              <a:solidFill>
                <a:srgbClr val="514843"/>
              </a:solidFill>
              <a:latin typeface="Euphemia"/>
            </a:endParaRPr>
          </a:p>
        </p:txBody>
      </p:sp>
    </p:spTree>
    <p:extLst>
      <p:ext uri="{BB962C8B-B14F-4D97-AF65-F5344CB8AC3E}">
        <p14:creationId xmlns:p14="http://schemas.microsoft.com/office/powerpoint/2010/main" val="838287533"/>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TextShape 1"/>
          <p:cNvSpPr txBox="1"/>
          <p:nvPr/>
        </p:nvSpPr>
        <p:spPr>
          <a:xfrm>
            <a:off x="1104840" y="76320"/>
            <a:ext cx="9980280" cy="1096560"/>
          </a:xfrm>
          <a:prstGeom prst="rect">
            <a:avLst/>
          </a:prstGeom>
          <a:noFill/>
          <a:ln>
            <a:noFill/>
          </a:ln>
        </p:spPr>
        <p:txBody>
          <a:bodyPr lIns="0" rIns="0" anchor="b"/>
          <a:lstStyle/>
          <a:p>
            <a:pPr>
              <a:lnSpc>
                <a:spcPct val="90000"/>
              </a:lnSpc>
            </a:pPr>
            <a:r>
              <a:rPr lang="en-US" sz="2800" b="0" strike="noStrike" spc="-1" dirty="0">
                <a:solidFill>
                  <a:srgbClr val="514843"/>
                </a:solidFill>
                <a:latin typeface="Plantagenet Cherokee"/>
              </a:rPr>
              <a:t>Risks</a:t>
            </a:r>
            <a:endParaRPr lang="en-US" sz="2800" b="0" strike="noStrike" spc="-1" dirty="0">
              <a:solidFill>
                <a:srgbClr val="514843"/>
              </a:solidFill>
              <a:latin typeface="Euphemia"/>
            </a:endParaRPr>
          </a:p>
        </p:txBody>
      </p:sp>
      <p:sp>
        <p:nvSpPr>
          <p:cNvPr id="319" name="TextShape 2"/>
          <p:cNvSpPr txBox="1"/>
          <p:nvPr/>
        </p:nvSpPr>
        <p:spPr>
          <a:xfrm>
            <a:off x="1104840" y="1600200"/>
            <a:ext cx="9981720" cy="4571640"/>
          </a:xfrm>
          <a:prstGeom prst="rect">
            <a:avLst/>
          </a:prstGeom>
          <a:noFill/>
          <a:ln>
            <a:noFill/>
          </a:ln>
        </p:spPr>
        <p:txBody>
          <a:bodyPr lIns="0" rIns="0"/>
          <a:lstStyle/>
          <a:p>
            <a:pPr marL="228600" indent="-228240">
              <a:lnSpc>
                <a:spcPct val="90000"/>
              </a:lnSpc>
              <a:spcBef>
                <a:spcPts val="1800"/>
              </a:spcBef>
              <a:buClr>
                <a:srgbClr val="514843"/>
              </a:buClr>
              <a:buFont typeface="Wingdings" charset="2"/>
              <a:buChar char=""/>
            </a:pPr>
            <a:r>
              <a:rPr lang="en-US" sz="2000" b="0" strike="noStrike" spc="-1" dirty="0">
                <a:solidFill>
                  <a:srgbClr val="514843"/>
                </a:solidFill>
                <a:latin typeface="Euphemia"/>
              </a:rPr>
              <a:t>No work</a:t>
            </a:r>
          </a:p>
          <a:p>
            <a:pPr marL="228600" indent="-228240">
              <a:lnSpc>
                <a:spcPct val="90000"/>
              </a:lnSpc>
              <a:spcBef>
                <a:spcPts val="1800"/>
              </a:spcBef>
              <a:buClr>
                <a:srgbClr val="514843"/>
              </a:buClr>
              <a:buFont typeface="Wingdings" charset="2"/>
              <a:buChar char=""/>
            </a:pPr>
            <a:r>
              <a:rPr lang="en-US" sz="2000" spc="-1" dirty="0">
                <a:solidFill>
                  <a:srgbClr val="514843"/>
                </a:solidFill>
                <a:latin typeface="Euphemia"/>
              </a:rPr>
              <a:t>Timing</a:t>
            </a:r>
          </a:p>
          <a:p>
            <a:pPr marL="228600" indent="-228240">
              <a:lnSpc>
                <a:spcPct val="90000"/>
              </a:lnSpc>
              <a:spcBef>
                <a:spcPts val="1800"/>
              </a:spcBef>
              <a:buClr>
                <a:srgbClr val="514843"/>
              </a:buClr>
              <a:buFont typeface="Wingdings" charset="2"/>
              <a:buChar char=""/>
            </a:pPr>
            <a:r>
              <a:rPr lang="en-US" sz="2000" b="0" strike="noStrike" spc="-1" dirty="0">
                <a:solidFill>
                  <a:srgbClr val="514843"/>
                </a:solidFill>
                <a:latin typeface="Euphemia"/>
              </a:rPr>
              <a:t>AI</a:t>
            </a:r>
          </a:p>
          <a:p>
            <a:pPr marL="228600" indent="-228240">
              <a:lnSpc>
                <a:spcPct val="90000"/>
              </a:lnSpc>
              <a:spcBef>
                <a:spcPts val="1800"/>
              </a:spcBef>
              <a:buClr>
                <a:srgbClr val="514843"/>
              </a:buClr>
              <a:buFont typeface="Wingdings" charset="2"/>
              <a:buChar char=""/>
            </a:pPr>
            <a:r>
              <a:rPr lang="en-US" sz="2000" spc="-1" dirty="0">
                <a:solidFill>
                  <a:srgbClr val="514843"/>
                </a:solidFill>
                <a:latin typeface="Euphemia"/>
              </a:rPr>
              <a:t>Server</a:t>
            </a:r>
          </a:p>
          <a:p>
            <a:pPr marL="228600" indent="-228240">
              <a:lnSpc>
                <a:spcPct val="90000"/>
              </a:lnSpc>
              <a:spcBef>
                <a:spcPts val="1800"/>
              </a:spcBef>
              <a:buClr>
                <a:srgbClr val="514843"/>
              </a:buClr>
              <a:buFont typeface="Wingdings" charset="2"/>
              <a:buChar char=""/>
            </a:pPr>
            <a:r>
              <a:rPr lang="en-US" sz="2000" b="0" strike="noStrike" spc="-1" dirty="0">
                <a:solidFill>
                  <a:srgbClr val="514843"/>
                </a:solidFill>
                <a:latin typeface="Euphemia"/>
              </a:rPr>
              <a:t>Quality</a:t>
            </a:r>
          </a:p>
          <a:p>
            <a:pPr marL="228600" indent="-228240">
              <a:lnSpc>
                <a:spcPct val="90000"/>
              </a:lnSpc>
              <a:spcBef>
                <a:spcPts val="1800"/>
              </a:spcBef>
              <a:buClr>
                <a:srgbClr val="514843"/>
              </a:buClr>
              <a:buFont typeface="Wingdings" charset="2"/>
              <a:buChar char=""/>
            </a:pPr>
            <a:r>
              <a:rPr lang="en-US" sz="2000" spc="-1" dirty="0">
                <a:solidFill>
                  <a:srgbClr val="514843"/>
                </a:solidFill>
                <a:latin typeface="Euphemia"/>
              </a:rPr>
              <a:t>Licensing</a:t>
            </a:r>
            <a:endParaRPr lang="en-US" sz="2000" b="0" strike="noStrike" spc="-1" dirty="0">
              <a:solidFill>
                <a:srgbClr val="514843"/>
              </a:solidFill>
              <a:latin typeface="Euphemia"/>
            </a:endParaRPr>
          </a:p>
        </p:txBody>
      </p:sp>
    </p:spTree>
    <p:extLst>
      <p:ext uri="{BB962C8B-B14F-4D97-AF65-F5344CB8AC3E}">
        <p14:creationId xmlns:p14="http://schemas.microsoft.com/office/powerpoint/2010/main" val="425727177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TextShape 1"/>
          <p:cNvSpPr txBox="1"/>
          <p:nvPr/>
        </p:nvSpPr>
        <p:spPr>
          <a:xfrm>
            <a:off x="1104840" y="76320"/>
            <a:ext cx="9980280" cy="1096560"/>
          </a:xfrm>
          <a:prstGeom prst="rect">
            <a:avLst/>
          </a:prstGeom>
          <a:noFill/>
          <a:ln>
            <a:noFill/>
          </a:ln>
        </p:spPr>
        <p:txBody>
          <a:bodyPr lIns="0" rIns="0" anchor="b"/>
          <a:lstStyle/>
          <a:p>
            <a:pPr>
              <a:lnSpc>
                <a:spcPct val="90000"/>
              </a:lnSpc>
            </a:pPr>
            <a:r>
              <a:rPr lang="en-US" sz="2800" b="0" strike="noStrike" spc="-1">
                <a:solidFill>
                  <a:srgbClr val="514843"/>
                </a:solidFill>
                <a:latin typeface="Plantagenet Cherokee"/>
              </a:rPr>
              <a:t>Index</a:t>
            </a:r>
            <a:endParaRPr lang="en-US" sz="2800" b="0" strike="noStrike" spc="-1">
              <a:solidFill>
                <a:srgbClr val="514843"/>
              </a:solidFill>
              <a:latin typeface="Euphemia"/>
            </a:endParaRPr>
          </a:p>
        </p:txBody>
      </p:sp>
      <p:sp>
        <p:nvSpPr>
          <p:cNvPr id="276" name="TextShape 2"/>
          <p:cNvSpPr txBox="1"/>
          <p:nvPr/>
        </p:nvSpPr>
        <p:spPr>
          <a:xfrm>
            <a:off x="1104840" y="1600200"/>
            <a:ext cx="9981720" cy="4571640"/>
          </a:xfrm>
          <a:prstGeom prst="rect">
            <a:avLst/>
          </a:prstGeom>
          <a:noFill/>
          <a:ln>
            <a:noFill/>
          </a:ln>
        </p:spPr>
        <p:txBody>
          <a:bodyPr lIns="0" rIns="0"/>
          <a:lstStyle/>
          <a:p>
            <a:pPr marL="228600" indent="-228240">
              <a:lnSpc>
                <a:spcPct val="90000"/>
              </a:lnSpc>
              <a:spcBef>
                <a:spcPts val="1800"/>
              </a:spcBef>
              <a:buClr>
                <a:srgbClr val="514843"/>
              </a:buClr>
              <a:buFont typeface="Wingdings" charset="2"/>
              <a:buChar char=""/>
            </a:pPr>
            <a:r>
              <a:rPr lang="en-US" sz="2000" b="0" strike="noStrike" spc="-1">
                <a:solidFill>
                  <a:srgbClr val="514843"/>
                </a:solidFill>
                <a:latin typeface="Euphemia"/>
              </a:rPr>
              <a:t>Business</a:t>
            </a:r>
          </a:p>
          <a:p>
            <a:pPr marL="228600" indent="-228240">
              <a:lnSpc>
                <a:spcPct val="90000"/>
              </a:lnSpc>
              <a:spcBef>
                <a:spcPts val="1800"/>
              </a:spcBef>
              <a:buClr>
                <a:srgbClr val="514843"/>
              </a:buClr>
              <a:buFont typeface="Wingdings" charset="2"/>
              <a:buChar char=""/>
            </a:pPr>
            <a:r>
              <a:rPr lang="en-US" sz="2000" b="0" strike="noStrike" spc="-1">
                <a:solidFill>
                  <a:srgbClr val="514843"/>
                </a:solidFill>
                <a:latin typeface="Euphemia"/>
              </a:rPr>
              <a:t>Technical Abilities</a:t>
            </a:r>
          </a:p>
          <a:p>
            <a:pPr marL="228600" indent="-228240">
              <a:lnSpc>
                <a:spcPct val="90000"/>
              </a:lnSpc>
              <a:spcBef>
                <a:spcPts val="1800"/>
              </a:spcBef>
              <a:buClr>
                <a:srgbClr val="514843"/>
              </a:buClr>
              <a:buFont typeface="Wingdings" charset="2"/>
              <a:buChar char=""/>
            </a:pPr>
            <a:r>
              <a:rPr lang="en-US" sz="2000" b="0" strike="noStrike" spc="-1">
                <a:solidFill>
                  <a:srgbClr val="514843"/>
                </a:solidFill>
                <a:latin typeface="Euphemia"/>
              </a:rPr>
              <a:t>Quality</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TextShape 1"/>
          <p:cNvSpPr txBox="1"/>
          <p:nvPr/>
        </p:nvSpPr>
        <p:spPr>
          <a:xfrm>
            <a:off x="1104840" y="76320"/>
            <a:ext cx="9980280" cy="1096560"/>
          </a:xfrm>
          <a:prstGeom prst="rect">
            <a:avLst/>
          </a:prstGeom>
          <a:noFill/>
          <a:ln>
            <a:noFill/>
          </a:ln>
        </p:spPr>
        <p:txBody>
          <a:bodyPr lIns="0" rIns="0" anchor="b"/>
          <a:lstStyle/>
          <a:p>
            <a:pPr>
              <a:lnSpc>
                <a:spcPct val="90000"/>
              </a:lnSpc>
            </a:pPr>
            <a:r>
              <a:rPr lang="en-US" sz="3200" b="0" strike="noStrike" spc="-1">
                <a:solidFill>
                  <a:srgbClr val="514843"/>
                </a:solidFill>
                <a:latin typeface="Plantagenet Cherokee"/>
              </a:rPr>
              <a:t>Testing</a:t>
            </a:r>
            <a:endParaRPr lang="en-US" sz="3200" b="0" strike="noStrike" spc="-1">
              <a:solidFill>
                <a:srgbClr val="514843"/>
              </a:solidFill>
              <a:latin typeface="Euphemia"/>
            </a:endParaRPr>
          </a:p>
        </p:txBody>
      </p:sp>
      <p:pic>
        <p:nvPicPr>
          <p:cNvPr id="328" name="Grafik 15"/>
          <p:cNvPicPr/>
          <p:nvPr/>
        </p:nvPicPr>
        <p:blipFill>
          <a:blip r:embed="rId2"/>
          <a:stretch/>
        </p:blipFill>
        <p:spPr>
          <a:xfrm>
            <a:off x="1905480" y="1596240"/>
            <a:ext cx="8379000" cy="44618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9" name="Grafik 6"/>
          <p:cNvPicPr/>
          <p:nvPr/>
        </p:nvPicPr>
        <p:blipFill>
          <a:blip r:embed="rId2"/>
          <a:stretch/>
        </p:blipFill>
        <p:spPr>
          <a:xfrm>
            <a:off x="2090880" y="328680"/>
            <a:ext cx="8010000" cy="62002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 name="TextShape 1"/>
          <p:cNvSpPr txBox="1"/>
          <p:nvPr/>
        </p:nvSpPr>
        <p:spPr>
          <a:xfrm>
            <a:off x="1104840" y="76320"/>
            <a:ext cx="9980280" cy="1096560"/>
          </a:xfrm>
          <a:prstGeom prst="rect">
            <a:avLst/>
          </a:prstGeom>
          <a:noFill/>
          <a:ln>
            <a:noFill/>
          </a:ln>
        </p:spPr>
        <p:txBody>
          <a:bodyPr lIns="0" rIns="0" anchor="b"/>
          <a:lstStyle/>
          <a:p>
            <a:pPr>
              <a:lnSpc>
                <a:spcPct val="90000"/>
              </a:lnSpc>
            </a:pPr>
            <a:r>
              <a:rPr lang="en-US" sz="2800" b="0" strike="noStrike" spc="-1" dirty="0" err="1">
                <a:solidFill>
                  <a:srgbClr val="514843"/>
                </a:solidFill>
                <a:latin typeface="Plantagenet Cherokee"/>
              </a:rPr>
              <a:t>Codacy</a:t>
            </a:r>
            <a:endParaRPr lang="en-US" sz="2800" b="0" strike="noStrike" spc="-1" dirty="0">
              <a:solidFill>
                <a:srgbClr val="514843"/>
              </a:solidFill>
              <a:latin typeface="Euphemia"/>
            </a:endParaRPr>
          </a:p>
        </p:txBody>
      </p:sp>
      <p:pic>
        <p:nvPicPr>
          <p:cNvPr id="331" name="Grafik 4"/>
          <p:cNvPicPr/>
          <p:nvPr/>
        </p:nvPicPr>
        <p:blipFill>
          <a:blip r:embed="rId2"/>
          <a:stretch/>
        </p:blipFill>
        <p:spPr>
          <a:xfrm>
            <a:off x="2133000" y="2209320"/>
            <a:ext cx="7924320" cy="3371400"/>
          </a:xfrm>
          <a:prstGeom prst="rect">
            <a:avLst/>
          </a:prstGeom>
          <a:ln>
            <a:noFill/>
          </a:ln>
        </p:spPr>
      </p:pic>
    </p:spTree>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TextShape 1"/>
          <p:cNvSpPr txBox="1"/>
          <p:nvPr/>
        </p:nvSpPr>
        <p:spPr>
          <a:xfrm>
            <a:off x="1104840" y="76320"/>
            <a:ext cx="9980280" cy="1096560"/>
          </a:xfrm>
          <a:prstGeom prst="rect">
            <a:avLst/>
          </a:prstGeom>
          <a:noFill/>
          <a:ln>
            <a:noFill/>
          </a:ln>
        </p:spPr>
        <p:txBody>
          <a:bodyPr lIns="0" rIns="0" anchor="b"/>
          <a:lstStyle/>
          <a:p>
            <a:pPr>
              <a:lnSpc>
                <a:spcPct val="90000"/>
              </a:lnSpc>
            </a:pPr>
            <a:r>
              <a:rPr lang="en-US" sz="2800" b="0" strike="noStrike" spc="-1">
                <a:solidFill>
                  <a:srgbClr val="514843"/>
                </a:solidFill>
                <a:latin typeface="Plantagenet Cherokee"/>
              </a:rPr>
              <a:t>Code Issues</a:t>
            </a:r>
            <a:endParaRPr lang="en-US" sz="2800" b="0" strike="noStrike" spc="-1">
              <a:solidFill>
                <a:srgbClr val="514843"/>
              </a:solidFill>
              <a:latin typeface="Euphemia"/>
            </a:endParaRPr>
          </a:p>
        </p:txBody>
      </p:sp>
      <p:pic>
        <p:nvPicPr>
          <p:cNvPr id="3" name="Grafik 2" descr="Ein Bild, das Screenshot enthält.&#10;&#10;Mit sehr hoher Zuverlässigkeit generierte Beschreibung">
            <a:extLst>
              <a:ext uri="{FF2B5EF4-FFF2-40B4-BE49-F238E27FC236}">
                <a16:creationId xmlns:a16="http://schemas.microsoft.com/office/drawing/2014/main" id="{A4F577CC-FCED-4A4F-9E7A-024BA54027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0909" y="1772967"/>
            <a:ext cx="5456562" cy="4694185"/>
          </a:xfrm>
          <a:prstGeom prst="rect">
            <a:avLst/>
          </a:prstGeom>
        </p:spPr>
      </p:pic>
    </p:spTree>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 name="TextShape 1"/>
          <p:cNvSpPr txBox="1"/>
          <p:nvPr/>
        </p:nvSpPr>
        <p:spPr>
          <a:xfrm>
            <a:off x="1104840" y="76320"/>
            <a:ext cx="9980280" cy="1096560"/>
          </a:xfrm>
          <a:prstGeom prst="rect">
            <a:avLst/>
          </a:prstGeom>
          <a:noFill/>
          <a:ln>
            <a:noFill/>
          </a:ln>
        </p:spPr>
        <p:txBody>
          <a:bodyPr lIns="0" rIns="0" anchor="b"/>
          <a:lstStyle/>
          <a:p>
            <a:pPr>
              <a:lnSpc>
                <a:spcPct val="90000"/>
              </a:lnSpc>
            </a:pPr>
            <a:r>
              <a:rPr lang="en-US" sz="2800" b="0" strike="noStrike" spc="-1">
                <a:solidFill>
                  <a:srgbClr val="514843"/>
                </a:solidFill>
                <a:latin typeface="Plantagenet Cherokee"/>
              </a:rPr>
              <a:t>Code Refinement</a:t>
            </a:r>
            <a:endParaRPr lang="en-US" sz="2800" b="0" strike="noStrike" spc="-1">
              <a:solidFill>
                <a:srgbClr val="514843"/>
              </a:solidFill>
              <a:latin typeface="Euphemia"/>
            </a:endParaRPr>
          </a:p>
        </p:txBody>
      </p:sp>
      <p:pic>
        <p:nvPicPr>
          <p:cNvPr id="335" name="Grafik 4"/>
          <p:cNvPicPr/>
          <p:nvPr/>
        </p:nvPicPr>
        <p:blipFill>
          <a:blip r:embed="rId2"/>
          <a:stretch/>
        </p:blipFill>
        <p:spPr>
          <a:xfrm>
            <a:off x="1907280" y="1622520"/>
            <a:ext cx="7662240" cy="4796280"/>
          </a:xfrm>
          <a:prstGeom prst="rect">
            <a:avLst/>
          </a:prstGeom>
          <a:ln>
            <a:noFill/>
          </a:ln>
        </p:spPr>
      </p:pic>
    </p:spTree>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 name="TextShape 1"/>
          <p:cNvSpPr txBox="1"/>
          <p:nvPr/>
        </p:nvSpPr>
        <p:spPr>
          <a:xfrm>
            <a:off x="1104840" y="76320"/>
            <a:ext cx="9980280" cy="1096560"/>
          </a:xfrm>
          <a:prstGeom prst="rect">
            <a:avLst/>
          </a:prstGeom>
          <a:noFill/>
          <a:ln>
            <a:noFill/>
          </a:ln>
        </p:spPr>
        <p:txBody>
          <a:bodyPr lIns="0" rIns="0" anchor="b"/>
          <a:lstStyle/>
          <a:p>
            <a:pPr>
              <a:lnSpc>
                <a:spcPct val="90000"/>
              </a:lnSpc>
            </a:pPr>
            <a:r>
              <a:rPr lang="en-US" sz="2800" b="0" strike="noStrike" spc="-1">
                <a:solidFill>
                  <a:srgbClr val="514843"/>
                </a:solidFill>
                <a:latin typeface="Plantagenet Cherokee"/>
              </a:rPr>
              <a:t>Pattern</a:t>
            </a:r>
            <a:endParaRPr lang="en-US" sz="2800" b="0" strike="noStrike" spc="-1">
              <a:solidFill>
                <a:srgbClr val="514843"/>
              </a:solidFill>
              <a:latin typeface="Euphemia"/>
            </a:endParaRPr>
          </a:p>
        </p:txBody>
      </p:sp>
      <p:sp>
        <p:nvSpPr>
          <p:cNvPr id="337" name="TextShape 2"/>
          <p:cNvSpPr txBox="1"/>
          <p:nvPr/>
        </p:nvSpPr>
        <p:spPr>
          <a:xfrm>
            <a:off x="1104840" y="1591322"/>
            <a:ext cx="9981720" cy="4571640"/>
          </a:xfrm>
          <a:prstGeom prst="rect">
            <a:avLst/>
          </a:prstGeom>
          <a:noFill/>
          <a:ln>
            <a:noFill/>
          </a:ln>
        </p:spPr>
        <p:txBody>
          <a:bodyPr lIns="0" rIns="0"/>
          <a:lstStyle/>
          <a:p>
            <a:pPr marL="228600" indent="-228240">
              <a:lnSpc>
                <a:spcPct val="90000"/>
              </a:lnSpc>
              <a:spcBef>
                <a:spcPts val="1800"/>
              </a:spcBef>
              <a:buClr>
                <a:srgbClr val="514843"/>
              </a:buClr>
              <a:buFont typeface="Wingdings" charset="2"/>
              <a:buChar char=""/>
            </a:pPr>
            <a:r>
              <a:rPr lang="en-US" sz="2000" b="0" strike="noStrike" spc="-1">
                <a:solidFill>
                  <a:srgbClr val="514843"/>
                </a:solidFill>
                <a:latin typeface="Euphemia"/>
              </a:rPr>
              <a:t>MVC</a:t>
            </a:r>
          </a:p>
          <a:p>
            <a:pPr marL="228600" indent="-228240">
              <a:lnSpc>
                <a:spcPct val="90000"/>
              </a:lnSpc>
              <a:spcBef>
                <a:spcPts val="1800"/>
              </a:spcBef>
              <a:buClr>
                <a:srgbClr val="514843"/>
              </a:buClr>
              <a:buFont typeface="Wingdings" charset="2"/>
              <a:buChar char=""/>
            </a:pPr>
            <a:r>
              <a:rPr lang="en-US" sz="2000" b="0" strike="noStrike" spc="-1">
                <a:solidFill>
                  <a:srgbClr val="514843"/>
                </a:solidFill>
                <a:latin typeface="Euphemia"/>
              </a:rPr>
              <a:t>Factory</a:t>
            </a:r>
          </a:p>
        </p:txBody>
      </p:sp>
    </p:spTree>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TextShape 1"/>
          <p:cNvSpPr txBox="1"/>
          <p:nvPr/>
        </p:nvSpPr>
        <p:spPr>
          <a:xfrm>
            <a:off x="1104840" y="76320"/>
            <a:ext cx="9980280" cy="1096560"/>
          </a:xfrm>
          <a:prstGeom prst="rect">
            <a:avLst/>
          </a:prstGeom>
          <a:noFill/>
          <a:ln>
            <a:noFill/>
          </a:ln>
        </p:spPr>
        <p:txBody>
          <a:bodyPr lIns="0" rIns="0" anchor="b"/>
          <a:lstStyle/>
          <a:p>
            <a:pPr>
              <a:lnSpc>
                <a:spcPct val="90000"/>
              </a:lnSpc>
            </a:pPr>
            <a:r>
              <a:rPr lang="en-US" sz="2800" b="0" strike="noStrike" spc="-1">
                <a:solidFill>
                  <a:srgbClr val="514843"/>
                </a:solidFill>
                <a:latin typeface="Plantagenet Cherokee"/>
              </a:rPr>
              <a:t>Index</a:t>
            </a:r>
            <a:endParaRPr lang="en-US" sz="2800" b="0" strike="noStrike" spc="-1">
              <a:solidFill>
                <a:srgbClr val="514843"/>
              </a:solidFill>
              <a:latin typeface="Euphemia"/>
            </a:endParaRPr>
          </a:p>
        </p:txBody>
      </p:sp>
      <p:sp>
        <p:nvSpPr>
          <p:cNvPr id="339" name="TextShape 2"/>
          <p:cNvSpPr txBox="1"/>
          <p:nvPr/>
        </p:nvSpPr>
        <p:spPr>
          <a:xfrm>
            <a:off x="1104840" y="1600200"/>
            <a:ext cx="9981720" cy="4571640"/>
          </a:xfrm>
          <a:prstGeom prst="rect">
            <a:avLst/>
          </a:prstGeom>
          <a:noFill/>
          <a:ln>
            <a:noFill/>
          </a:ln>
        </p:spPr>
        <p:txBody>
          <a:bodyPr lIns="0" rIns="0"/>
          <a:lstStyle/>
          <a:p>
            <a:pPr marL="228600" indent="-228240">
              <a:lnSpc>
                <a:spcPct val="90000"/>
              </a:lnSpc>
              <a:spcBef>
                <a:spcPts val="1800"/>
              </a:spcBef>
              <a:buClr>
                <a:srgbClr val="514843"/>
              </a:buClr>
              <a:buFont typeface="Wingdings" charset="2"/>
              <a:buChar char=""/>
            </a:pPr>
            <a:r>
              <a:rPr lang="en-US" sz="2000" b="0" strike="noStrike" spc="-1">
                <a:solidFill>
                  <a:srgbClr val="514843"/>
                </a:solidFill>
                <a:latin typeface="Euphemia"/>
              </a:rPr>
              <a:t>Business</a:t>
            </a:r>
          </a:p>
          <a:p>
            <a:pPr marL="228600" indent="-228240">
              <a:lnSpc>
                <a:spcPct val="90000"/>
              </a:lnSpc>
              <a:spcBef>
                <a:spcPts val="1800"/>
              </a:spcBef>
              <a:buClr>
                <a:srgbClr val="514843"/>
              </a:buClr>
              <a:buFont typeface="Wingdings" charset="2"/>
              <a:buChar char=""/>
            </a:pPr>
            <a:r>
              <a:rPr lang="en-US" sz="2000" b="0" strike="noStrike" spc="-1">
                <a:solidFill>
                  <a:srgbClr val="514843"/>
                </a:solidFill>
                <a:latin typeface="Euphemia"/>
              </a:rPr>
              <a:t>Quality</a:t>
            </a:r>
          </a:p>
          <a:p>
            <a:pPr marL="228600" indent="-228240">
              <a:lnSpc>
                <a:spcPct val="90000"/>
              </a:lnSpc>
              <a:spcBef>
                <a:spcPts val="1800"/>
              </a:spcBef>
              <a:buClr>
                <a:srgbClr val="514843"/>
              </a:buClr>
              <a:buFont typeface="Wingdings" charset="2"/>
              <a:buChar char=""/>
            </a:pPr>
            <a:r>
              <a:rPr lang="en-US" sz="2000" b="0" strike="noStrike" spc="-1">
                <a:solidFill>
                  <a:srgbClr val="514843"/>
                </a:solidFill>
                <a:latin typeface="Euphemia"/>
              </a:rPr>
              <a:t>Technical Abilities</a:t>
            </a:r>
          </a:p>
          <a:p>
            <a:pPr marL="685800" lvl="1" indent="-228240">
              <a:lnSpc>
                <a:spcPct val="90000"/>
              </a:lnSpc>
              <a:spcBef>
                <a:spcPts val="601"/>
              </a:spcBef>
              <a:buClr>
                <a:srgbClr val="514843"/>
              </a:buClr>
              <a:buFont typeface="Wingdings" charset="2"/>
              <a:buChar char=""/>
            </a:pPr>
            <a:r>
              <a:rPr lang="en-US" sz="1600" b="0" strike="noStrike" spc="-1">
                <a:solidFill>
                  <a:srgbClr val="514843"/>
                </a:solidFill>
                <a:latin typeface="Euphemia"/>
              </a:rPr>
              <a:t>Class Diagram</a:t>
            </a:r>
          </a:p>
          <a:p>
            <a:pPr marL="685800" lvl="1" indent="-228240">
              <a:lnSpc>
                <a:spcPct val="90000"/>
              </a:lnSpc>
              <a:spcBef>
                <a:spcPts val="601"/>
              </a:spcBef>
              <a:buClr>
                <a:srgbClr val="514843"/>
              </a:buClr>
              <a:buFont typeface="Wingdings" charset="2"/>
              <a:buChar char=""/>
            </a:pPr>
            <a:r>
              <a:rPr lang="en-US" sz="1600" b="0" strike="noStrike" spc="-1">
                <a:solidFill>
                  <a:srgbClr val="514843"/>
                </a:solidFill>
                <a:latin typeface="Euphemia"/>
              </a:rPr>
              <a:t>Demo</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 name="TextShape 1"/>
          <p:cNvSpPr txBox="1"/>
          <p:nvPr/>
        </p:nvSpPr>
        <p:spPr>
          <a:xfrm>
            <a:off x="1104840" y="76320"/>
            <a:ext cx="9980280" cy="1096560"/>
          </a:xfrm>
          <a:prstGeom prst="rect">
            <a:avLst/>
          </a:prstGeom>
          <a:noFill/>
          <a:ln>
            <a:noFill/>
          </a:ln>
        </p:spPr>
        <p:txBody>
          <a:bodyPr lIns="0" rIns="0" anchor="b"/>
          <a:lstStyle/>
          <a:p>
            <a:pPr>
              <a:lnSpc>
                <a:spcPct val="90000"/>
              </a:lnSpc>
            </a:pPr>
            <a:r>
              <a:rPr lang="en-US" sz="2800" b="0" strike="noStrike" spc="-1">
                <a:solidFill>
                  <a:srgbClr val="514843"/>
                </a:solidFill>
                <a:latin typeface="Plantagenet Cherokee"/>
              </a:rPr>
              <a:t>Class Diagram</a:t>
            </a:r>
            <a:endParaRPr lang="en-US" sz="2800" b="0" strike="noStrike" spc="-1">
              <a:solidFill>
                <a:srgbClr val="514843"/>
              </a:solidFill>
              <a:latin typeface="Euphemia"/>
            </a:endParaRPr>
          </a:p>
        </p:txBody>
      </p:sp>
      <p:pic>
        <p:nvPicPr>
          <p:cNvPr id="341" name="Inhaltsplatzhalter 4"/>
          <p:cNvPicPr/>
          <p:nvPr/>
        </p:nvPicPr>
        <p:blipFill>
          <a:blip r:embed="rId2"/>
          <a:stretch/>
        </p:blipFill>
        <p:spPr>
          <a:xfrm>
            <a:off x="3347820" y="1600200"/>
            <a:ext cx="5494320" cy="45716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nhaltsplatzhalter 4">
            <a:extLst>
              <a:ext uri="{FF2B5EF4-FFF2-40B4-BE49-F238E27FC236}">
                <a16:creationId xmlns:a16="http://schemas.microsoft.com/office/drawing/2014/main" id="{BA90C85E-DCB0-450D-A9B2-5BC1BAC3456C}"/>
              </a:ext>
            </a:extLst>
          </p:cNvPr>
          <p:cNvPicPr/>
          <p:nvPr/>
        </p:nvPicPr>
        <p:blipFill>
          <a:blip r:embed="rId2"/>
          <a:stretch/>
        </p:blipFill>
        <p:spPr>
          <a:xfrm>
            <a:off x="1872962" y="425799"/>
            <a:ext cx="7737568" cy="6006402"/>
          </a:xfrm>
          <a:prstGeom prst="rect">
            <a:avLst/>
          </a:prstGeom>
          <a:ln>
            <a:noFill/>
          </a:ln>
        </p:spPr>
      </p:pic>
    </p:spTree>
    <p:extLst>
      <p:ext uri="{BB962C8B-B14F-4D97-AF65-F5344CB8AC3E}">
        <p14:creationId xmlns:p14="http://schemas.microsoft.com/office/powerpoint/2010/main" val="2563419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 name="TextShape 1"/>
          <p:cNvSpPr txBox="1"/>
          <p:nvPr/>
        </p:nvSpPr>
        <p:spPr>
          <a:xfrm>
            <a:off x="1104840" y="76320"/>
            <a:ext cx="9980280" cy="1096560"/>
          </a:xfrm>
          <a:prstGeom prst="rect">
            <a:avLst/>
          </a:prstGeom>
          <a:noFill/>
          <a:ln>
            <a:noFill/>
          </a:ln>
        </p:spPr>
        <p:txBody>
          <a:bodyPr lIns="0" rIns="0" anchor="b">
            <a:normAutofit/>
          </a:bodyPr>
          <a:lstStyle/>
          <a:p>
            <a:pPr>
              <a:lnSpc>
                <a:spcPct val="90000"/>
              </a:lnSpc>
            </a:pPr>
            <a:r>
              <a:rPr lang="en-US" sz="3600" b="0" strike="noStrike" spc="-1">
                <a:solidFill>
                  <a:srgbClr val="514843"/>
                </a:solidFill>
                <a:latin typeface="Plantagenet Cherokee"/>
              </a:rPr>
              <a:t>Any Questions?</a:t>
            </a:r>
            <a:endParaRPr lang="en-US" sz="3600" b="0" strike="noStrike" spc="-1">
              <a:solidFill>
                <a:srgbClr val="514843"/>
              </a:solidFill>
              <a:latin typeface="Euphemia"/>
            </a:endParaRPr>
          </a:p>
        </p:txBody>
      </p:sp>
      <p:pic>
        <p:nvPicPr>
          <p:cNvPr id="343" name="Grafik 3"/>
          <p:cNvPicPr/>
          <p:nvPr/>
        </p:nvPicPr>
        <p:blipFill>
          <a:blip r:embed="rId2"/>
          <a:stretch/>
        </p:blipFill>
        <p:spPr>
          <a:xfrm>
            <a:off x="4546800" y="1589400"/>
            <a:ext cx="2885760" cy="50572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TextShape 1"/>
          <p:cNvSpPr txBox="1"/>
          <p:nvPr/>
        </p:nvSpPr>
        <p:spPr>
          <a:xfrm>
            <a:off x="1104840" y="76320"/>
            <a:ext cx="9980280" cy="1096560"/>
          </a:xfrm>
          <a:prstGeom prst="rect">
            <a:avLst/>
          </a:prstGeom>
          <a:noFill/>
          <a:ln>
            <a:noFill/>
          </a:ln>
        </p:spPr>
        <p:txBody>
          <a:bodyPr lIns="0" rIns="0" anchor="b"/>
          <a:lstStyle/>
          <a:p>
            <a:pPr>
              <a:lnSpc>
                <a:spcPct val="90000"/>
              </a:lnSpc>
            </a:pPr>
            <a:r>
              <a:rPr lang="en-US" sz="2800" b="0" strike="noStrike" spc="-1">
                <a:solidFill>
                  <a:srgbClr val="514843"/>
                </a:solidFill>
                <a:latin typeface="Plantagenet Cherokee"/>
              </a:rPr>
              <a:t>Index</a:t>
            </a:r>
            <a:endParaRPr lang="en-US" sz="2800" b="0" strike="noStrike" spc="-1">
              <a:solidFill>
                <a:srgbClr val="514843"/>
              </a:solidFill>
              <a:latin typeface="Euphemia"/>
            </a:endParaRPr>
          </a:p>
        </p:txBody>
      </p:sp>
      <p:sp>
        <p:nvSpPr>
          <p:cNvPr id="278" name="TextShape 2"/>
          <p:cNvSpPr txBox="1"/>
          <p:nvPr/>
        </p:nvSpPr>
        <p:spPr>
          <a:xfrm>
            <a:off x="1104840" y="1600200"/>
            <a:ext cx="9981720" cy="4571640"/>
          </a:xfrm>
          <a:prstGeom prst="rect">
            <a:avLst/>
          </a:prstGeom>
          <a:noFill/>
          <a:ln>
            <a:noFill/>
          </a:ln>
        </p:spPr>
        <p:txBody>
          <a:bodyPr lIns="0" rIns="0"/>
          <a:lstStyle/>
          <a:p>
            <a:pPr marL="228600" indent="-228240">
              <a:lnSpc>
                <a:spcPct val="90000"/>
              </a:lnSpc>
              <a:spcBef>
                <a:spcPts val="1800"/>
              </a:spcBef>
              <a:buClr>
                <a:srgbClr val="514843"/>
              </a:buClr>
              <a:buFont typeface="Wingdings" charset="2"/>
              <a:buChar char=""/>
            </a:pPr>
            <a:r>
              <a:rPr lang="en-US" sz="2000" b="0" strike="noStrike" spc="-1">
                <a:solidFill>
                  <a:srgbClr val="514843"/>
                </a:solidFill>
                <a:latin typeface="Euphemia"/>
              </a:rPr>
              <a:t>Business</a:t>
            </a:r>
          </a:p>
          <a:p>
            <a:pPr marL="685800" lvl="1" indent="-228240">
              <a:lnSpc>
                <a:spcPct val="90000"/>
              </a:lnSpc>
              <a:spcBef>
                <a:spcPts val="601"/>
              </a:spcBef>
              <a:buClr>
                <a:srgbClr val="514843"/>
              </a:buClr>
              <a:buFont typeface="Wingdings" charset="2"/>
              <a:buChar char=""/>
            </a:pPr>
            <a:r>
              <a:rPr lang="en-US" sz="1600" b="0" strike="noStrike" spc="-1">
                <a:solidFill>
                  <a:srgbClr val="514843"/>
                </a:solidFill>
                <a:latin typeface="Euphemia"/>
              </a:rPr>
              <a:t>Introduction</a:t>
            </a:r>
          </a:p>
          <a:p>
            <a:pPr marL="685800" lvl="1" indent="-228240">
              <a:lnSpc>
                <a:spcPct val="90000"/>
              </a:lnSpc>
              <a:spcBef>
                <a:spcPts val="601"/>
              </a:spcBef>
              <a:buClr>
                <a:srgbClr val="514843"/>
              </a:buClr>
              <a:buFont typeface="Wingdings" charset="2"/>
              <a:buChar char=""/>
            </a:pPr>
            <a:r>
              <a:rPr lang="en-US" sz="1600" b="0" strike="noStrike" spc="-1">
                <a:solidFill>
                  <a:srgbClr val="514843"/>
                </a:solidFill>
                <a:latin typeface="Euphemia"/>
              </a:rPr>
              <a:t>Vision</a:t>
            </a:r>
          </a:p>
          <a:p>
            <a:pPr marL="685800" lvl="1" indent="-228240">
              <a:lnSpc>
                <a:spcPct val="90000"/>
              </a:lnSpc>
              <a:spcBef>
                <a:spcPts val="601"/>
              </a:spcBef>
              <a:buClr>
                <a:srgbClr val="514843"/>
              </a:buClr>
              <a:buFont typeface="Wingdings" charset="2"/>
              <a:buChar char=""/>
            </a:pPr>
            <a:r>
              <a:rPr lang="en-US" sz="1600" b="0" strike="noStrike" spc="-1">
                <a:solidFill>
                  <a:srgbClr val="514843"/>
                </a:solidFill>
                <a:latin typeface="Euphemia"/>
              </a:rPr>
              <a:t>Use Case</a:t>
            </a:r>
          </a:p>
          <a:p>
            <a:pPr marL="685800" lvl="1" indent="-228240">
              <a:lnSpc>
                <a:spcPct val="90000"/>
              </a:lnSpc>
              <a:spcBef>
                <a:spcPts val="601"/>
              </a:spcBef>
              <a:buClr>
                <a:srgbClr val="514843"/>
              </a:buClr>
              <a:buFont typeface="Wingdings" charset="2"/>
              <a:buChar char=""/>
            </a:pPr>
            <a:r>
              <a:rPr lang="en-US" sz="1600" b="0" strike="noStrike" spc="-1">
                <a:solidFill>
                  <a:srgbClr val="514843"/>
                </a:solidFill>
                <a:latin typeface="Euphemia"/>
              </a:rPr>
              <a:t>Scope</a:t>
            </a:r>
          </a:p>
          <a:p>
            <a:pPr marL="685800" lvl="1" indent="-228240">
              <a:lnSpc>
                <a:spcPct val="90000"/>
              </a:lnSpc>
              <a:spcBef>
                <a:spcPts val="601"/>
              </a:spcBef>
              <a:buClr>
                <a:srgbClr val="514843"/>
              </a:buClr>
              <a:buFont typeface="Wingdings" charset="2"/>
              <a:buChar char=""/>
            </a:pPr>
            <a:r>
              <a:rPr lang="en-US" sz="1600" b="0" strike="noStrike" spc="-1">
                <a:solidFill>
                  <a:srgbClr val="514843"/>
                </a:solidFill>
                <a:latin typeface="Euphemia"/>
              </a:rPr>
              <a:t>Scrum</a:t>
            </a:r>
          </a:p>
          <a:p>
            <a:pPr marL="685800" lvl="1" indent="-228240">
              <a:lnSpc>
                <a:spcPct val="90000"/>
              </a:lnSpc>
              <a:spcBef>
                <a:spcPts val="601"/>
              </a:spcBef>
              <a:buClr>
                <a:srgbClr val="514843"/>
              </a:buClr>
              <a:buFont typeface="Wingdings" charset="2"/>
              <a:buChar char=""/>
            </a:pPr>
            <a:r>
              <a:rPr lang="en-US" sz="1600" b="0" strike="noStrike" spc="-1">
                <a:solidFill>
                  <a:srgbClr val="514843"/>
                </a:solidFill>
                <a:latin typeface="Euphemia"/>
              </a:rPr>
              <a:t>Workflow</a:t>
            </a:r>
          </a:p>
          <a:p>
            <a:pPr marL="685800" lvl="1" indent="-228240">
              <a:lnSpc>
                <a:spcPct val="90000"/>
              </a:lnSpc>
              <a:spcBef>
                <a:spcPts val="601"/>
              </a:spcBef>
              <a:buClr>
                <a:srgbClr val="514843"/>
              </a:buClr>
              <a:buFont typeface="Wingdings" charset="2"/>
              <a:buChar char=""/>
            </a:pPr>
            <a:r>
              <a:rPr lang="en-US" sz="1600" b="0" strike="noStrike" spc="-1">
                <a:solidFill>
                  <a:srgbClr val="514843"/>
                </a:solidFill>
                <a:latin typeface="Euphemia"/>
              </a:rPr>
              <a:t>Project Methodology</a:t>
            </a:r>
          </a:p>
          <a:p>
            <a:endParaRPr lang="en-US" sz="1600" b="0" strike="noStrike" spc="-1">
              <a:solidFill>
                <a:srgbClr val="514843"/>
              </a:solidFill>
              <a:latin typeface="Euphemia"/>
            </a:endParaRPr>
          </a:p>
          <a:p>
            <a:pPr marL="228600" indent="-228240">
              <a:lnSpc>
                <a:spcPct val="90000"/>
              </a:lnSpc>
              <a:spcBef>
                <a:spcPts val="1800"/>
              </a:spcBef>
              <a:buClr>
                <a:srgbClr val="514843"/>
              </a:buClr>
              <a:buFont typeface="Wingdings" charset="2"/>
              <a:buChar char=""/>
            </a:pPr>
            <a:r>
              <a:rPr lang="en-US" sz="2000" b="0" strike="noStrike" spc="-1">
                <a:solidFill>
                  <a:srgbClr val="514843"/>
                </a:solidFill>
                <a:latin typeface="Euphemia"/>
              </a:rPr>
              <a:t>Quality</a:t>
            </a:r>
          </a:p>
          <a:p>
            <a:pPr marL="228600" indent="-228240">
              <a:lnSpc>
                <a:spcPct val="90000"/>
              </a:lnSpc>
              <a:spcBef>
                <a:spcPts val="1800"/>
              </a:spcBef>
              <a:buClr>
                <a:srgbClr val="514843"/>
              </a:buClr>
              <a:buFont typeface="Wingdings" charset="2"/>
              <a:buChar char=""/>
            </a:pPr>
            <a:r>
              <a:rPr lang="en-US" sz="2000" b="0" strike="noStrike" spc="-1">
                <a:solidFill>
                  <a:srgbClr val="514843"/>
                </a:solidFill>
                <a:latin typeface="Euphemia"/>
              </a:rPr>
              <a:t>Technical Abilities</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 name="TextShape 1"/>
          <p:cNvSpPr txBox="1"/>
          <p:nvPr/>
        </p:nvSpPr>
        <p:spPr>
          <a:xfrm>
            <a:off x="972360" y="2742840"/>
            <a:ext cx="5733720" cy="2219400"/>
          </a:xfrm>
          <a:prstGeom prst="rect">
            <a:avLst/>
          </a:prstGeom>
          <a:noFill/>
          <a:ln>
            <a:noFill/>
          </a:ln>
        </p:spPr>
        <p:txBody>
          <a:bodyPr lIns="0" rIns="0" anchor="ctr">
            <a:normAutofit fontScale="85000" lnSpcReduction="10000"/>
          </a:bodyPr>
          <a:lstStyle/>
          <a:p>
            <a:pPr>
              <a:lnSpc>
                <a:spcPct val="90000"/>
              </a:lnSpc>
            </a:pPr>
            <a:r>
              <a:rPr lang="en-US" sz="4000" b="0" strike="noStrike" cap="all" spc="-1">
                <a:solidFill>
                  <a:srgbClr val="514843"/>
                </a:solidFill>
                <a:latin typeface="Plantagenet Cherokee"/>
              </a:rPr>
              <a:t>Thank you for your attention.</a:t>
            </a:r>
            <a:br/>
            <a:br/>
            <a:r>
              <a:rPr lang="en-US" sz="4000" b="0" strike="noStrike" cap="all" spc="-1">
                <a:solidFill>
                  <a:srgbClr val="514843"/>
                </a:solidFill>
                <a:latin typeface="Plantagenet Cherokee"/>
              </a:rPr>
              <a:t>We hope for good business in the future.</a:t>
            </a:r>
            <a:endParaRPr lang="en-US" sz="4000" b="0" strike="noStrike" spc="-1">
              <a:solidFill>
                <a:srgbClr val="514843"/>
              </a:solidFill>
              <a:latin typeface="Euphemia"/>
            </a:endParaRPr>
          </a:p>
        </p:txBody>
      </p:sp>
      <p:pic>
        <p:nvPicPr>
          <p:cNvPr id="347" name="Bildplatzhalter 9"/>
          <p:cNvPicPr/>
          <p:nvPr/>
        </p:nvPicPr>
        <p:blipFill>
          <a:blip r:embed="rId2"/>
          <a:srcRect t="9614" b="9614"/>
          <a:stretch/>
        </p:blipFill>
        <p:spPr>
          <a:xfrm>
            <a:off x="6981120" y="1310760"/>
            <a:ext cx="5210640" cy="4208400"/>
          </a:xfrm>
          <a:prstGeom prst="rect">
            <a:avLst/>
          </a:prstGeom>
          <a:ln w="12600">
            <a:solidFill>
              <a:schemeClr val="tx1"/>
            </a:solidFill>
            <a:miter/>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TextShape 1"/>
          <p:cNvSpPr txBox="1"/>
          <p:nvPr/>
        </p:nvSpPr>
        <p:spPr>
          <a:xfrm>
            <a:off x="1104840" y="76320"/>
            <a:ext cx="9980280" cy="1096560"/>
          </a:xfrm>
          <a:prstGeom prst="rect">
            <a:avLst/>
          </a:prstGeom>
          <a:noFill/>
          <a:ln>
            <a:noFill/>
          </a:ln>
        </p:spPr>
        <p:txBody>
          <a:bodyPr lIns="0" rIns="0" anchor="b"/>
          <a:lstStyle/>
          <a:p>
            <a:pPr>
              <a:lnSpc>
                <a:spcPct val="90000"/>
              </a:lnSpc>
            </a:pPr>
            <a:r>
              <a:rPr lang="en-US" sz="2800" b="0" strike="noStrike" spc="-1">
                <a:solidFill>
                  <a:srgbClr val="514843"/>
                </a:solidFill>
                <a:latin typeface="Plantagenet Cherokee"/>
              </a:rPr>
              <a:t>Our Team:</a:t>
            </a:r>
            <a:endParaRPr lang="en-US" sz="2800" b="0" strike="noStrike" spc="-1">
              <a:solidFill>
                <a:srgbClr val="514843"/>
              </a:solidFill>
              <a:latin typeface="Euphemia"/>
            </a:endParaRPr>
          </a:p>
        </p:txBody>
      </p:sp>
      <p:graphicFrame>
        <p:nvGraphicFramePr>
          <p:cNvPr id="280" name="Table 2"/>
          <p:cNvGraphicFramePr/>
          <p:nvPr>
            <p:extLst>
              <p:ext uri="{D42A27DB-BD31-4B8C-83A1-F6EECF244321}">
                <p14:modId xmlns:p14="http://schemas.microsoft.com/office/powerpoint/2010/main" val="731159633"/>
              </p:ext>
            </p:extLst>
          </p:nvPr>
        </p:nvGraphicFramePr>
        <p:xfrm>
          <a:off x="1104840" y="1600200"/>
          <a:ext cx="9981720" cy="1328040"/>
        </p:xfrm>
        <a:graphic>
          <a:graphicData uri="http://schemas.openxmlformats.org/drawingml/2006/table">
            <a:tbl>
              <a:tblPr/>
              <a:tblGrid>
                <a:gridCol w="3327120">
                  <a:extLst>
                    <a:ext uri="{9D8B030D-6E8A-4147-A177-3AD203B41FA5}">
                      <a16:colId xmlns:a16="http://schemas.microsoft.com/office/drawing/2014/main" val="20000"/>
                    </a:ext>
                  </a:extLst>
                </a:gridCol>
                <a:gridCol w="3327120">
                  <a:extLst>
                    <a:ext uri="{9D8B030D-6E8A-4147-A177-3AD203B41FA5}">
                      <a16:colId xmlns:a16="http://schemas.microsoft.com/office/drawing/2014/main" val="20001"/>
                    </a:ext>
                  </a:extLst>
                </a:gridCol>
                <a:gridCol w="3327480">
                  <a:extLst>
                    <a:ext uri="{9D8B030D-6E8A-4147-A177-3AD203B41FA5}">
                      <a16:colId xmlns:a16="http://schemas.microsoft.com/office/drawing/2014/main" val="20002"/>
                    </a:ext>
                  </a:extLst>
                </a:gridCol>
              </a:tblGrid>
              <a:tr h="413640">
                <a:tc>
                  <a:txBody>
                    <a:bodyPr/>
                    <a:lstStyle/>
                    <a:p>
                      <a:pPr>
                        <a:lnSpc>
                          <a:spcPct val="100000"/>
                        </a:lnSpc>
                      </a:pPr>
                      <a:r>
                        <a:rPr lang="de-DE" sz="1800" b="1" strike="noStrike" spc="-1">
                          <a:solidFill>
                            <a:srgbClr val="FFFFFF"/>
                          </a:solidFill>
                          <a:latin typeface="Euphemia"/>
                        </a:rPr>
                        <a:t>Alexander Busch</a:t>
                      </a:r>
                      <a:endParaRPr lang="de-DE"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14843"/>
                    </a:solidFill>
                  </a:tcPr>
                </a:tc>
                <a:tc>
                  <a:txBody>
                    <a:bodyPr/>
                    <a:lstStyle/>
                    <a:p>
                      <a:pPr>
                        <a:lnSpc>
                          <a:spcPct val="100000"/>
                        </a:lnSpc>
                      </a:pPr>
                      <a:r>
                        <a:rPr lang="de-DE" sz="1800" b="1" strike="noStrike" spc="-1">
                          <a:solidFill>
                            <a:srgbClr val="FFFFFF"/>
                          </a:solidFill>
                          <a:latin typeface="Euphemia"/>
                        </a:rPr>
                        <a:t>Sven Köhler</a:t>
                      </a:r>
                      <a:endParaRPr lang="de-DE"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14843"/>
                    </a:solidFill>
                  </a:tcPr>
                </a:tc>
                <a:tc>
                  <a:txBody>
                    <a:bodyPr/>
                    <a:lstStyle/>
                    <a:p>
                      <a:pPr>
                        <a:lnSpc>
                          <a:spcPct val="100000"/>
                        </a:lnSpc>
                      </a:pPr>
                      <a:r>
                        <a:rPr lang="de-DE" sz="1800" b="1" strike="noStrike" spc="-1">
                          <a:solidFill>
                            <a:srgbClr val="FFFFFF"/>
                          </a:solidFill>
                          <a:latin typeface="Euphemia"/>
                        </a:rPr>
                        <a:t>Rico Kritzer</a:t>
                      </a:r>
                      <a:endParaRPr lang="de-DE"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14843"/>
                    </a:solidFill>
                  </a:tcPr>
                </a:tc>
                <a:extLst>
                  <a:ext uri="{0D108BD9-81ED-4DB2-BD59-A6C34878D82A}">
                    <a16:rowId xmlns:a16="http://schemas.microsoft.com/office/drawing/2014/main" val="10000"/>
                  </a:ext>
                </a:extLst>
              </a:tr>
              <a:tr h="357120">
                <a:tc>
                  <a:txBody>
                    <a:bodyPr/>
                    <a:lstStyle/>
                    <a:p>
                      <a:pPr>
                        <a:lnSpc>
                          <a:spcPct val="100000"/>
                        </a:lnSpc>
                      </a:pPr>
                      <a:r>
                        <a:rPr lang="de-DE" sz="1800" b="0" strike="noStrike" spc="-1" dirty="0">
                          <a:solidFill>
                            <a:srgbClr val="514843"/>
                          </a:solidFill>
                          <a:latin typeface="Euphemia"/>
                        </a:rPr>
                        <a:t>Project Manager</a:t>
                      </a:r>
                    </a:p>
                    <a:p>
                      <a:pPr>
                        <a:lnSpc>
                          <a:spcPct val="100000"/>
                        </a:lnSpc>
                      </a:pPr>
                      <a:r>
                        <a:rPr lang="de-DE" sz="1800" b="0" strike="noStrike" spc="-1" dirty="0">
                          <a:solidFill>
                            <a:srgbClr val="514843"/>
                          </a:solidFill>
                          <a:latin typeface="Euphemia"/>
                        </a:rPr>
                        <a:t>Designer</a:t>
                      </a:r>
                      <a:endParaRPr lang="de-DE" sz="1800" b="0" strike="noStrike" spc="-1" dirty="0">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CFCE"/>
                    </a:solidFill>
                  </a:tcPr>
                </a:tc>
                <a:tc>
                  <a:txBody>
                    <a:bodyPr/>
                    <a:lstStyle/>
                    <a:p>
                      <a:pPr>
                        <a:lnSpc>
                          <a:spcPct val="100000"/>
                        </a:lnSpc>
                      </a:pPr>
                      <a:r>
                        <a:rPr lang="de-DE" sz="1800" b="0" strike="noStrike" spc="-1" dirty="0">
                          <a:solidFill>
                            <a:srgbClr val="514843"/>
                          </a:solidFill>
                          <a:latin typeface="Euphemia"/>
                        </a:rPr>
                        <a:t>Tool </a:t>
                      </a:r>
                      <a:r>
                        <a:rPr lang="de-DE" sz="1800" b="0" strike="noStrike" spc="-1" dirty="0" err="1">
                          <a:solidFill>
                            <a:srgbClr val="514843"/>
                          </a:solidFill>
                          <a:latin typeface="Euphemia"/>
                        </a:rPr>
                        <a:t>Specialist</a:t>
                      </a:r>
                      <a:endParaRPr lang="de-DE" sz="1800" b="0" strike="noStrike" spc="-1" dirty="0">
                        <a:solidFill>
                          <a:srgbClr val="514843"/>
                        </a:solidFill>
                        <a:latin typeface="Euphemia"/>
                      </a:endParaRPr>
                    </a:p>
                    <a:p>
                      <a:pPr>
                        <a:lnSpc>
                          <a:spcPct val="100000"/>
                        </a:lnSpc>
                      </a:pPr>
                      <a:r>
                        <a:rPr lang="de-DE" sz="1800" b="0" strike="noStrike" spc="-1" dirty="0" err="1">
                          <a:solidFill>
                            <a:srgbClr val="514843"/>
                          </a:solidFill>
                          <a:latin typeface="Euphemia"/>
                        </a:rPr>
                        <a:t>Requirements</a:t>
                      </a:r>
                      <a:r>
                        <a:rPr lang="de-DE" sz="1800" b="0" strike="noStrike" spc="-1" dirty="0">
                          <a:solidFill>
                            <a:srgbClr val="514843"/>
                          </a:solidFill>
                          <a:latin typeface="Euphemia"/>
                        </a:rPr>
                        <a:t> </a:t>
                      </a:r>
                      <a:r>
                        <a:rPr lang="de-DE" sz="1800" b="0" strike="noStrike" spc="-1" dirty="0" err="1">
                          <a:solidFill>
                            <a:srgbClr val="514843"/>
                          </a:solidFill>
                          <a:latin typeface="Euphemia"/>
                        </a:rPr>
                        <a:t>Specifier</a:t>
                      </a:r>
                      <a:endParaRPr lang="de-DE" sz="1800" b="0" strike="noStrike" spc="-1" dirty="0">
                        <a:solidFill>
                          <a:srgbClr val="514843"/>
                        </a:solidFill>
                        <a:latin typeface="Euphemia"/>
                      </a:endParaRPr>
                    </a:p>
                    <a:p>
                      <a:pPr>
                        <a:lnSpc>
                          <a:spcPct val="100000"/>
                        </a:lnSpc>
                      </a:pPr>
                      <a:r>
                        <a:rPr lang="de-DE" sz="1800" b="0" strike="noStrike" spc="-1" dirty="0">
                          <a:solidFill>
                            <a:srgbClr val="514843"/>
                          </a:solidFill>
                          <a:latin typeface="Euphemia"/>
                        </a:rPr>
                        <a:t>Tester</a:t>
                      </a:r>
                      <a:endParaRPr lang="de-DE" sz="1800" b="0" strike="noStrike" spc="-1" dirty="0">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CFCE"/>
                    </a:solidFill>
                  </a:tcPr>
                </a:tc>
                <a:tc>
                  <a:txBody>
                    <a:bodyPr/>
                    <a:lstStyle/>
                    <a:p>
                      <a:pPr>
                        <a:lnSpc>
                          <a:spcPct val="100000"/>
                        </a:lnSpc>
                      </a:pPr>
                      <a:r>
                        <a:rPr lang="de-DE" sz="1800" b="0" strike="noStrike" spc="-1" dirty="0">
                          <a:solidFill>
                            <a:srgbClr val="514843"/>
                          </a:solidFill>
                          <a:latin typeface="Euphemia"/>
                        </a:rPr>
                        <a:t>Head Developer</a:t>
                      </a:r>
                    </a:p>
                    <a:p>
                      <a:pPr>
                        <a:lnSpc>
                          <a:spcPct val="100000"/>
                        </a:lnSpc>
                      </a:pPr>
                      <a:r>
                        <a:rPr lang="de-DE" sz="1800" b="0" strike="noStrike" spc="-1" dirty="0">
                          <a:solidFill>
                            <a:srgbClr val="514843"/>
                          </a:solidFill>
                          <a:latin typeface="Euphemia"/>
                        </a:rPr>
                        <a:t>Software-Designer</a:t>
                      </a:r>
                      <a:endParaRPr lang="de-DE" sz="1800" b="0" strike="noStrike" spc="-1" dirty="0">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CFCE"/>
                    </a:solidFill>
                  </a:tcPr>
                </a:tc>
                <a:extLst>
                  <a:ext uri="{0D108BD9-81ED-4DB2-BD59-A6C34878D82A}">
                    <a16:rowId xmlns:a16="http://schemas.microsoft.com/office/drawing/2014/main" val="10001"/>
                  </a:ext>
                </a:extLst>
              </a:tr>
            </a:tbl>
          </a:graphicData>
        </a:graphic>
      </p:graphicFrame>
    </p:spTree>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TextShape 1"/>
          <p:cNvSpPr txBox="1"/>
          <p:nvPr/>
        </p:nvSpPr>
        <p:spPr>
          <a:xfrm>
            <a:off x="1104840" y="76320"/>
            <a:ext cx="9980280" cy="1096560"/>
          </a:xfrm>
          <a:prstGeom prst="rect">
            <a:avLst/>
          </a:prstGeom>
          <a:noFill/>
          <a:ln>
            <a:noFill/>
          </a:ln>
        </p:spPr>
        <p:txBody>
          <a:bodyPr lIns="0" rIns="0" anchor="b"/>
          <a:lstStyle/>
          <a:p>
            <a:pPr>
              <a:lnSpc>
                <a:spcPct val="90000"/>
              </a:lnSpc>
            </a:pPr>
            <a:r>
              <a:rPr lang="en-US" sz="2800" b="0" strike="noStrike" spc="-1" dirty="0">
                <a:solidFill>
                  <a:srgbClr val="514843"/>
                </a:solidFill>
                <a:latin typeface="Plantagenet Cherokee"/>
              </a:rPr>
              <a:t>Our Vision</a:t>
            </a:r>
            <a:endParaRPr lang="en-US" sz="2800" b="0" strike="noStrike" spc="-1" dirty="0">
              <a:solidFill>
                <a:srgbClr val="514843"/>
              </a:solidFill>
              <a:latin typeface="Euphemia"/>
            </a:endParaRPr>
          </a:p>
        </p:txBody>
      </p:sp>
      <p:grpSp>
        <p:nvGrpSpPr>
          <p:cNvPr id="290" name="Group 2"/>
          <p:cNvGrpSpPr/>
          <p:nvPr/>
        </p:nvGrpSpPr>
        <p:grpSpPr>
          <a:xfrm>
            <a:off x="1104840" y="1600200"/>
            <a:ext cx="9981720" cy="4571640"/>
            <a:chOff x="1104840" y="1600200"/>
            <a:chExt cx="9981720" cy="4571640"/>
          </a:xfrm>
        </p:grpSpPr>
        <p:sp>
          <p:nvSpPr>
            <p:cNvPr id="291" name="CustomShape 3"/>
            <p:cNvSpPr/>
            <p:nvPr/>
          </p:nvSpPr>
          <p:spPr>
            <a:xfrm>
              <a:off x="1104840" y="1600200"/>
              <a:ext cx="9981720" cy="1371240"/>
            </a:xfrm>
            <a:prstGeom prst="rect">
              <a:avLst/>
            </a:prstGeom>
            <a:solidFill>
              <a:schemeClr val="accent1">
                <a:shade val="80000"/>
                <a:hueOff val="0"/>
                <a:satOff val="0"/>
                <a:lumOff val="0"/>
                <a:alphaOff val="0"/>
              </a:schemeClr>
            </a:solidFill>
            <a:ln>
              <a:noFill/>
            </a:ln>
          </p:spPr>
          <p:style>
            <a:lnRef idx="0">
              <a:scrgbClr r="0" g="0" b="0"/>
            </a:lnRef>
            <a:fillRef idx="0">
              <a:scrgbClr r="0" g="0" b="0"/>
            </a:fillRef>
            <a:effectRef idx="0">
              <a:scrgbClr r="0" g="0" b="0"/>
            </a:effectRef>
            <a:fontRef idx="minor"/>
          </p:style>
          <p:txBody>
            <a:bodyPr lIns="228600" tIns="228600" rIns="228600" bIns="228600" anchor="ctr"/>
            <a:lstStyle/>
            <a:p>
              <a:pPr algn="ctr">
                <a:lnSpc>
                  <a:spcPct val="90000"/>
                </a:lnSpc>
                <a:spcAft>
                  <a:spcPts val="2100"/>
                </a:spcAft>
              </a:pPr>
              <a:r>
                <a:rPr lang="de-DE" sz="6000" b="0" strike="noStrike" spc="-1" dirty="0">
                  <a:solidFill>
                    <a:schemeClr val="bg1"/>
                  </a:solidFill>
                  <a:latin typeface="Euphemia"/>
                </a:rPr>
                <a:t>Monopoly</a:t>
              </a:r>
              <a:endParaRPr lang="de-DE" sz="6000" b="0" strike="noStrike" spc="-1" dirty="0">
                <a:solidFill>
                  <a:schemeClr val="bg1"/>
                </a:solidFill>
                <a:latin typeface="Arial"/>
              </a:endParaRPr>
            </a:p>
          </p:txBody>
        </p:sp>
        <p:sp>
          <p:nvSpPr>
            <p:cNvPr id="292" name="CustomShape 4"/>
            <p:cNvSpPr/>
            <p:nvPr/>
          </p:nvSpPr>
          <p:spPr>
            <a:xfrm>
              <a:off x="1109880" y="2971800"/>
              <a:ext cx="3323880" cy="2880000"/>
            </a:xfrm>
            <a:prstGeom prst="rect">
              <a:avLst/>
            </a:prstGeom>
            <a:solidFill>
              <a:schemeClr val="accent1">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71360" tIns="171360" rIns="171360" bIns="171360" anchor="ctr"/>
            <a:lstStyle/>
            <a:p>
              <a:pPr algn="ctr">
                <a:lnSpc>
                  <a:spcPct val="90000"/>
                </a:lnSpc>
                <a:spcAft>
                  <a:spcPts val="1576"/>
                </a:spcAft>
              </a:pPr>
              <a:r>
                <a:rPr lang="de-DE" sz="4500" b="0" strike="noStrike" spc="-1">
                  <a:solidFill>
                    <a:srgbClr val="FFFFFF"/>
                  </a:solidFill>
                  <a:latin typeface="Euphemia"/>
                </a:rPr>
                <a:t>Luck</a:t>
              </a:r>
              <a:endParaRPr lang="de-DE" sz="4500" b="0" strike="noStrike" spc="-1">
                <a:latin typeface="Arial"/>
              </a:endParaRPr>
            </a:p>
          </p:txBody>
        </p:sp>
        <p:sp>
          <p:nvSpPr>
            <p:cNvPr id="293" name="CustomShape 5"/>
            <p:cNvSpPr/>
            <p:nvPr/>
          </p:nvSpPr>
          <p:spPr>
            <a:xfrm>
              <a:off x="4433760" y="2971800"/>
              <a:ext cx="3323880" cy="2880000"/>
            </a:xfrm>
            <a:prstGeom prst="rect">
              <a:avLst/>
            </a:prstGeom>
            <a:solidFill>
              <a:schemeClr val="accent1">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71360" tIns="171360" rIns="171360" bIns="171360" anchor="ctr"/>
            <a:lstStyle/>
            <a:p>
              <a:pPr algn="ctr">
                <a:lnSpc>
                  <a:spcPct val="90000"/>
                </a:lnSpc>
                <a:spcAft>
                  <a:spcPts val="1576"/>
                </a:spcAft>
              </a:pPr>
              <a:r>
                <a:rPr lang="de-DE" sz="4500" b="0" strike="noStrike" spc="-1">
                  <a:solidFill>
                    <a:srgbClr val="FFFFFF"/>
                  </a:solidFill>
                  <a:latin typeface="Euphemia"/>
                </a:rPr>
                <a:t>Ressources</a:t>
              </a:r>
              <a:endParaRPr lang="de-DE" sz="4500" b="0" strike="noStrike" spc="-1">
                <a:latin typeface="Arial"/>
              </a:endParaRPr>
            </a:p>
          </p:txBody>
        </p:sp>
        <p:sp>
          <p:nvSpPr>
            <p:cNvPr id="294" name="CustomShape 6"/>
            <p:cNvSpPr/>
            <p:nvPr/>
          </p:nvSpPr>
          <p:spPr>
            <a:xfrm>
              <a:off x="7758000" y="2971800"/>
              <a:ext cx="3323880" cy="2880000"/>
            </a:xfrm>
            <a:prstGeom prst="rect">
              <a:avLst/>
            </a:prstGeom>
            <a:solidFill>
              <a:schemeClr val="accent1">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71360" tIns="171360" rIns="171360" bIns="171360" anchor="ctr"/>
            <a:lstStyle/>
            <a:p>
              <a:pPr algn="ctr">
                <a:lnSpc>
                  <a:spcPct val="90000"/>
                </a:lnSpc>
                <a:spcAft>
                  <a:spcPts val="1576"/>
                </a:spcAft>
              </a:pPr>
              <a:r>
                <a:rPr lang="de-DE" sz="4500" b="0" strike="noStrike" spc="-1">
                  <a:solidFill>
                    <a:srgbClr val="FFFFFF"/>
                  </a:solidFill>
                  <a:latin typeface="Euphemia"/>
                </a:rPr>
                <a:t>Events</a:t>
              </a:r>
              <a:endParaRPr lang="de-DE" sz="4500" b="0" strike="noStrike" spc="-1">
                <a:latin typeface="Arial"/>
              </a:endParaRPr>
            </a:p>
          </p:txBody>
        </p:sp>
        <p:sp>
          <p:nvSpPr>
            <p:cNvPr id="295" name="CustomShape 7"/>
            <p:cNvSpPr/>
            <p:nvPr/>
          </p:nvSpPr>
          <p:spPr>
            <a:xfrm>
              <a:off x="1104840" y="5852160"/>
              <a:ext cx="9981720" cy="319680"/>
            </a:xfrm>
            <a:prstGeom prst="rect">
              <a:avLst/>
            </a:prstGeom>
            <a:solidFill>
              <a:schemeClr val="accent1">
                <a:shade val="80000"/>
                <a:hueOff val="0"/>
                <a:satOff val="0"/>
                <a:lumOff val="0"/>
                <a:alphaOff val="0"/>
              </a:schemeClr>
            </a:solidFill>
            <a:ln>
              <a:noFill/>
            </a:ln>
          </p:spPr>
          <p:style>
            <a:lnRef idx="0">
              <a:scrgbClr r="0" g="0" b="0"/>
            </a:lnRef>
            <a:fillRef idx="0">
              <a:scrgbClr r="0" g="0" b="0"/>
            </a:fillRef>
            <a:effectRef idx="0">
              <a:scrgbClr r="0" g="0" b="0"/>
            </a:effectRef>
            <a:fontRef idx="minor"/>
          </p:style>
        </p:sp>
      </p:grpSp>
      <p:grpSp>
        <p:nvGrpSpPr>
          <p:cNvPr id="296" name="Group 8"/>
          <p:cNvGrpSpPr/>
          <p:nvPr/>
        </p:nvGrpSpPr>
        <p:grpSpPr>
          <a:xfrm>
            <a:off x="0" y="0"/>
            <a:ext cx="36000" cy="36000"/>
            <a:chOff x="0" y="0"/>
            <a:chExt cx="36000" cy="36000"/>
          </a:xfrm>
        </p:grpSpPr>
      </p:gr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96"/>
                                        </p:tgtEl>
                                        <p:attrNameLst>
                                          <p:attrName>style.visibility</p:attrName>
                                        </p:attrNameLst>
                                      </p:cBhvr>
                                      <p:to>
                                        <p:strVal val="visible"/>
                                      </p:to>
                                    </p:set>
                                  </p:childTnLst>
                                </p:cTn>
                              </p:par>
                              <p:par>
                                <p:cTn id="7" presetID="1" presetClass="entr" fill="hold" nodeType="withEffect">
                                  <p:stCondLst>
                                    <p:cond delay="0"/>
                                  </p:stCondLst>
                                  <p:childTnLst>
                                    <p:set>
                                      <p:cBhvr>
                                        <p:cTn id="8" dur="1" fill="hold">
                                          <p:stCondLst>
                                            <p:cond delay="0"/>
                                          </p:stCondLst>
                                        </p:cTn>
                                        <p:tgtEl>
                                          <p:spTgt spid="29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fill="hold" nodeType="clickEffect">
                                  <p:stCondLst>
                                    <p:cond delay="0"/>
                                  </p:stCondLst>
                                  <p:childTnLst>
                                    <p:set>
                                      <p:cBhvr>
                                        <p:cTn id="12" dur="1" fill="hold">
                                          <p:stCondLst>
                                            <p:cond delay="0"/>
                                          </p:stCondLst>
                                        </p:cTn>
                                        <p:tgtEl>
                                          <p:spTgt spid="29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fill="hold" nodeType="clickEffect">
                                  <p:stCondLst>
                                    <p:cond delay="0"/>
                                  </p:stCondLst>
                                  <p:childTnLst>
                                    <p:set>
                                      <p:cBhvr>
                                        <p:cTn id="16" dur="1" fill="hold">
                                          <p:stCondLst>
                                            <p:cond delay="0"/>
                                          </p:stCondLst>
                                        </p:cTn>
                                        <p:tgtEl>
                                          <p:spTgt spid="29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fill="hold" nodeType="clickEffect">
                                  <p:stCondLst>
                                    <p:cond delay="0"/>
                                  </p:stCondLst>
                                  <p:childTnLst>
                                    <p:set>
                                      <p:cBhvr>
                                        <p:cTn id="20" dur="1" fill="hold">
                                          <p:stCondLst>
                                            <p:cond delay="0"/>
                                          </p:stCondLst>
                                        </p:cTn>
                                        <p:tgtEl>
                                          <p:spTgt spid="2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TextShape 1"/>
          <p:cNvSpPr txBox="1"/>
          <p:nvPr/>
        </p:nvSpPr>
        <p:spPr>
          <a:xfrm>
            <a:off x="1104840" y="76320"/>
            <a:ext cx="9980280" cy="1096560"/>
          </a:xfrm>
          <a:prstGeom prst="rect">
            <a:avLst/>
          </a:prstGeom>
          <a:noFill/>
          <a:ln>
            <a:noFill/>
          </a:ln>
        </p:spPr>
        <p:txBody>
          <a:bodyPr lIns="0" rIns="0" anchor="b"/>
          <a:lstStyle/>
          <a:p>
            <a:pPr>
              <a:lnSpc>
                <a:spcPct val="90000"/>
              </a:lnSpc>
            </a:pPr>
            <a:r>
              <a:rPr lang="en-US" sz="2800" b="0" strike="noStrike" spc="-1">
                <a:solidFill>
                  <a:srgbClr val="514843"/>
                </a:solidFill>
                <a:latin typeface="Plantagenet Cherokee"/>
              </a:rPr>
              <a:t>Use Case</a:t>
            </a:r>
            <a:endParaRPr lang="en-US" sz="2800" b="0" strike="noStrike" spc="-1">
              <a:solidFill>
                <a:srgbClr val="514843"/>
              </a:solidFill>
              <a:latin typeface="Euphemia"/>
            </a:endParaRPr>
          </a:p>
        </p:txBody>
      </p:sp>
      <p:pic>
        <p:nvPicPr>
          <p:cNvPr id="7" name="Grafik 6" descr="Ein Bild, das Text, Karte enthält.&#10;&#10;Mit sehr hoher Zuverlässigkeit generierte Beschreibung">
            <a:extLst>
              <a:ext uri="{FF2B5EF4-FFF2-40B4-BE49-F238E27FC236}">
                <a16:creationId xmlns:a16="http://schemas.microsoft.com/office/drawing/2014/main" id="{60A6F045-40DD-40DD-BE40-A65E0C5F18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4437" y="1779751"/>
            <a:ext cx="6560273" cy="4788999"/>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9" name="Grafik 4"/>
          <p:cNvPicPr/>
          <p:nvPr/>
        </p:nvPicPr>
        <p:blipFill>
          <a:blip r:embed="rId2"/>
          <a:stretch/>
        </p:blipFill>
        <p:spPr>
          <a:xfrm>
            <a:off x="2011320" y="393840"/>
            <a:ext cx="8515440" cy="6216120"/>
          </a:xfrm>
          <a:prstGeom prst="rect">
            <a:avLst/>
          </a:prstGeom>
          <a:ln>
            <a:noFill/>
          </a:ln>
        </p:spPr>
      </p:pic>
      <p:pic>
        <p:nvPicPr>
          <p:cNvPr id="3" name="Grafik 2" descr="Ein Bild, das Text, Karte enthält.&#10;&#10;Mit sehr hoher Zuverlässigkeit generierte Beschreibung">
            <a:extLst>
              <a:ext uri="{FF2B5EF4-FFF2-40B4-BE49-F238E27FC236}">
                <a16:creationId xmlns:a16="http://schemas.microsoft.com/office/drawing/2014/main" id="{ABD6BF11-88A5-4501-A07F-51D770CC1E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8279" y="320864"/>
            <a:ext cx="8515441" cy="6216272"/>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TextShape 1"/>
          <p:cNvSpPr txBox="1"/>
          <p:nvPr/>
        </p:nvSpPr>
        <p:spPr>
          <a:xfrm>
            <a:off x="1104840" y="76320"/>
            <a:ext cx="9980280" cy="1096560"/>
          </a:xfrm>
          <a:prstGeom prst="rect">
            <a:avLst/>
          </a:prstGeom>
          <a:noFill/>
          <a:ln>
            <a:noFill/>
          </a:ln>
        </p:spPr>
        <p:txBody>
          <a:bodyPr lIns="0" rIns="0" anchor="b"/>
          <a:lstStyle/>
          <a:p>
            <a:pPr>
              <a:lnSpc>
                <a:spcPct val="90000"/>
              </a:lnSpc>
            </a:pPr>
            <a:r>
              <a:rPr lang="en-US" sz="2800" b="0" strike="noStrike" spc="-1">
                <a:solidFill>
                  <a:srgbClr val="514843"/>
                </a:solidFill>
                <a:latin typeface="Plantagenet Cherokee"/>
              </a:rPr>
              <a:t>Scope</a:t>
            </a:r>
            <a:endParaRPr lang="en-US" sz="2800" b="0" strike="noStrike" spc="-1">
              <a:solidFill>
                <a:srgbClr val="514843"/>
              </a:solidFill>
              <a:latin typeface="Euphemia"/>
            </a:endParaRPr>
          </a:p>
        </p:txBody>
      </p:sp>
      <p:grpSp>
        <p:nvGrpSpPr>
          <p:cNvPr id="301" name="Group 2"/>
          <p:cNvGrpSpPr/>
          <p:nvPr/>
        </p:nvGrpSpPr>
        <p:grpSpPr>
          <a:xfrm>
            <a:off x="1104840" y="1858680"/>
            <a:ext cx="9981720" cy="4054680"/>
            <a:chOff x="1104840" y="1858680"/>
            <a:chExt cx="9981720" cy="4054680"/>
          </a:xfrm>
        </p:grpSpPr>
        <p:sp>
          <p:nvSpPr>
            <p:cNvPr id="302" name="CustomShape 3"/>
            <p:cNvSpPr/>
            <p:nvPr/>
          </p:nvSpPr>
          <p:spPr>
            <a:xfrm>
              <a:off x="1104840" y="1858680"/>
              <a:ext cx="3119040" cy="1871280"/>
            </a:xfrm>
            <a:prstGeom prst="rect">
              <a:avLst/>
            </a:prstGeom>
            <a:solidFill>
              <a:schemeClr val="accent1">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86840" tIns="186840" rIns="186840" bIns="186840" anchor="ctr"/>
            <a:lstStyle/>
            <a:p>
              <a:pPr algn="ctr">
                <a:lnSpc>
                  <a:spcPct val="90000"/>
                </a:lnSpc>
                <a:spcAft>
                  <a:spcPts val="1715"/>
                </a:spcAft>
              </a:pPr>
              <a:r>
                <a:rPr lang="de-DE" sz="4900" b="0" strike="noStrike" spc="-1">
                  <a:solidFill>
                    <a:srgbClr val="FFFFFF"/>
                  </a:solidFill>
                  <a:latin typeface="Euphemia"/>
                </a:rPr>
                <a:t>Playing Field</a:t>
              </a:r>
              <a:endParaRPr lang="de-DE" sz="4900" b="0" strike="noStrike" spc="-1">
                <a:latin typeface="Arial"/>
              </a:endParaRPr>
            </a:p>
          </p:txBody>
        </p:sp>
        <p:sp>
          <p:nvSpPr>
            <p:cNvPr id="303" name="CustomShape 4"/>
            <p:cNvSpPr/>
            <p:nvPr/>
          </p:nvSpPr>
          <p:spPr>
            <a:xfrm>
              <a:off x="4536360" y="1858680"/>
              <a:ext cx="3119040" cy="1871280"/>
            </a:xfrm>
            <a:prstGeom prst="rect">
              <a:avLst/>
            </a:prstGeom>
            <a:solidFill>
              <a:schemeClr val="accent1">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86840" tIns="186840" rIns="186840" bIns="186840" anchor="ctr"/>
            <a:lstStyle/>
            <a:p>
              <a:pPr algn="ctr">
                <a:lnSpc>
                  <a:spcPct val="90000"/>
                </a:lnSpc>
                <a:spcAft>
                  <a:spcPts val="1715"/>
                </a:spcAft>
              </a:pPr>
              <a:r>
                <a:rPr lang="de-DE" sz="4900" b="0" strike="noStrike" spc="-1">
                  <a:solidFill>
                    <a:srgbClr val="FFFFFF"/>
                  </a:solidFill>
                  <a:latin typeface="Euphemia"/>
                </a:rPr>
                <a:t>Surface</a:t>
              </a:r>
              <a:endParaRPr lang="de-DE" sz="4900" b="0" strike="noStrike" spc="-1">
                <a:latin typeface="Arial"/>
              </a:endParaRPr>
            </a:p>
          </p:txBody>
        </p:sp>
        <p:sp>
          <p:nvSpPr>
            <p:cNvPr id="304" name="CustomShape 5"/>
            <p:cNvSpPr/>
            <p:nvPr/>
          </p:nvSpPr>
          <p:spPr>
            <a:xfrm>
              <a:off x="7967520" y="1858680"/>
              <a:ext cx="3119040" cy="1871280"/>
            </a:xfrm>
            <a:prstGeom prst="rect">
              <a:avLst/>
            </a:prstGeom>
            <a:solidFill>
              <a:schemeClr val="accent1">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86840" tIns="186840" rIns="186840" bIns="186840" anchor="ctr"/>
            <a:lstStyle/>
            <a:p>
              <a:pPr algn="ctr">
                <a:lnSpc>
                  <a:spcPct val="90000"/>
                </a:lnSpc>
                <a:spcAft>
                  <a:spcPts val="1715"/>
                </a:spcAft>
              </a:pPr>
              <a:r>
                <a:rPr lang="de-DE" sz="4900" b="0" strike="noStrike" spc="-1">
                  <a:solidFill>
                    <a:srgbClr val="FFFFFF"/>
                  </a:solidFill>
                  <a:latin typeface="Euphemia"/>
                </a:rPr>
                <a:t>Trading</a:t>
              </a:r>
              <a:endParaRPr lang="de-DE" sz="4900" b="0" strike="noStrike" spc="-1">
                <a:latin typeface="Arial"/>
              </a:endParaRPr>
            </a:p>
          </p:txBody>
        </p:sp>
        <p:sp>
          <p:nvSpPr>
            <p:cNvPr id="305" name="CustomShape 6"/>
            <p:cNvSpPr/>
            <p:nvPr/>
          </p:nvSpPr>
          <p:spPr>
            <a:xfrm>
              <a:off x="2820600" y="4042080"/>
              <a:ext cx="3119040" cy="1871280"/>
            </a:xfrm>
            <a:prstGeom prst="rect">
              <a:avLst/>
            </a:prstGeom>
            <a:solidFill>
              <a:schemeClr val="accent1">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86840" tIns="186840" rIns="186840" bIns="186840" anchor="ctr"/>
            <a:lstStyle/>
            <a:p>
              <a:pPr algn="ctr">
                <a:lnSpc>
                  <a:spcPct val="90000"/>
                </a:lnSpc>
                <a:spcAft>
                  <a:spcPts val="1715"/>
                </a:spcAft>
              </a:pPr>
              <a:r>
                <a:rPr lang="de-DE" sz="4900" b="0" strike="noStrike" spc="-1">
                  <a:solidFill>
                    <a:srgbClr val="FFFFFF"/>
                  </a:solidFill>
                  <a:latin typeface="Euphemia"/>
                </a:rPr>
                <a:t>AI</a:t>
              </a:r>
              <a:endParaRPr lang="de-DE" sz="4900" b="0" strike="noStrike" spc="-1">
                <a:latin typeface="Arial"/>
              </a:endParaRPr>
            </a:p>
          </p:txBody>
        </p:sp>
        <p:sp>
          <p:nvSpPr>
            <p:cNvPr id="306" name="CustomShape 7"/>
            <p:cNvSpPr/>
            <p:nvPr/>
          </p:nvSpPr>
          <p:spPr>
            <a:xfrm>
              <a:off x="6252120" y="4042080"/>
              <a:ext cx="3119040" cy="1871280"/>
            </a:xfrm>
            <a:prstGeom prst="rect">
              <a:avLst/>
            </a:prstGeom>
            <a:solidFill>
              <a:schemeClr val="accent1">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86840" tIns="186840" rIns="186840" bIns="186840" anchor="ctr"/>
            <a:lstStyle/>
            <a:p>
              <a:pPr algn="ctr">
                <a:lnSpc>
                  <a:spcPct val="90000"/>
                </a:lnSpc>
                <a:spcAft>
                  <a:spcPts val="1715"/>
                </a:spcAft>
              </a:pPr>
              <a:r>
                <a:rPr lang="de-DE" sz="4900" b="0" strike="noStrike" spc="-1">
                  <a:solidFill>
                    <a:srgbClr val="FFFFFF"/>
                  </a:solidFill>
                  <a:latin typeface="Euphemia"/>
                </a:rPr>
                <a:t>Events</a:t>
              </a:r>
              <a:endParaRPr lang="de-DE" sz="4900" b="0" strike="noStrike" spc="-1">
                <a:latin typeface="Arial"/>
              </a:endParaRPr>
            </a:p>
          </p:txBody>
        </p:sp>
      </p:grpSp>
      <p:grpSp>
        <p:nvGrpSpPr>
          <p:cNvPr id="307" name="Group 8"/>
          <p:cNvGrpSpPr/>
          <p:nvPr/>
        </p:nvGrpSpPr>
        <p:grpSpPr>
          <a:xfrm>
            <a:off x="0" y="0"/>
            <a:ext cx="36000" cy="36000"/>
            <a:chOff x="0" y="0"/>
            <a:chExt cx="36000" cy="36000"/>
          </a:xfrm>
        </p:grpSpPr>
      </p:grpSp>
    </p:spTree>
  </p:cSld>
  <p:clrMapOvr>
    <a:masterClrMapping/>
  </p:clrMapOvr>
  <p:transition spd="med">
    <p:fade/>
  </p:transition>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30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30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30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30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p:cTn id="22" dur="1" fill="hold">
                                          <p:stCondLst>
                                            <p:cond delay="0"/>
                                          </p:stCondLst>
                                        </p:cTn>
                                        <p:tgtEl>
                                          <p:spTgt spid="3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TextShape 1"/>
          <p:cNvSpPr txBox="1"/>
          <p:nvPr/>
        </p:nvSpPr>
        <p:spPr>
          <a:xfrm>
            <a:off x="1104840" y="76320"/>
            <a:ext cx="9980280" cy="1096560"/>
          </a:xfrm>
          <a:prstGeom prst="rect">
            <a:avLst/>
          </a:prstGeom>
          <a:noFill/>
          <a:ln>
            <a:noFill/>
          </a:ln>
        </p:spPr>
        <p:txBody>
          <a:bodyPr lIns="0" rIns="0" anchor="b"/>
          <a:lstStyle/>
          <a:p>
            <a:pPr>
              <a:lnSpc>
                <a:spcPct val="90000"/>
              </a:lnSpc>
            </a:pPr>
            <a:r>
              <a:rPr lang="en-US" sz="2800" b="0" strike="noStrike" spc="-1">
                <a:solidFill>
                  <a:srgbClr val="514843"/>
                </a:solidFill>
                <a:latin typeface="Plantagenet Cherokee"/>
              </a:rPr>
              <a:t>Scrumming</a:t>
            </a:r>
            <a:endParaRPr lang="en-US" sz="2800" b="0" strike="noStrike" spc="-1">
              <a:solidFill>
                <a:srgbClr val="514843"/>
              </a:solidFill>
              <a:latin typeface="Euphemia"/>
            </a:endParaRPr>
          </a:p>
        </p:txBody>
      </p:sp>
      <p:pic>
        <p:nvPicPr>
          <p:cNvPr id="309" name="Inhaltsplatzhalter 8"/>
          <p:cNvPicPr/>
          <p:nvPr/>
        </p:nvPicPr>
        <p:blipFill>
          <a:blip r:embed="rId2"/>
          <a:stretch/>
        </p:blipFill>
        <p:spPr>
          <a:xfrm>
            <a:off x="585360" y="2374560"/>
            <a:ext cx="11019240" cy="32824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161</Words>
  <Application>Microsoft Office PowerPoint</Application>
  <PresentationFormat>Breitbild</PresentationFormat>
  <Paragraphs>106</Paragraphs>
  <Slides>30</Slides>
  <Notes>0</Notes>
  <HiddenSlides>0</HiddenSlides>
  <MMClips>0</MMClips>
  <ScaleCrop>false</ScaleCrop>
  <HeadingPairs>
    <vt:vector size="6" baseType="variant">
      <vt:variant>
        <vt:lpstr>Verwendete Schriftarten</vt:lpstr>
      </vt:variant>
      <vt:variant>
        <vt:i4>10</vt:i4>
      </vt:variant>
      <vt:variant>
        <vt:lpstr>Design</vt:lpstr>
      </vt:variant>
      <vt:variant>
        <vt:i4>6</vt:i4>
      </vt:variant>
      <vt:variant>
        <vt:lpstr>Folientitel</vt:lpstr>
      </vt:variant>
      <vt:variant>
        <vt:i4>30</vt:i4>
      </vt:variant>
    </vt:vector>
  </HeadingPairs>
  <TitlesOfParts>
    <vt:vector size="46" baseType="lpstr">
      <vt:lpstr>Arial</vt:lpstr>
      <vt:lpstr>Calibri</vt:lpstr>
      <vt:lpstr>Calibri Light</vt:lpstr>
      <vt:lpstr>DejaVu Sans</vt:lpstr>
      <vt:lpstr>Euphemia</vt:lpstr>
      <vt:lpstr>Plantagenet Cherokee</vt:lpstr>
      <vt:lpstr>Symbol</vt:lpstr>
      <vt:lpstr>Times New Roman</vt:lpstr>
      <vt:lpstr>Wingdings</vt:lpstr>
      <vt:lpstr>Wingdings 2</vt:lpstr>
      <vt:lpstr>Office Theme</vt:lpstr>
      <vt:lpstr>Office Theme</vt:lpstr>
      <vt:lpstr>Office Theme</vt:lpstr>
      <vt:lpstr>Office Theme</vt:lpstr>
      <vt:lpstr>Office</vt:lpstr>
      <vt:lpstr>HDOfficeLightV0</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DHPoly</dc:title>
  <dc:subject/>
  <dc:creator>Alex</dc:creator>
  <dc:description/>
  <cp:lastModifiedBy>alexb</cp:lastModifiedBy>
  <cp:revision>30</cp:revision>
  <dcterms:created xsi:type="dcterms:W3CDTF">2018-06-17T17:49:52Z</dcterms:created>
  <dcterms:modified xsi:type="dcterms:W3CDTF">2018-06-18T10:12:04Z</dcterms:modified>
  <dc:language>de-DE</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Breitbild</vt:lpwstr>
  </property>
  <property fmtid="{D5CDD505-2E9C-101B-9397-08002B2CF9AE}" pid="9" name="ScaleCrop">
    <vt:bool>false</vt:bool>
  </property>
  <property fmtid="{D5CDD505-2E9C-101B-9397-08002B2CF9AE}" pid="10" name="ShareDoc">
    <vt:bool>false</vt:bool>
  </property>
  <property fmtid="{D5CDD505-2E9C-101B-9397-08002B2CF9AE}" pid="11" name="Slides">
    <vt:i4>26</vt:i4>
  </property>
</Properties>
</file>