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8.png" ContentType="image/png"/>
  <Override PartName="/ppt/media/hdphoto1.wdp" ContentType="image/vnd.ms-photo"/>
  <Override PartName="/ppt/media/image2.png" ContentType="image/png"/>
  <Override PartName="/ppt/media/image4.jpeg" ContentType="image/jpeg"/>
  <Override PartName="/ppt/media/image5.png" ContentType="image/png"/>
  <Override PartName="/ppt/media/image3.jpeg" ContentType="image/jpe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37" name="PlaceHolder 2"/>
          <p:cNvSpPr>
            <a:spLocks noGrp="1"/>
          </p:cNvSpPr>
          <p:nvPr>
            <p:ph type="body"/>
          </p:nvPr>
        </p:nvSpPr>
        <p:spPr>
          <a:xfrm>
            <a:off x="6981120" y="131076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38" name="PlaceHolder 3"/>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40"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41"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42"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43" name="PlaceHolder 5"/>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45" name="PlaceHolder 2"/>
          <p:cNvSpPr>
            <a:spLocks noGrp="1"/>
          </p:cNvSpPr>
          <p:nvPr>
            <p:ph type="body"/>
          </p:nvPr>
        </p:nvSpPr>
        <p:spPr>
          <a:xfrm>
            <a:off x="698112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46" name="PlaceHolder 3"/>
          <p:cNvSpPr>
            <a:spLocks noGrp="1"/>
          </p:cNvSpPr>
          <p:nvPr>
            <p:ph type="body"/>
          </p:nvPr>
        </p:nvSpPr>
        <p:spPr>
          <a:xfrm>
            <a:off x="874296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47" name="PlaceHolder 4"/>
          <p:cNvSpPr>
            <a:spLocks noGrp="1"/>
          </p:cNvSpPr>
          <p:nvPr>
            <p:ph type="body"/>
          </p:nvPr>
        </p:nvSpPr>
        <p:spPr>
          <a:xfrm>
            <a:off x="1050480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48" name="PlaceHolder 5"/>
          <p:cNvSpPr>
            <a:spLocks noGrp="1"/>
          </p:cNvSpPr>
          <p:nvPr>
            <p:ph type="body"/>
          </p:nvPr>
        </p:nvSpPr>
        <p:spPr>
          <a:xfrm>
            <a:off x="698112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49" name="PlaceHolder 6"/>
          <p:cNvSpPr>
            <a:spLocks noGrp="1"/>
          </p:cNvSpPr>
          <p:nvPr>
            <p:ph type="body"/>
          </p:nvPr>
        </p:nvSpPr>
        <p:spPr>
          <a:xfrm>
            <a:off x="874296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50" name="PlaceHolder 7"/>
          <p:cNvSpPr>
            <a:spLocks noGrp="1"/>
          </p:cNvSpPr>
          <p:nvPr>
            <p:ph type="body"/>
          </p:nvPr>
        </p:nvSpPr>
        <p:spPr>
          <a:xfrm>
            <a:off x="1050480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60" name="PlaceHolder 2"/>
          <p:cNvSpPr>
            <a:spLocks noGrp="1"/>
          </p:cNvSpPr>
          <p:nvPr>
            <p:ph type="subTitle"/>
          </p:nvPr>
        </p:nvSpPr>
        <p:spPr>
          <a:xfrm>
            <a:off x="6981120" y="1310760"/>
            <a:ext cx="5210640" cy="420840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62" name="PlaceHolder 2"/>
          <p:cNvSpPr>
            <a:spLocks noGrp="1"/>
          </p:cNvSpPr>
          <p:nvPr>
            <p:ph type="body"/>
          </p:nvPr>
        </p:nvSpPr>
        <p:spPr>
          <a:xfrm>
            <a:off x="6981120" y="1310760"/>
            <a:ext cx="521064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64"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65"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1104840" y="2292120"/>
            <a:ext cx="5733720" cy="102891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69"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70"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71"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6" name="PlaceHolder 2"/>
          <p:cNvSpPr>
            <a:spLocks noGrp="1"/>
          </p:cNvSpPr>
          <p:nvPr>
            <p:ph type="subTitle"/>
          </p:nvPr>
        </p:nvSpPr>
        <p:spPr>
          <a:xfrm>
            <a:off x="6981120" y="1310760"/>
            <a:ext cx="5210640" cy="420840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73"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74"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75" name="PlaceHolder 4"/>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77"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78"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79" name="PlaceHolder 4"/>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81" name="PlaceHolder 2"/>
          <p:cNvSpPr>
            <a:spLocks noGrp="1"/>
          </p:cNvSpPr>
          <p:nvPr>
            <p:ph type="body"/>
          </p:nvPr>
        </p:nvSpPr>
        <p:spPr>
          <a:xfrm>
            <a:off x="6981120" y="131076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82" name="PlaceHolder 3"/>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84"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85"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86"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87" name="PlaceHolder 5"/>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89" name="PlaceHolder 2"/>
          <p:cNvSpPr>
            <a:spLocks noGrp="1"/>
          </p:cNvSpPr>
          <p:nvPr>
            <p:ph type="body"/>
          </p:nvPr>
        </p:nvSpPr>
        <p:spPr>
          <a:xfrm>
            <a:off x="698112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90" name="PlaceHolder 3"/>
          <p:cNvSpPr>
            <a:spLocks noGrp="1"/>
          </p:cNvSpPr>
          <p:nvPr>
            <p:ph type="body"/>
          </p:nvPr>
        </p:nvSpPr>
        <p:spPr>
          <a:xfrm>
            <a:off x="874296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91" name="PlaceHolder 4"/>
          <p:cNvSpPr>
            <a:spLocks noGrp="1"/>
          </p:cNvSpPr>
          <p:nvPr>
            <p:ph type="body"/>
          </p:nvPr>
        </p:nvSpPr>
        <p:spPr>
          <a:xfrm>
            <a:off x="1050480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92" name="PlaceHolder 5"/>
          <p:cNvSpPr>
            <a:spLocks noGrp="1"/>
          </p:cNvSpPr>
          <p:nvPr>
            <p:ph type="body"/>
          </p:nvPr>
        </p:nvSpPr>
        <p:spPr>
          <a:xfrm>
            <a:off x="698112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93" name="PlaceHolder 6"/>
          <p:cNvSpPr>
            <a:spLocks noGrp="1"/>
          </p:cNvSpPr>
          <p:nvPr>
            <p:ph type="body"/>
          </p:nvPr>
        </p:nvSpPr>
        <p:spPr>
          <a:xfrm>
            <a:off x="874296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94" name="PlaceHolder 7"/>
          <p:cNvSpPr>
            <a:spLocks noGrp="1"/>
          </p:cNvSpPr>
          <p:nvPr>
            <p:ph type="body"/>
          </p:nvPr>
        </p:nvSpPr>
        <p:spPr>
          <a:xfrm>
            <a:off x="1050480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05" name="PlaceHolder 2"/>
          <p:cNvSpPr>
            <a:spLocks noGrp="1"/>
          </p:cNvSpPr>
          <p:nvPr>
            <p:ph type="subTitle"/>
          </p:nvPr>
        </p:nvSpPr>
        <p:spPr>
          <a:xfrm>
            <a:off x="6981120" y="1310760"/>
            <a:ext cx="5210640" cy="420840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07" name="PlaceHolder 2"/>
          <p:cNvSpPr>
            <a:spLocks noGrp="1"/>
          </p:cNvSpPr>
          <p:nvPr>
            <p:ph type="body"/>
          </p:nvPr>
        </p:nvSpPr>
        <p:spPr>
          <a:xfrm>
            <a:off x="6981120" y="1310760"/>
            <a:ext cx="521064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09"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110"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8" name="PlaceHolder 2"/>
          <p:cNvSpPr>
            <a:spLocks noGrp="1"/>
          </p:cNvSpPr>
          <p:nvPr>
            <p:ph type="body"/>
          </p:nvPr>
        </p:nvSpPr>
        <p:spPr>
          <a:xfrm>
            <a:off x="6981120" y="1310760"/>
            <a:ext cx="521064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1104840" y="2292120"/>
            <a:ext cx="5733720" cy="102891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14"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15"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116"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18"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119"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20" name="PlaceHolder 4"/>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22"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23"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24" name="PlaceHolder 4"/>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26" name="PlaceHolder 2"/>
          <p:cNvSpPr>
            <a:spLocks noGrp="1"/>
          </p:cNvSpPr>
          <p:nvPr>
            <p:ph type="body"/>
          </p:nvPr>
        </p:nvSpPr>
        <p:spPr>
          <a:xfrm>
            <a:off x="6981120" y="131076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27" name="PlaceHolder 3"/>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29"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30"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31"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32" name="PlaceHolder 5"/>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34" name="PlaceHolder 2"/>
          <p:cNvSpPr>
            <a:spLocks noGrp="1"/>
          </p:cNvSpPr>
          <p:nvPr>
            <p:ph type="body"/>
          </p:nvPr>
        </p:nvSpPr>
        <p:spPr>
          <a:xfrm>
            <a:off x="698112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35" name="PlaceHolder 3"/>
          <p:cNvSpPr>
            <a:spLocks noGrp="1"/>
          </p:cNvSpPr>
          <p:nvPr>
            <p:ph type="body"/>
          </p:nvPr>
        </p:nvSpPr>
        <p:spPr>
          <a:xfrm>
            <a:off x="874296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36" name="PlaceHolder 4"/>
          <p:cNvSpPr>
            <a:spLocks noGrp="1"/>
          </p:cNvSpPr>
          <p:nvPr>
            <p:ph type="body"/>
          </p:nvPr>
        </p:nvSpPr>
        <p:spPr>
          <a:xfrm>
            <a:off x="1050480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37" name="PlaceHolder 5"/>
          <p:cNvSpPr>
            <a:spLocks noGrp="1"/>
          </p:cNvSpPr>
          <p:nvPr>
            <p:ph type="body"/>
          </p:nvPr>
        </p:nvSpPr>
        <p:spPr>
          <a:xfrm>
            <a:off x="698112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38" name="PlaceHolder 6"/>
          <p:cNvSpPr>
            <a:spLocks noGrp="1"/>
          </p:cNvSpPr>
          <p:nvPr>
            <p:ph type="body"/>
          </p:nvPr>
        </p:nvSpPr>
        <p:spPr>
          <a:xfrm>
            <a:off x="874296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39" name="PlaceHolder 7"/>
          <p:cNvSpPr>
            <a:spLocks noGrp="1"/>
          </p:cNvSpPr>
          <p:nvPr>
            <p:ph type="body"/>
          </p:nvPr>
        </p:nvSpPr>
        <p:spPr>
          <a:xfrm>
            <a:off x="1050480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49" name="PlaceHolder 2"/>
          <p:cNvSpPr>
            <a:spLocks noGrp="1"/>
          </p:cNvSpPr>
          <p:nvPr>
            <p:ph type="subTitle"/>
          </p:nvPr>
        </p:nvSpPr>
        <p:spPr>
          <a:xfrm>
            <a:off x="6981120" y="1310760"/>
            <a:ext cx="5210640" cy="420840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51" name="PlaceHolder 2"/>
          <p:cNvSpPr>
            <a:spLocks noGrp="1"/>
          </p:cNvSpPr>
          <p:nvPr>
            <p:ph type="body"/>
          </p:nvPr>
        </p:nvSpPr>
        <p:spPr>
          <a:xfrm>
            <a:off x="6981120" y="1310760"/>
            <a:ext cx="521064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0"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21"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53"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154"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1104840" y="2292120"/>
            <a:ext cx="5733720" cy="102891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58"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59"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160"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62"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163"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64" name="PlaceHolder 4"/>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66"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67"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68" name="PlaceHolder 4"/>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70" name="PlaceHolder 2"/>
          <p:cNvSpPr>
            <a:spLocks noGrp="1"/>
          </p:cNvSpPr>
          <p:nvPr>
            <p:ph type="body"/>
          </p:nvPr>
        </p:nvSpPr>
        <p:spPr>
          <a:xfrm>
            <a:off x="6981120" y="131076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71" name="PlaceHolder 3"/>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73"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74"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75"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76" name="PlaceHolder 5"/>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78" name="PlaceHolder 2"/>
          <p:cNvSpPr>
            <a:spLocks noGrp="1"/>
          </p:cNvSpPr>
          <p:nvPr>
            <p:ph type="body"/>
          </p:nvPr>
        </p:nvSpPr>
        <p:spPr>
          <a:xfrm>
            <a:off x="698112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79" name="PlaceHolder 3"/>
          <p:cNvSpPr>
            <a:spLocks noGrp="1"/>
          </p:cNvSpPr>
          <p:nvPr>
            <p:ph type="body"/>
          </p:nvPr>
        </p:nvSpPr>
        <p:spPr>
          <a:xfrm>
            <a:off x="874296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80" name="PlaceHolder 4"/>
          <p:cNvSpPr>
            <a:spLocks noGrp="1"/>
          </p:cNvSpPr>
          <p:nvPr>
            <p:ph type="body"/>
          </p:nvPr>
        </p:nvSpPr>
        <p:spPr>
          <a:xfrm>
            <a:off x="1050480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81" name="PlaceHolder 5"/>
          <p:cNvSpPr>
            <a:spLocks noGrp="1"/>
          </p:cNvSpPr>
          <p:nvPr>
            <p:ph type="body"/>
          </p:nvPr>
        </p:nvSpPr>
        <p:spPr>
          <a:xfrm>
            <a:off x="698112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82" name="PlaceHolder 6"/>
          <p:cNvSpPr>
            <a:spLocks noGrp="1"/>
          </p:cNvSpPr>
          <p:nvPr>
            <p:ph type="body"/>
          </p:nvPr>
        </p:nvSpPr>
        <p:spPr>
          <a:xfrm>
            <a:off x="874296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183" name="PlaceHolder 7"/>
          <p:cNvSpPr>
            <a:spLocks noGrp="1"/>
          </p:cNvSpPr>
          <p:nvPr>
            <p:ph type="body"/>
          </p:nvPr>
        </p:nvSpPr>
        <p:spPr>
          <a:xfrm>
            <a:off x="1050480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94" name="PlaceHolder 2"/>
          <p:cNvSpPr>
            <a:spLocks noGrp="1"/>
          </p:cNvSpPr>
          <p:nvPr>
            <p:ph type="subTitle"/>
          </p:nvPr>
        </p:nvSpPr>
        <p:spPr>
          <a:xfrm>
            <a:off x="6981120" y="1310760"/>
            <a:ext cx="5210640" cy="420840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96" name="PlaceHolder 2"/>
          <p:cNvSpPr>
            <a:spLocks noGrp="1"/>
          </p:cNvSpPr>
          <p:nvPr>
            <p:ph type="body"/>
          </p:nvPr>
        </p:nvSpPr>
        <p:spPr>
          <a:xfrm>
            <a:off x="6981120" y="1310760"/>
            <a:ext cx="521064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198"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199"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1104840" y="2292120"/>
            <a:ext cx="5733720" cy="102891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03"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04"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205"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07"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208"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09" name="PlaceHolder 4"/>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11"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12"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13" name="PlaceHolder 4"/>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15" name="PlaceHolder 2"/>
          <p:cNvSpPr>
            <a:spLocks noGrp="1"/>
          </p:cNvSpPr>
          <p:nvPr>
            <p:ph type="body"/>
          </p:nvPr>
        </p:nvSpPr>
        <p:spPr>
          <a:xfrm>
            <a:off x="6981120" y="131076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16" name="PlaceHolder 3"/>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18"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19"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20"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21" name="PlaceHolder 5"/>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1104840" y="2292120"/>
            <a:ext cx="5733720" cy="102891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23" name="PlaceHolder 2"/>
          <p:cNvSpPr>
            <a:spLocks noGrp="1"/>
          </p:cNvSpPr>
          <p:nvPr>
            <p:ph type="body"/>
          </p:nvPr>
        </p:nvSpPr>
        <p:spPr>
          <a:xfrm>
            <a:off x="698112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24" name="PlaceHolder 3"/>
          <p:cNvSpPr>
            <a:spLocks noGrp="1"/>
          </p:cNvSpPr>
          <p:nvPr>
            <p:ph type="body"/>
          </p:nvPr>
        </p:nvSpPr>
        <p:spPr>
          <a:xfrm>
            <a:off x="874296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25" name="PlaceHolder 4"/>
          <p:cNvSpPr>
            <a:spLocks noGrp="1"/>
          </p:cNvSpPr>
          <p:nvPr>
            <p:ph type="body"/>
          </p:nvPr>
        </p:nvSpPr>
        <p:spPr>
          <a:xfrm>
            <a:off x="1050480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26" name="PlaceHolder 5"/>
          <p:cNvSpPr>
            <a:spLocks noGrp="1"/>
          </p:cNvSpPr>
          <p:nvPr>
            <p:ph type="body"/>
          </p:nvPr>
        </p:nvSpPr>
        <p:spPr>
          <a:xfrm>
            <a:off x="698112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27" name="PlaceHolder 6"/>
          <p:cNvSpPr>
            <a:spLocks noGrp="1"/>
          </p:cNvSpPr>
          <p:nvPr>
            <p:ph type="body"/>
          </p:nvPr>
        </p:nvSpPr>
        <p:spPr>
          <a:xfrm>
            <a:off x="874296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28" name="PlaceHolder 7"/>
          <p:cNvSpPr>
            <a:spLocks noGrp="1"/>
          </p:cNvSpPr>
          <p:nvPr>
            <p:ph type="body"/>
          </p:nvPr>
        </p:nvSpPr>
        <p:spPr>
          <a:xfrm>
            <a:off x="1050480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7"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38" name="PlaceHolder 2"/>
          <p:cNvSpPr>
            <a:spLocks noGrp="1"/>
          </p:cNvSpPr>
          <p:nvPr>
            <p:ph type="subTitle"/>
          </p:nvPr>
        </p:nvSpPr>
        <p:spPr>
          <a:xfrm>
            <a:off x="6981120" y="1310760"/>
            <a:ext cx="5210640" cy="420840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40" name="PlaceHolder 2"/>
          <p:cNvSpPr>
            <a:spLocks noGrp="1"/>
          </p:cNvSpPr>
          <p:nvPr>
            <p:ph type="body"/>
          </p:nvPr>
        </p:nvSpPr>
        <p:spPr>
          <a:xfrm>
            <a:off x="6981120" y="1310760"/>
            <a:ext cx="521064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42"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243"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5" name="PlaceHolder 1"/>
          <p:cNvSpPr>
            <a:spLocks noGrp="1"/>
          </p:cNvSpPr>
          <p:nvPr>
            <p:ph type="subTitle"/>
          </p:nvPr>
        </p:nvSpPr>
        <p:spPr>
          <a:xfrm>
            <a:off x="1104840" y="2292120"/>
            <a:ext cx="5733720" cy="1028916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47"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48"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249"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51"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252"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53" name="PlaceHolder 4"/>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55"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56"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57" name="PlaceHolder 4"/>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5"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6" name="PlaceHolder 3"/>
          <p:cNvSpPr>
            <a:spLocks noGrp="1"/>
          </p:cNvSpPr>
          <p:nvPr>
            <p:ph type="body"/>
          </p:nvPr>
        </p:nvSpPr>
        <p:spPr>
          <a:xfrm>
            <a:off x="965124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27"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59" name="PlaceHolder 2"/>
          <p:cNvSpPr>
            <a:spLocks noGrp="1"/>
          </p:cNvSpPr>
          <p:nvPr>
            <p:ph type="body"/>
          </p:nvPr>
        </p:nvSpPr>
        <p:spPr>
          <a:xfrm>
            <a:off x="6981120" y="131076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60" name="PlaceHolder 3"/>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62"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63"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64" name="PlaceHolder 4"/>
          <p:cNvSpPr>
            <a:spLocks noGrp="1"/>
          </p:cNvSpPr>
          <p:nvPr>
            <p:ph type="body"/>
          </p:nvPr>
        </p:nvSpPr>
        <p:spPr>
          <a:xfrm>
            <a:off x="698112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65" name="PlaceHolder 5"/>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67" name="PlaceHolder 2"/>
          <p:cNvSpPr>
            <a:spLocks noGrp="1"/>
          </p:cNvSpPr>
          <p:nvPr>
            <p:ph type="body"/>
          </p:nvPr>
        </p:nvSpPr>
        <p:spPr>
          <a:xfrm>
            <a:off x="698112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68" name="PlaceHolder 3"/>
          <p:cNvSpPr>
            <a:spLocks noGrp="1"/>
          </p:cNvSpPr>
          <p:nvPr>
            <p:ph type="body"/>
          </p:nvPr>
        </p:nvSpPr>
        <p:spPr>
          <a:xfrm>
            <a:off x="874296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69" name="PlaceHolder 4"/>
          <p:cNvSpPr>
            <a:spLocks noGrp="1"/>
          </p:cNvSpPr>
          <p:nvPr>
            <p:ph type="body"/>
          </p:nvPr>
        </p:nvSpPr>
        <p:spPr>
          <a:xfrm>
            <a:off x="10504800" y="131076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70" name="PlaceHolder 5"/>
          <p:cNvSpPr>
            <a:spLocks noGrp="1"/>
          </p:cNvSpPr>
          <p:nvPr>
            <p:ph type="body"/>
          </p:nvPr>
        </p:nvSpPr>
        <p:spPr>
          <a:xfrm>
            <a:off x="698112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71" name="PlaceHolder 6"/>
          <p:cNvSpPr>
            <a:spLocks noGrp="1"/>
          </p:cNvSpPr>
          <p:nvPr>
            <p:ph type="body"/>
          </p:nvPr>
        </p:nvSpPr>
        <p:spPr>
          <a:xfrm>
            <a:off x="874296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272" name="PlaceHolder 7"/>
          <p:cNvSpPr>
            <a:spLocks noGrp="1"/>
          </p:cNvSpPr>
          <p:nvPr>
            <p:ph type="body"/>
          </p:nvPr>
        </p:nvSpPr>
        <p:spPr>
          <a:xfrm>
            <a:off x="10504800" y="3509280"/>
            <a:ext cx="167760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29" name="PlaceHolder 2"/>
          <p:cNvSpPr>
            <a:spLocks noGrp="1"/>
          </p:cNvSpPr>
          <p:nvPr>
            <p:ph type="body"/>
          </p:nvPr>
        </p:nvSpPr>
        <p:spPr>
          <a:xfrm>
            <a:off x="6981120" y="1310760"/>
            <a:ext cx="2542680" cy="4208400"/>
          </a:xfrm>
          <a:prstGeom prst="rect">
            <a:avLst/>
          </a:prstGeom>
        </p:spPr>
        <p:txBody>
          <a:bodyPr lIns="0" rIns="0" tIns="0" bIns="0">
            <a:normAutofit/>
          </a:bodyPr>
          <a:p>
            <a:endParaRPr b="0" lang="en-US" sz="2000" spc="-1" strike="noStrike">
              <a:solidFill>
                <a:srgbClr val="514843"/>
              </a:solidFill>
              <a:latin typeface="Euphemia"/>
            </a:endParaRPr>
          </a:p>
        </p:txBody>
      </p:sp>
      <p:sp>
        <p:nvSpPr>
          <p:cNvPr id="30"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31" name="PlaceHolder 4"/>
          <p:cNvSpPr>
            <a:spLocks noGrp="1"/>
          </p:cNvSpPr>
          <p:nvPr>
            <p:ph type="body"/>
          </p:nvPr>
        </p:nvSpPr>
        <p:spPr>
          <a:xfrm>
            <a:off x="9651240" y="350928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04840" y="2292120"/>
            <a:ext cx="5733720" cy="2219400"/>
          </a:xfrm>
          <a:prstGeom prst="rect">
            <a:avLst/>
          </a:prstGeom>
        </p:spPr>
        <p:txBody>
          <a:bodyPr lIns="0" rIns="0" tIns="0" bIns="0" anchor="ctr"/>
          <a:p>
            <a:endParaRPr b="0" lang="en-US" sz="1800" spc="-1" strike="noStrike">
              <a:solidFill>
                <a:srgbClr val="514843"/>
              </a:solidFill>
              <a:latin typeface="Euphemia"/>
            </a:endParaRPr>
          </a:p>
        </p:txBody>
      </p:sp>
      <p:sp>
        <p:nvSpPr>
          <p:cNvPr id="33" name="PlaceHolder 2"/>
          <p:cNvSpPr>
            <a:spLocks noGrp="1"/>
          </p:cNvSpPr>
          <p:nvPr>
            <p:ph type="body"/>
          </p:nvPr>
        </p:nvSpPr>
        <p:spPr>
          <a:xfrm>
            <a:off x="698112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34" name="PlaceHolder 3"/>
          <p:cNvSpPr>
            <a:spLocks noGrp="1"/>
          </p:cNvSpPr>
          <p:nvPr>
            <p:ph type="body"/>
          </p:nvPr>
        </p:nvSpPr>
        <p:spPr>
          <a:xfrm>
            <a:off x="9651240" y="1310760"/>
            <a:ext cx="2542680" cy="2007360"/>
          </a:xfrm>
          <a:prstGeom prst="rect">
            <a:avLst/>
          </a:prstGeom>
        </p:spPr>
        <p:txBody>
          <a:bodyPr lIns="0" rIns="0" tIns="0" bIns="0">
            <a:normAutofit/>
          </a:bodyPr>
          <a:p>
            <a:endParaRPr b="0" lang="en-US" sz="2000" spc="-1" strike="noStrike">
              <a:solidFill>
                <a:srgbClr val="514843"/>
              </a:solidFill>
              <a:latin typeface="Euphemia"/>
            </a:endParaRPr>
          </a:p>
        </p:txBody>
      </p:sp>
      <p:sp>
        <p:nvSpPr>
          <p:cNvPr id="35" name="PlaceHolder 4"/>
          <p:cNvSpPr>
            <a:spLocks noGrp="1"/>
          </p:cNvSpPr>
          <p:nvPr>
            <p:ph type="body"/>
          </p:nvPr>
        </p:nvSpPr>
        <p:spPr>
          <a:xfrm>
            <a:off x="6981120" y="3509280"/>
            <a:ext cx="5210640" cy="2007360"/>
          </a:xfrm>
          <a:prstGeom prst="rect">
            <a:avLst/>
          </a:prstGeom>
        </p:spPr>
        <p:txBody>
          <a:bodyPr lIns="0" rIns="0" tIns="0" bIns="0">
            <a:normAutofit/>
          </a:bodyPr>
          <a:p>
            <a:endParaRPr b="0" lang="en-US" sz="2000" spc="-1" strike="noStrike">
              <a:solidFill>
                <a:srgbClr val="514843"/>
              </a:solidFill>
              <a:latin typeface="Euphemi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microsoft.com/office/2007/relationships/hdphoto" Target="../media/hdphoto1.wdp"/><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0" name="Group 1"/>
          <p:cNvGrpSpPr/>
          <p:nvPr/>
        </p:nvGrpSpPr>
        <p:grpSpPr>
          <a:xfrm>
            <a:off x="1103040" y="1218960"/>
            <a:ext cx="9985320" cy="84960"/>
            <a:chOff x="1103040" y="1218960"/>
            <a:chExt cx="9985320" cy="84960"/>
          </a:xfrm>
        </p:grpSpPr>
        <p:sp>
          <p:nvSpPr>
            <p:cNvPr id="1"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2"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grpSp>
        <p:nvGrpSpPr>
          <p:cNvPr id="3" name="Group 4"/>
          <p:cNvGrpSpPr/>
          <p:nvPr/>
        </p:nvGrpSpPr>
        <p:grpSpPr>
          <a:xfrm>
            <a:off x="0" y="5645160"/>
            <a:ext cx="12191760" cy="63720"/>
            <a:chOff x="0" y="5645160"/>
            <a:chExt cx="12191760" cy="63720"/>
          </a:xfrm>
        </p:grpSpPr>
        <p:sp>
          <p:nvSpPr>
            <p:cNvPr id="4" name="Line 5"/>
            <p:cNvSpPr/>
            <p:nvPr/>
          </p:nvSpPr>
          <p:spPr>
            <a:xfrm flipH="1">
              <a:off x="0" y="5645160"/>
              <a:ext cx="1219176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5" name="Line 6"/>
            <p:cNvSpPr/>
            <p:nvPr/>
          </p:nvSpPr>
          <p:spPr>
            <a:xfrm flipH="1">
              <a:off x="0" y="5708520"/>
              <a:ext cx="1219176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grpSp>
        <p:nvGrpSpPr>
          <p:cNvPr id="6" name="Group 7"/>
          <p:cNvGrpSpPr/>
          <p:nvPr/>
        </p:nvGrpSpPr>
        <p:grpSpPr>
          <a:xfrm>
            <a:off x="0" y="1142640"/>
            <a:ext cx="12191760" cy="63720"/>
            <a:chOff x="0" y="1142640"/>
            <a:chExt cx="12191760" cy="63720"/>
          </a:xfrm>
        </p:grpSpPr>
        <p:sp>
          <p:nvSpPr>
            <p:cNvPr id="7" name="Line 8"/>
            <p:cNvSpPr/>
            <p:nvPr/>
          </p:nvSpPr>
          <p:spPr>
            <a:xfrm>
              <a:off x="0" y="1206000"/>
              <a:ext cx="1219176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8" name="Line 9"/>
            <p:cNvSpPr/>
            <p:nvPr/>
          </p:nvSpPr>
          <p:spPr>
            <a:xfrm>
              <a:off x="0" y="1142640"/>
              <a:ext cx="1219176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9" name="CustomShape 10"/>
          <p:cNvSpPr/>
          <p:nvPr/>
        </p:nvSpPr>
        <p:spPr>
          <a:xfrm>
            <a:off x="0" y="5778000"/>
            <a:ext cx="12191760" cy="1079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a:off x="0" y="0"/>
            <a:ext cx="12191760" cy="1079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 name="PlaceHolder 12"/>
          <p:cNvSpPr>
            <a:spLocks noGrp="1"/>
          </p:cNvSpPr>
          <p:nvPr>
            <p:ph type="title"/>
          </p:nvPr>
        </p:nvSpPr>
        <p:spPr>
          <a:xfrm>
            <a:off x="1104840" y="2292120"/>
            <a:ext cx="5733720" cy="2219400"/>
          </a:xfrm>
          <a:prstGeom prst="rect">
            <a:avLst/>
          </a:prstGeom>
        </p:spPr>
        <p:txBody>
          <a:bodyPr lIns="0" rIns="0" anchor="ctr">
            <a:normAutofit/>
          </a:bodyPr>
          <a:p>
            <a:pPr>
              <a:lnSpc>
                <a:spcPct val="90000"/>
              </a:lnSpc>
            </a:pPr>
            <a:r>
              <a:rPr b="0" lang="en-US" sz="4000" spc="-1" strike="noStrike" cap="all">
                <a:solidFill>
                  <a:srgbClr val="514843"/>
                </a:solidFill>
                <a:latin typeface="Plantagenet Cherokee"/>
              </a:rPr>
              <a:t>Mastertitelformat bearbeiten</a:t>
            </a:r>
            <a:endParaRPr b="0" lang="en-US" sz="4000" spc="-1" strike="noStrike">
              <a:solidFill>
                <a:srgbClr val="514843"/>
              </a:solidFill>
              <a:latin typeface="Euphemia"/>
            </a:endParaRPr>
          </a:p>
        </p:txBody>
      </p:sp>
      <p:pic>
        <p:nvPicPr>
          <p:cNvPr id="12" name="Bild 9" descr=""/>
          <p:cNvPicPr/>
          <p:nvPr/>
        </p:nvPicPr>
        <p:blipFill>
          <a:blip r:embed="rId2">
            <a:extLst>
              <a:ext uri="{BEBA8EAE-BF5A-486C-A8C5-ECC9F3942E4B}">
                <a14:imgProps xmlns:a14="http://schemas.microsoft.com/office/drawing/2010/main">
                  <a14:imgLayer r:embed="rId3">
                    <a14:imgEffect>
                      <a14:saturation sat="30000"/>
                    </a14:imgEffect>
                  </a14:imgLayer>
                </a14:imgProps>
              </a:ext>
            </a:extLst>
          </a:blip>
          <a:stretch/>
        </p:blipFill>
        <p:spPr>
          <a:xfrm>
            <a:off x="1325880" y="0"/>
            <a:ext cx="1747080" cy="2291760"/>
          </a:xfrm>
          <a:prstGeom prst="rect">
            <a:avLst/>
          </a:prstGeom>
          <a:ln>
            <a:noFill/>
          </a:ln>
        </p:spPr>
      </p:pic>
      <p:sp>
        <p:nvSpPr>
          <p:cNvPr id="13" name="PlaceHolder 13"/>
          <p:cNvSpPr>
            <a:spLocks noGrp="1"/>
          </p:cNvSpPr>
          <p:nvPr>
            <p:ph type="body"/>
          </p:nvPr>
        </p:nvSpPr>
        <p:spPr>
          <a:xfrm>
            <a:off x="6981120" y="1310760"/>
            <a:ext cx="5210640" cy="4208400"/>
          </a:xfrm>
          <a:prstGeom prst="rect">
            <a:avLst/>
          </a:prstGeom>
        </p:spPr>
        <p:txBody>
          <a:bodyPr lIns="90000" rIns="90000" tIns="1005840" bIns="45000"/>
          <a:p>
            <a:pPr algn="ctr">
              <a:lnSpc>
                <a:spcPct val="100000"/>
              </a:lnSpc>
            </a:pPr>
            <a:r>
              <a:rPr b="0" lang="en-US" sz="1800" spc="-1" strike="noStrike">
                <a:solidFill>
                  <a:srgbClr val="514843"/>
                </a:solidFill>
                <a:latin typeface="Euphemia"/>
              </a:rPr>
              <a:t>Bild durch Klicken auf Symbol hinzufügen</a:t>
            </a:r>
            <a:endParaRPr b="0" lang="en-US" sz="1800" spc="-1" strike="noStrike">
              <a:solidFill>
                <a:srgbClr val="514843"/>
              </a:solidFill>
              <a:latin typeface="Euphemia"/>
            </a:endParaRPr>
          </a:p>
        </p:txBody>
      </p:sp>
      <p:sp>
        <p:nvSpPr>
          <p:cNvPr id="14" name="CustomShape 14"/>
          <p:cNvSpPr/>
          <p:nvPr/>
        </p:nvSpPr>
        <p:spPr>
          <a:xfrm>
            <a:off x="12344400" y="0"/>
            <a:ext cx="1294920" cy="685764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p:style>
        <p:txBody>
          <a:bodyPr/>
          <a:p>
            <a:pPr>
              <a:lnSpc>
                <a:spcPct val="100000"/>
              </a:lnSpc>
            </a:pPr>
            <a:r>
              <a:rPr b="1" i="1" lang="de-DE" sz="1200" spc="-1" strike="noStrike">
                <a:solidFill>
                  <a:srgbClr val="ffffff"/>
                </a:solidFill>
                <a:latin typeface="Arial"/>
              </a:rPr>
              <a:t>NOTIZ:</a:t>
            </a:r>
            <a:endParaRPr b="0" lang="de-DE" sz="1200" spc="-1" strike="noStrike">
              <a:latin typeface="Arial"/>
            </a:endParaRPr>
          </a:p>
          <a:p>
            <a:pPr>
              <a:lnSpc>
                <a:spcPct val="100000"/>
              </a:lnSpc>
            </a:pPr>
            <a:r>
              <a:rPr b="0" i="1" lang="de-DE" sz="1200" spc="-1" strike="noStrike">
                <a:solidFill>
                  <a:srgbClr val="ffffff"/>
                </a:solidFill>
                <a:latin typeface="Arial"/>
              </a:rPr>
              <a:t>Wenn Sie das Bild auf dieser Folie ändern möchten, wählen Sie es aus, und löschen Sie es. Klicken Sie anschließend auf das Symbol "Bilder" im Platzhalter, um ein eigenes Bild einzufügen.</a:t>
            </a:r>
            <a:endParaRPr b="0" lang="de-DE" sz="12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51" name="Group 1"/>
          <p:cNvGrpSpPr/>
          <p:nvPr/>
        </p:nvGrpSpPr>
        <p:grpSpPr>
          <a:xfrm>
            <a:off x="1103040" y="1218960"/>
            <a:ext cx="9985320" cy="84960"/>
            <a:chOff x="1103040" y="1218960"/>
            <a:chExt cx="9985320" cy="84960"/>
          </a:xfrm>
        </p:grpSpPr>
        <p:sp>
          <p:nvSpPr>
            <p:cNvPr id="52"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53"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54" name="PlaceHolder 4"/>
          <p:cNvSpPr>
            <a:spLocks noGrp="1"/>
          </p:cNvSpPr>
          <p:nvPr>
            <p:ph type="title"/>
          </p:nvPr>
        </p:nvSpPr>
        <p:spPr>
          <a:xfrm>
            <a:off x="1104840" y="76320"/>
            <a:ext cx="9980280" cy="1096560"/>
          </a:xfrm>
          <a:prstGeom prst="rect">
            <a:avLst/>
          </a:prstGeom>
        </p:spPr>
        <p:txBody>
          <a:bodyPr lIns="0" rIns="0" anchor="b"/>
          <a:p>
            <a:pPr>
              <a:lnSpc>
                <a:spcPct val="90000"/>
              </a:lnSpc>
            </a:pPr>
            <a:r>
              <a:rPr b="0" lang="en-US" sz="2800" spc="-1" strike="noStrike">
                <a:solidFill>
                  <a:srgbClr val="514843"/>
                </a:solidFill>
                <a:latin typeface="Plantagenet Cherokee"/>
              </a:rPr>
              <a:t>Mastertitelformat bearbeiten</a:t>
            </a:r>
            <a:endParaRPr b="0" lang="en-US" sz="2800" spc="-1" strike="noStrike">
              <a:solidFill>
                <a:srgbClr val="514843"/>
              </a:solidFill>
              <a:latin typeface="Euphemia"/>
            </a:endParaRPr>
          </a:p>
        </p:txBody>
      </p:sp>
      <p:sp>
        <p:nvSpPr>
          <p:cNvPr id="55" name="PlaceHolder 5"/>
          <p:cNvSpPr>
            <a:spLocks noGrp="1"/>
          </p:cNvSpPr>
          <p:nvPr>
            <p:ph type="body"/>
          </p:nvPr>
        </p:nvSpPr>
        <p:spPr>
          <a:xfrm>
            <a:off x="1104840" y="1600200"/>
            <a:ext cx="9981720" cy="4571640"/>
          </a:xfrm>
          <a:prstGeom prst="rect">
            <a:avLst/>
          </a:prstGeom>
        </p:spPr>
        <p:txBody>
          <a:bodyPr lIns="0" rIns="0"/>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Textmasterformate bearbeiten</a:t>
            </a:r>
            <a:endParaRPr b="0" lang="en-US" sz="20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Zweite Ebene</a:t>
            </a:r>
            <a:endParaRPr b="0" lang="en-US" sz="1600" spc="-1" strike="noStrike">
              <a:solidFill>
                <a:srgbClr val="514843"/>
              </a:solidFill>
              <a:latin typeface="Euphemia"/>
            </a:endParaRPr>
          </a:p>
          <a:p>
            <a:pPr lvl="2" marL="1143000" indent="-228240">
              <a:lnSpc>
                <a:spcPct val="90000"/>
              </a:lnSpc>
              <a:spcBef>
                <a:spcPts val="601"/>
              </a:spcBef>
              <a:buClr>
                <a:srgbClr val="514843"/>
              </a:buClr>
              <a:buFont typeface="Wingdings" charset="2"/>
              <a:buChar char=""/>
            </a:pPr>
            <a:r>
              <a:rPr b="0" lang="en-US" sz="1400" spc="-1" strike="noStrike">
                <a:solidFill>
                  <a:srgbClr val="514843"/>
                </a:solidFill>
                <a:latin typeface="Euphemia"/>
              </a:rPr>
              <a:t>Dritte Ebene</a:t>
            </a:r>
            <a:endParaRPr b="0" lang="en-US" sz="1400" spc="-1" strike="noStrike">
              <a:solidFill>
                <a:srgbClr val="514843"/>
              </a:solidFill>
              <a:latin typeface="Euphemia"/>
            </a:endParaRPr>
          </a:p>
          <a:p>
            <a:pPr lvl="3" marL="1600200" indent="-228240">
              <a:lnSpc>
                <a:spcPct val="90000"/>
              </a:lnSpc>
              <a:spcBef>
                <a:spcPts val="601"/>
              </a:spcBef>
              <a:buClr>
                <a:srgbClr val="514843"/>
              </a:buClr>
              <a:buFont typeface="Wingdings" charset="2"/>
              <a:buChar char=""/>
            </a:pPr>
            <a:r>
              <a:rPr b="0" lang="en-US" sz="1400" spc="-1" strike="noStrike">
                <a:solidFill>
                  <a:srgbClr val="514843"/>
                </a:solidFill>
                <a:latin typeface="Euphemia"/>
              </a:rPr>
              <a:t>Vierte Ebene</a:t>
            </a:r>
            <a:endParaRPr b="0" lang="en-US" sz="1400" spc="-1" strike="noStrike">
              <a:solidFill>
                <a:srgbClr val="514843"/>
              </a:solidFill>
              <a:latin typeface="Euphemia"/>
            </a:endParaRPr>
          </a:p>
          <a:p>
            <a:pPr lvl="4" marL="2057400" indent="-228240">
              <a:lnSpc>
                <a:spcPct val="90000"/>
              </a:lnSpc>
              <a:spcBef>
                <a:spcPts val="601"/>
              </a:spcBef>
              <a:buClr>
                <a:srgbClr val="514843"/>
              </a:buClr>
              <a:buFont typeface="Wingdings" charset="2"/>
              <a:buChar char=""/>
            </a:pPr>
            <a:r>
              <a:rPr b="0" lang="en-US" sz="1400" spc="-1" strike="noStrike">
                <a:solidFill>
                  <a:srgbClr val="514843"/>
                </a:solidFill>
                <a:latin typeface="Euphemia"/>
              </a:rPr>
              <a:t>Fünfte Ebene</a:t>
            </a:r>
            <a:endParaRPr b="0" lang="en-US" sz="1400" spc="-1" strike="noStrike">
              <a:solidFill>
                <a:srgbClr val="514843"/>
              </a:solidFill>
              <a:latin typeface="Euphemia"/>
            </a:endParaRPr>
          </a:p>
        </p:txBody>
      </p:sp>
      <p:sp>
        <p:nvSpPr>
          <p:cNvPr id="56" name="PlaceHolder 6"/>
          <p:cNvSpPr>
            <a:spLocks noGrp="1"/>
          </p:cNvSpPr>
          <p:nvPr>
            <p:ph type="dt"/>
          </p:nvPr>
        </p:nvSpPr>
        <p:spPr>
          <a:xfrm>
            <a:off x="1104840" y="6356520"/>
            <a:ext cx="1829160" cy="364680"/>
          </a:xfrm>
          <a:prstGeom prst="rect">
            <a:avLst/>
          </a:prstGeom>
        </p:spPr>
        <p:txBody>
          <a:bodyPr lIns="0" rIns="0" anchor="ctr"/>
          <a:p>
            <a:pPr>
              <a:lnSpc>
                <a:spcPct val="100000"/>
              </a:lnSpc>
            </a:pPr>
            <a:fld id="{6C42992D-36F0-49DD-82AD-1BD47487EA06}" type="datetime1">
              <a:rPr b="0" lang="de-DE" sz="1200" spc="-1" strike="noStrike">
                <a:solidFill>
                  <a:srgbClr val="9d8f88"/>
                </a:solidFill>
                <a:latin typeface="Euphemia"/>
              </a:rPr>
              <a:t>18.06.2018</a:t>
            </a:fld>
            <a:endParaRPr b="0" lang="de-DE" sz="1200" spc="-1" strike="noStrike">
              <a:latin typeface="Times New Roman"/>
            </a:endParaRPr>
          </a:p>
        </p:txBody>
      </p:sp>
      <p:sp>
        <p:nvSpPr>
          <p:cNvPr id="57" name="PlaceHolder 7"/>
          <p:cNvSpPr>
            <a:spLocks noGrp="1"/>
          </p:cNvSpPr>
          <p:nvPr>
            <p:ph type="ftr"/>
          </p:nvPr>
        </p:nvSpPr>
        <p:spPr>
          <a:xfrm>
            <a:off x="2934360" y="6356520"/>
            <a:ext cx="6322680" cy="364680"/>
          </a:xfrm>
          <a:prstGeom prst="rect">
            <a:avLst/>
          </a:prstGeom>
        </p:spPr>
        <p:txBody>
          <a:bodyPr lIns="0" rIns="0" anchor="ctr"/>
          <a:p>
            <a:endParaRPr b="0" lang="de-DE" sz="2400" spc="-1" strike="noStrike">
              <a:latin typeface="Times New Roman"/>
            </a:endParaRPr>
          </a:p>
        </p:txBody>
      </p:sp>
      <p:sp>
        <p:nvSpPr>
          <p:cNvPr id="58" name="PlaceHolder 8"/>
          <p:cNvSpPr>
            <a:spLocks noGrp="1"/>
          </p:cNvSpPr>
          <p:nvPr>
            <p:ph type="sldNum"/>
          </p:nvPr>
        </p:nvSpPr>
        <p:spPr>
          <a:xfrm>
            <a:off x="9256680" y="6356520"/>
            <a:ext cx="1828440" cy="364680"/>
          </a:xfrm>
          <a:prstGeom prst="rect">
            <a:avLst/>
          </a:prstGeom>
        </p:spPr>
        <p:txBody>
          <a:bodyPr lIns="0" rIns="0" anchor="ctr"/>
          <a:p>
            <a:pPr algn="r">
              <a:lnSpc>
                <a:spcPct val="100000"/>
              </a:lnSpc>
            </a:pPr>
            <a:fld id="{0A43A6DF-0D61-47E8-B669-9CC9EE0CCA20}" type="slidenum">
              <a:rPr b="0" lang="de-DE" sz="1200" spc="-1" strike="noStrike">
                <a:solidFill>
                  <a:srgbClr val="9d8f88"/>
                </a:solidFill>
                <a:latin typeface="Euphemia"/>
              </a:rPr>
              <a:t>1</a:t>
            </a:fld>
            <a:endParaRPr b="0" lang="de-D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95" name="Group 1"/>
          <p:cNvGrpSpPr/>
          <p:nvPr/>
        </p:nvGrpSpPr>
        <p:grpSpPr>
          <a:xfrm>
            <a:off x="1103040" y="1218960"/>
            <a:ext cx="9985320" cy="84960"/>
            <a:chOff x="1103040" y="1218960"/>
            <a:chExt cx="9985320" cy="84960"/>
          </a:xfrm>
        </p:grpSpPr>
        <p:sp>
          <p:nvSpPr>
            <p:cNvPr id="96"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97"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98" name="PlaceHolder 4"/>
          <p:cNvSpPr>
            <a:spLocks noGrp="1"/>
          </p:cNvSpPr>
          <p:nvPr>
            <p:ph type="title"/>
          </p:nvPr>
        </p:nvSpPr>
        <p:spPr>
          <a:xfrm>
            <a:off x="1104840" y="76320"/>
            <a:ext cx="9980280" cy="1096560"/>
          </a:xfrm>
          <a:prstGeom prst="rect">
            <a:avLst/>
          </a:prstGeom>
        </p:spPr>
        <p:txBody>
          <a:bodyPr lIns="0" rIns="0" anchor="b"/>
          <a:p>
            <a:pPr>
              <a:lnSpc>
                <a:spcPct val="90000"/>
              </a:lnSpc>
            </a:pPr>
            <a:r>
              <a:rPr b="0" lang="en-US" sz="2800" spc="-1" strike="noStrike">
                <a:solidFill>
                  <a:srgbClr val="514843"/>
                </a:solidFill>
                <a:latin typeface="Plantagenet Cherokee"/>
              </a:rPr>
              <a:t>Mastertitelformat bearbeiten</a:t>
            </a:r>
            <a:endParaRPr b="0" lang="en-US" sz="2800" spc="-1" strike="noStrike">
              <a:solidFill>
                <a:srgbClr val="514843"/>
              </a:solidFill>
              <a:latin typeface="Euphemia"/>
            </a:endParaRPr>
          </a:p>
        </p:txBody>
      </p:sp>
      <p:sp>
        <p:nvSpPr>
          <p:cNvPr id="99" name="PlaceHolder 5"/>
          <p:cNvSpPr>
            <a:spLocks noGrp="1"/>
          </p:cNvSpPr>
          <p:nvPr>
            <p:ph type="body"/>
          </p:nvPr>
        </p:nvSpPr>
        <p:spPr>
          <a:xfrm>
            <a:off x="1104840" y="1600200"/>
            <a:ext cx="4914720" cy="4571640"/>
          </a:xfrm>
          <a:prstGeom prst="rect">
            <a:avLst/>
          </a:prstGeom>
        </p:spPr>
        <p:txBody>
          <a:bodyPr lIns="0" rIns="0"/>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Textmasterformate bearbeiten</a:t>
            </a:r>
            <a:endParaRPr b="0" lang="en-US" sz="20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Zweite Ebene</a:t>
            </a:r>
            <a:endParaRPr b="0" lang="en-US" sz="1600" spc="-1" strike="noStrike">
              <a:solidFill>
                <a:srgbClr val="514843"/>
              </a:solidFill>
              <a:latin typeface="Euphemia"/>
            </a:endParaRPr>
          </a:p>
          <a:p>
            <a:pPr lvl="2" marL="1143000" indent="-228240">
              <a:lnSpc>
                <a:spcPct val="90000"/>
              </a:lnSpc>
              <a:spcBef>
                <a:spcPts val="601"/>
              </a:spcBef>
              <a:buClr>
                <a:srgbClr val="514843"/>
              </a:buClr>
              <a:buFont typeface="Wingdings" charset="2"/>
              <a:buChar char=""/>
            </a:pPr>
            <a:r>
              <a:rPr b="0" lang="en-US" sz="1400" spc="-1" strike="noStrike">
                <a:solidFill>
                  <a:srgbClr val="514843"/>
                </a:solidFill>
                <a:latin typeface="Euphemia"/>
              </a:rPr>
              <a:t>Dritte Ebene</a:t>
            </a:r>
            <a:endParaRPr b="0" lang="en-US" sz="1400" spc="-1" strike="noStrike">
              <a:solidFill>
                <a:srgbClr val="514843"/>
              </a:solidFill>
              <a:latin typeface="Euphemia"/>
            </a:endParaRPr>
          </a:p>
          <a:p>
            <a:pPr lvl="3" marL="1600200" indent="-228240">
              <a:lnSpc>
                <a:spcPct val="90000"/>
              </a:lnSpc>
              <a:spcBef>
                <a:spcPts val="601"/>
              </a:spcBef>
              <a:buClr>
                <a:srgbClr val="514843"/>
              </a:buClr>
              <a:buFont typeface="Wingdings" charset="2"/>
              <a:buChar char=""/>
            </a:pPr>
            <a:r>
              <a:rPr b="0" lang="en-US" sz="1400" spc="-1" strike="noStrike">
                <a:solidFill>
                  <a:srgbClr val="514843"/>
                </a:solidFill>
                <a:latin typeface="Euphemia"/>
              </a:rPr>
              <a:t>Vierte Ebene</a:t>
            </a:r>
            <a:endParaRPr b="0" lang="en-US" sz="1400" spc="-1" strike="noStrike">
              <a:solidFill>
                <a:srgbClr val="514843"/>
              </a:solidFill>
              <a:latin typeface="Euphemia"/>
            </a:endParaRPr>
          </a:p>
          <a:p>
            <a:pPr lvl="4" marL="2057400" indent="-228240">
              <a:lnSpc>
                <a:spcPct val="90000"/>
              </a:lnSpc>
              <a:spcBef>
                <a:spcPts val="601"/>
              </a:spcBef>
              <a:buClr>
                <a:srgbClr val="514843"/>
              </a:buClr>
              <a:buFont typeface="Wingdings" charset="2"/>
              <a:buChar char=""/>
            </a:pPr>
            <a:r>
              <a:rPr b="0" lang="en-US" sz="1400" spc="-1" strike="noStrike">
                <a:solidFill>
                  <a:srgbClr val="514843"/>
                </a:solidFill>
                <a:latin typeface="Euphemia"/>
              </a:rPr>
              <a:t>Fünfte Ebene</a:t>
            </a:r>
            <a:endParaRPr b="0" lang="en-US" sz="1400" spc="-1" strike="noStrike">
              <a:solidFill>
                <a:srgbClr val="514843"/>
              </a:solidFill>
              <a:latin typeface="Euphemia"/>
            </a:endParaRPr>
          </a:p>
        </p:txBody>
      </p:sp>
      <p:sp>
        <p:nvSpPr>
          <p:cNvPr id="100" name="PlaceHolder 6"/>
          <p:cNvSpPr>
            <a:spLocks noGrp="1"/>
          </p:cNvSpPr>
          <p:nvPr>
            <p:ph type="body"/>
          </p:nvPr>
        </p:nvSpPr>
        <p:spPr>
          <a:xfrm>
            <a:off x="6172200" y="1600200"/>
            <a:ext cx="4914720" cy="4571640"/>
          </a:xfrm>
          <a:prstGeom prst="rect">
            <a:avLst/>
          </a:prstGeom>
        </p:spPr>
        <p:txBody>
          <a:bodyPr lIns="0" rIns="0"/>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Textmasterformate bearbeiten</a:t>
            </a:r>
            <a:endParaRPr b="0" lang="en-US" sz="20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Zweite Ebene</a:t>
            </a:r>
            <a:endParaRPr b="0" lang="en-US" sz="1600" spc="-1" strike="noStrike">
              <a:solidFill>
                <a:srgbClr val="514843"/>
              </a:solidFill>
              <a:latin typeface="Euphemia"/>
            </a:endParaRPr>
          </a:p>
          <a:p>
            <a:pPr lvl="2" marL="1143000" indent="-228240">
              <a:lnSpc>
                <a:spcPct val="90000"/>
              </a:lnSpc>
              <a:spcBef>
                <a:spcPts val="601"/>
              </a:spcBef>
              <a:buClr>
                <a:srgbClr val="514843"/>
              </a:buClr>
              <a:buFont typeface="Wingdings" charset="2"/>
              <a:buChar char=""/>
            </a:pPr>
            <a:r>
              <a:rPr b="0" lang="en-US" sz="1400" spc="-1" strike="noStrike">
                <a:solidFill>
                  <a:srgbClr val="514843"/>
                </a:solidFill>
                <a:latin typeface="Euphemia"/>
              </a:rPr>
              <a:t>Dritte Ebene</a:t>
            </a:r>
            <a:endParaRPr b="0" lang="en-US" sz="1400" spc="-1" strike="noStrike">
              <a:solidFill>
                <a:srgbClr val="514843"/>
              </a:solidFill>
              <a:latin typeface="Euphemia"/>
            </a:endParaRPr>
          </a:p>
          <a:p>
            <a:pPr lvl="3" marL="1600200" indent="-228240">
              <a:lnSpc>
                <a:spcPct val="90000"/>
              </a:lnSpc>
              <a:spcBef>
                <a:spcPts val="601"/>
              </a:spcBef>
              <a:buClr>
                <a:srgbClr val="514843"/>
              </a:buClr>
              <a:buFont typeface="Wingdings" charset="2"/>
              <a:buChar char=""/>
            </a:pPr>
            <a:r>
              <a:rPr b="0" lang="en-US" sz="1400" spc="-1" strike="noStrike">
                <a:solidFill>
                  <a:srgbClr val="514843"/>
                </a:solidFill>
                <a:latin typeface="Euphemia"/>
              </a:rPr>
              <a:t>Vierte Ebene</a:t>
            </a:r>
            <a:endParaRPr b="0" lang="en-US" sz="1400" spc="-1" strike="noStrike">
              <a:solidFill>
                <a:srgbClr val="514843"/>
              </a:solidFill>
              <a:latin typeface="Euphemia"/>
            </a:endParaRPr>
          </a:p>
          <a:p>
            <a:pPr lvl="4" marL="2057400" indent="-228240">
              <a:lnSpc>
                <a:spcPct val="90000"/>
              </a:lnSpc>
              <a:spcBef>
                <a:spcPts val="601"/>
              </a:spcBef>
              <a:buClr>
                <a:srgbClr val="514843"/>
              </a:buClr>
              <a:buFont typeface="Wingdings" charset="2"/>
              <a:buChar char=""/>
            </a:pPr>
            <a:r>
              <a:rPr b="0" lang="en-US" sz="1400" spc="-1" strike="noStrike">
                <a:solidFill>
                  <a:srgbClr val="514843"/>
                </a:solidFill>
                <a:latin typeface="Euphemia"/>
              </a:rPr>
              <a:t>Fünfte Ebene</a:t>
            </a:r>
            <a:endParaRPr b="0" lang="en-US" sz="1400" spc="-1" strike="noStrike">
              <a:solidFill>
                <a:srgbClr val="514843"/>
              </a:solidFill>
              <a:latin typeface="Euphemia"/>
            </a:endParaRPr>
          </a:p>
        </p:txBody>
      </p:sp>
      <p:sp>
        <p:nvSpPr>
          <p:cNvPr id="101" name="PlaceHolder 7"/>
          <p:cNvSpPr>
            <a:spLocks noGrp="1"/>
          </p:cNvSpPr>
          <p:nvPr>
            <p:ph type="dt"/>
          </p:nvPr>
        </p:nvSpPr>
        <p:spPr>
          <a:xfrm>
            <a:off x="1104840" y="6356520"/>
            <a:ext cx="1829160" cy="364680"/>
          </a:xfrm>
          <a:prstGeom prst="rect">
            <a:avLst/>
          </a:prstGeom>
        </p:spPr>
        <p:txBody>
          <a:bodyPr lIns="0" rIns="0" anchor="ctr"/>
          <a:p>
            <a:pPr>
              <a:lnSpc>
                <a:spcPct val="100000"/>
              </a:lnSpc>
            </a:pPr>
            <a:fld id="{8778C96C-4842-431D-84D4-E7AD3A414140}" type="datetime1">
              <a:rPr b="0" lang="de-DE" sz="1200" spc="-1" strike="noStrike">
                <a:solidFill>
                  <a:srgbClr val="9d8f88"/>
                </a:solidFill>
                <a:latin typeface="Euphemia"/>
              </a:rPr>
              <a:t>18.06.2018</a:t>
            </a:fld>
            <a:endParaRPr b="0" lang="de-DE" sz="1200" spc="-1" strike="noStrike">
              <a:latin typeface="Times New Roman"/>
            </a:endParaRPr>
          </a:p>
        </p:txBody>
      </p:sp>
      <p:sp>
        <p:nvSpPr>
          <p:cNvPr id="102" name="PlaceHolder 8"/>
          <p:cNvSpPr>
            <a:spLocks noGrp="1"/>
          </p:cNvSpPr>
          <p:nvPr>
            <p:ph type="ftr"/>
          </p:nvPr>
        </p:nvSpPr>
        <p:spPr>
          <a:xfrm>
            <a:off x="2934360" y="6356520"/>
            <a:ext cx="6322680" cy="364680"/>
          </a:xfrm>
          <a:prstGeom prst="rect">
            <a:avLst/>
          </a:prstGeom>
        </p:spPr>
        <p:txBody>
          <a:bodyPr lIns="0" rIns="0" anchor="ctr"/>
          <a:p>
            <a:endParaRPr b="0" lang="de-DE" sz="2400" spc="-1" strike="noStrike">
              <a:latin typeface="Times New Roman"/>
            </a:endParaRPr>
          </a:p>
        </p:txBody>
      </p:sp>
      <p:sp>
        <p:nvSpPr>
          <p:cNvPr id="103" name="PlaceHolder 9"/>
          <p:cNvSpPr>
            <a:spLocks noGrp="1"/>
          </p:cNvSpPr>
          <p:nvPr>
            <p:ph type="sldNum"/>
          </p:nvPr>
        </p:nvSpPr>
        <p:spPr>
          <a:xfrm>
            <a:off x="9256680" y="6356520"/>
            <a:ext cx="1828440" cy="364680"/>
          </a:xfrm>
          <a:prstGeom prst="rect">
            <a:avLst/>
          </a:prstGeom>
        </p:spPr>
        <p:txBody>
          <a:bodyPr lIns="0" rIns="0" anchor="ctr"/>
          <a:p>
            <a:pPr algn="r">
              <a:lnSpc>
                <a:spcPct val="100000"/>
              </a:lnSpc>
            </a:pPr>
            <a:fld id="{80136045-2AAB-4798-BA37-62E211BA7B03}" type="slidenum">
              <a:rPr b="0" lang="de-DE" sz="1200" spc="-1" strike="noStrike">
                <a:solidFill>
                  <a:srgbClr val="9d8f88"/>
                </a:solidFill>
                <a:latin typeface="Euphemia"/>
              </a:rPr>
              <a:t>1</a:t>
            </a:fld>
            <a:endParaRPr b="0" lang="de-D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140" name="Group 1"/>
          <p:cNvGrpSpPr/>
          <p:nvPr/>
        </p:nvGrpSpPr>
        <p:grpSpPr>
          <a:xfrm>
            <a:off x="1103040" y="1218960"/>
            <a:ext cx="9985320" cy="84960"/>
            <a:chOff x="1103040" y="1218960"/>
            <a:chExt cx="9985320" cy="84960"/>
          </a:xfrm>
        </p:grpSpPr>
        <p:sp>
          <p:nvSpPr>
            <p:cNvPr id="141"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142"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143" name="PlaceHolder 4"/>
          <p:cNvSpPr>
            <a:spLocks noGrp="1"/>
          </p:cNvSpPr>
          <p:nvPr>
            <p:ph type="dt"/>
          </p:nvPr>
        </p:nvSpPr>
        <p:spPr>
          <a:xfrm>
            <a:off x="1104840" y="6356520"/>
            <a:ext cx="1829160" cy="364680"/>
          </a:xfrm>
          <a:prstGeom prst="rect">
            <a:avLst/>
          </a:prstGeom>
        </p:spPr>
        <p:txBody>
          <a:bodyPr lIns="0" rIns="0" anchor="ctr"/>
          <a:p>
            <a:pPr>
              <a:lnSpc>
                <a:spcPct val="100000"/>
              </a:lnSpc>
            </a:pPr>
            <a:r>
              <a:rPr b="0" lang="de-DE" sz="1200" spc="-1" strike="noStrike">
                <a:solidFill>
                  <a:srgbClr val="9d8f88"/>
                </a:solidFill>
                <a:latin typeface="Euphemia"/>
              </a:rPr>
              <a:t>​</a:t>
            </a:r>
            <a:fld id="{4512EADC-9F4B-4377-9DFF-9F70DA4E336C}" type="datetime1">
              <a:rPr b="0" lang="de-DE" sz="1200" spc="-1" strike="noStrike">
                <a:solidFill>
                  <a:srgbClr val="9d8f88"/>
                </a:solidFill>
                <a:latin typeface="Euphemia"/>
              </a:rPr>
              <a:t>18.06.2018</a:t>
            </a:fld>
            <a:r>
              <a:rPr b="0" lang="de-DE" sz="1200" spc="-1" strike="noStrike">
                <a:solidFill>
                  <a:srgbClr val="9d8f88"/>
                </a:solidFill>
                <a:latin typeface="Euphemia"/>
              </a:rPr>
              <a:t>​</a:t>
            </a:r>
            <a:endParaRPr b="0" lang="de-DE" sz="1200" spc="-1" strike="noStrike">
              <a:latin typeface="Times New Roman"/>
            </a:endParaRPr>
          </a:p>
        </p:txBody>
      </p:sp>
      <p:sp>
        <p:nvSpPr>
          <p:cNvPr id="144" name="PlaceHolder 5"/>
          <p:cNvSpPr>
            <a:spLocks noGrp="1"/>
          </p:cNvSpPr>
          <p:nvPr>
            <p:ph type="ftr"/>
          </p:nvPr>
        </p:nvSpPr>
        <p:spPr>
          <a:xfrm>
            <a:off x="2934360" y="6356520"/>
            <a:ext cx="6322680" cy="364680"/>
          </a:xfrm>
          <a:prstGeom prst="rect">
            <a:avLst/>
          </a:prstGeom>
        </p:spPr>
        <p:txBody>
          <a:bodyPr lIns="0" rIns="0" anchor="ctr"/>
          <a:p>
            <a:endParaRPr b="0" lang="de-DE" sz="2400" spc="-1" strike="noStrike">
              <a:latin typeface="Times New Roman"/>
            </a:endParaRPr>
          </a:p>
        </p:txBody>
      </p:sp>
      <p:sp>
        <p:nvSpPr>
          <p:cNvPr id="145" name="PlaceHolder 6"/>
          <p:cNvSpPr>
            <a:spLocks noGrp="1"/>
          </p:cNvSpPr>
          <p:nvPr>
            <p:ph type="sldNum"/>
          </p:nvPr>
        </p:nvSpPr>
        <p:spPr>
          <a:xfrm>
            <a:off x="9256680" y="6356520"/>
            <a:ext cx="1828440" cy="364680"/>
          </a:xfrm>
          <a:prstGeom prst="rect">
            <a:avLst/>
          </a:prstGeom>
        </p:spPr>
        <p:txBody>
          <a:bodyPr lIns="0" rIns="0" anchor="ctr"/>
          <a:p>
            <a:pPr algn="r">
              <a:lnSpc>
                <a:spcPct val="100000"/>
              </a:lnSpc>
            </a:pPr>
            <a:fld id="{954B7E67-C7D3-4DA2-9550-5F9CB99DB1E2}" type="slidenum">
              <a:rPr b="0" lang="de-DE" sz="1200" spc="-1" strike="noStrike">
                <a:solidFill>
                  <a:srgbClr val="9d8f88"/>
                </a:solidFill>
                <a:latin typeface="Euphemia"/>
              </a:rPr>
              <a:t>1</a:t>
            </a:fld>
            <a:endParaRPr b="0" lang="de-DE" sz="1200" spc="-1" strike="noStrike">
              <a:latin typeface="Times New Roman"/>
            </a:endParaRPr>
          </a:p>
        </p:txBody>
      </p:sp>
      <p:sp>
        <p:nvSpPr>
          <p:cNvPr id="146" name="PlaceHolder 7"/>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514843"/>
                </a:solidFill>
                <a:latin typeface="Euphemia"/>
              </a:rPr>
              <a:t>Format des Titeltextes durch Klicken bearbeiten</a:t>
            </a:r>
            <a:endParaRPr b="0" lang="en-US" sz="1800" spc="-1" strike="noStrike">
              <a:solidFill>
                <a:srgbClr val="514843"/>
              </a:solidFill>
              <a:latin typeface="Euphemia"/>
            </a:endParaRPr>
          </a:p>
        </p:txBody>
      </p:sp>
      <p:sp>
        <p:nvSpPr>
          <p:cNvPr id="14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514843"/>
                </a:solidFill>
                <a:latin typeface="Euphemia"/>
              </a:rPr>
              <a:t>Format des Gliederungstextes durch Klicken bearbeiten</a:t>
            </a:r>
            <a:endParaRPr b="0" lang="en-US" sz="2000" spc="-1" strike="noStrike">
              <a:solidFill>
                <a:srgbClr val="514843"/>
              </a:solidFill>
              <a:latin typeface="Euphemia"/>
            </a:endParaRPr>
          </a:p>
          <a:p>
            <a:pPr lvl="1" marL="864000" indent="-324000">
              <a:spcBef>
                <a:spcPts val="1134"/>
              </a:spcBef>
              <a:buClr>
                <a:srgbClr val="000000"/>
              </a:buClr>
              <a:buSzPct val="75000"/>
              <a:buFont typeface="Symbol" charset="2"/>
              <a:buChar char=""/>
            </a:pPr>
            <a:r>
              <a:rPr b="0" lang="en-US" sz="1400" spc="-1" strike="noStrike">
                <a:solidFill>
                  <a:srgbClr val="514843"/>
                </a:solidFill>
                <a:latin typeface="Euphemia"/>
              </a:rPr>
              <a:t>Zweite Gliederungsebene</a:t>
            </a:r>
            <a:endParaRPr b="0" lang="en-US" sz="1400" spc="-1" strike="noStrike">
              <a:solidFill>
                <a:srgbClr val="514843"/>
              </a:solidFill>
              <a:latin typeface="Euphemia"/>
            </a:endParaRPr>
          </a:p>
          <a:p>
            <a:pPr lvl="2" marL="1296000" indent="-288000">
              <a:spcBef>
                <a:spcPts val="850"/>
              </a:spcBef>
              <a:buClr>
                <a:srgbClr val="000000"/>
              </a:buClr>
              <a:buSzPct val="45000"/>
              <a:buFont typeface="Wingdings" charset="2"/>
              <a:buChar char=""/>
            </a:pPr>
            <a:r>
              <a:rPr b="0" lang="en-US" sz="1400" spc="-1" strike="noStrike">
                <a:solidFill>
                  <a:srgbClr val="514843"/>
                </a:solidFill>
                <a:latin typeface="Euphemia"/>
              </a:rPr>
              <a:t>Dritte Gliederungsebene</a:t>
            </a:r>
            <a:endParaRPr b="0" lang="en-US" sz="1400" spc="-1" strike="noStrike">
              <a:solidFill>
                <a:srgbClr val="514843"/>
              </a:solidFill>
              <a:latin typeface="Euphemia"/>
            </a:endParaRPr>
          </a:p>
          <a:p>
            <a:pPr lvl="3" marL="1728000" indent="-216000">
              <a:spcBef>
                <a:spcPts val="567"/>
              </a:spcBef>
              <a:buClr>
                <a:srgbClr val="000000"/>
              </a:buClr>
              <a:buSzPct val="75000"/>
              <a:buFont typeface="Symbol" charset="2"/>
              <a:buChar char=""/>
            </a:pPr>
            <a:r>
              <a:rPr b="0" lang="en-US" sz="1400" spc="-1" strike="noStrike">
                <a:solidFill>
                  <a:srgbClr val="514843"/>
                </a:solidFill>
                <a:latin typeface="Euphemia"/>
              </a:rPr>
              <a:t>Vierte Gliederungsebene</a:t>
            </a:r>
            <a:endParaRPr b="0" lang="en-US" sz="1400" spc="-1" strike="noStrike">
              <a:solidFill>
                <a:srgbClr val="514843"/>
              </a:solidFill>
              <a:latin typeface="Euphemia"/>
            </a:endParaRPr>
          </a:p>
          <a:p>
            <a:pPr lvl="4" marL="2160000" indent="-216000">
              <a:spcBef>
                <a:spcPts val="283"/>
              </a:spcBef>
              <a:buClr>
                <a:srgbClr val="000000"/>
              </a:buClr>
              <a:buSzPct val="45000"/>
              <a:buFont typeface="Wingdings" charset="2"/>
              <a:buChar char=""/>
            </a:pPr>
            <a:r>
              <a:rPr b="0" lang="en-US" sz="2000" spc="-1" strike="noStrike">
                <a:solidFill>
                  <a:srgbClr val="514843"/>
                </a:solidFill>
                <a:latin typeface="Euphemia"/>
              </a:rPr>
              <a:t>Fünfte Gliederungsebene</a:t>
            </a:r>
            <a:endParaRPr b="0" lang="en-US" sz="2000" spc="-1" strike="noStrike">
              <a:solidFill>
                <a:srgbClr val="514843"/>
              </a:solidFill>
              <a:latin typeface="Euphemia"/>
            </a:endParaRPr>
          </a:p>
          <a:p>
            <a:pPr lvl="5" marL="2592000" indent="-216000">
              <a:spcBef>
                <a:spcPts val="283"/>
              </a:spcBef>
              <a:buClr>
                <a:srgbClr val="000000"/>
              </a:buClr>
              <a:buSzPct val="45000"/>
              <a:buFont typeface="Wingdings" charset="2"/>
              <a:buChar char=""/>
            </a:pPr>
            <a:r>
              <a:rPr b="0" lang="en-US" sz="2000" spc="-1" strike="noStrike">
                <a:solidFill>
                  <a:srgbClr val="514843"/>
                </a:solidFill>
                <a:latin typeface="Euphemia"/>
              </a:rPr>
              <a:t>Sechste Gliederungsebene</a:t>
            </a:r>
            <a:endParaRPr b="0" lang="en-US" sz="2000" spc="-1" strike="noStrike">
              <a:solidFill>
                <a:srgbClr val="514843"/>
              </a:solidFill>
              <a:latin typeface="Euphemia"/>
            </a:endParaRPr>
          </a:p>
          <a:p>
            <a:pPr lvl="6" marL="3024000" indent="-216000">
              <a:spcBef>
                <a:spcPts val="283"/>
              </a:spcBef>
              <a:buClr>
                <a:srgbClr val="000000"/>
              </a:buClr>
              <a:buSzPct val="45000"/>
              <a:buFont typeface="Wingdings" charset="2"/>
              <a:buChar char=""/>
            </a:pPr>
            <a:r>
              <a:rPr b="0" lang="en-US" sz="2000" spc="-1" strike="noStrike">
                <a:solidFill>
                  <a:srgbClr val="514843"/>
                </a:solidFill>
                <a:latin typeface="Euphemia"/>
              </a:rPr>
              <a:t>Siebte Gliederungsebene</a:t>
            </a:r>
            <a:endParaRPr b="0" lang="en-US" sz="2000" spc="-1" strike="noStrike">
              <a:solidFill>
                <a:srgbClr val="514843"/>
              </a:solidFill>
              <a:latin typeface="Euphemia"/>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184" name="Group 1"/>
          <p:cNvGrpSpPr/>
          <p:nvPr/>
        </p:nvGrpSpPr>
        <p:grpSpPr>
          <a:xfrm>
            <a:off x="1103040" y="1218960"/>
            <a:ext cx="9985320" cy="84960"/>
            <a:chOff x="1103040" y="1218960"/>
            <a:chExt cx="9985320" cy="84960"/>
          </a:xfrm>
        </p:grpSpPr>
        <p:sp>
          <p:nvSpPr>
            <p:cNvPr id="185"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186"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187" name="PlaceHolder 4"/>
          <p:cNvSpPr>
            <a:spLocks noGrp="1"/>
          </p:cNvSpPr>
          <p:nvPr>
            <p:ph type="title"/>
          </p:nvPr>
        </p:nvSpPr>
        <p:spPr>
          <a:xfrm>
            <a:off x="1104840" y="76320"/>
            <a:ext cx="9980280" cy="1096560"/>
          </a:xfrm>
          <a:prstGeom prst="rect">
            <a:avLst/>
          </a:prstGeom>
        </p:spPr>
        <p:txBody>
          <a:bodyPr lIns="0" rIns="0" anchor="b"/>
          <a:p>
            <a:pPr>
              <a:lnSpc>
                <a:spcPct val="90000"/>
              </a:lnSpc>
            </a:pPr>
            <a:r>
              <a:rPr b="0" lang="en-US" sz="3200" spc="-1" strike="noStrike">
                <a:solidFill>
                  <a:srgbClr val="514843"/>
                </a:solidFill>
                <a:latin typeface="Plantagenet Cherokee"/>
              </a:rPr>
              <a:t>Mastertitelformat bearbeiten</a:t>
            </a:r>
            <a:endParaRPr b="0" lang="en-US" sz="3200" spc="-1" strike="noStrike">
              <a:solidFill>
                <a:srgbClr val="514843"/>
              </a:solidFill>
              <a:latin typeface="Euphemia"/>
            </a:endParaRPr>
          </a:p>
        </p:txBody>
      </p:sp>
      <p:sp>
        <p:nvSpPr>
          <p:cNvPr id="188" name="PlaceHolder 5"/>
          <p:cNvSpPr>
            <a:spLocks noGrp="1"/>
          </p:cNvSpPr>
          <p:nvPr>
            <p:ph type="body"/>
          </p:nvPr>
        </p:nvSpPr>
        <p:spPr>
          <a:xfrm>
            <a:off x="4654800" y="1600200"/>
            <a:ext cx="6430680" cy="4571640"/>
          </a:xfrm>
          <a:prstGeom prst="rect">
            <a:avLst/>
          </a:prstGeom>
        </p:spPr>
        <p:txBody>
          <a:bodyPr lIns="90000" rIns="90000" tIns="1188720" bIns="45000">
            <a:normAutofit/>
          </a:bodyPr>
          <a:p>
            <a:pPr algn="ctr">
              <a:lnSpc>
                <a:spcPct val="100000"/>
              </a:lnSpc>
            </a:pPr>
            <a:r>
              <a:rPr b="0" lang="en-US" sz="2000" spc="-1" strike="noStrike">
                <a:solidFill>
                  <a:srgbClr val="514843"/>
                </a:solidFill>
                <a:latin typeface="Euphemia"/>
              </a:rPr>
              <a:t>Bild durch Klicken auf Symbol hinzufügen</a:t>
            </a:r>
            <a:endParaRPr b="0" lang="en-US" sz="2000" spc="-1" strike="noStrike">
              <a:solidFill>
                <a:srgbClr val="514843"/>
              </a:solidFill>
              <a:latin typeface="Euphemia"/>
            </a:endParaRPr>
          </a:p>
        </p:txBody>
      </p:sp>
      <p:sp>
        <p:nvSpPr>
          <p:cNvPr id="189" name="PlaceHolder 6"/>
          <p:cNvSpPr>
            <a:spLocks noGrp="1"/>
          </p:cNvSpPr>
          <p:nvPr>
            <p:ph type="body"/>
          </p:nvPr>
        </p:nvSpPr>
        <p:spPr>
          <a:xfrm>
            <a:off x="1104840" y="1600200"/>
            <a:ext cx="3396600" cy="4571640"/>
          </a:xfrm>
          <a:prstGeom prst="rect">
            <a:avLst/>
          </a:prstGeom>
        </p:spPr>
        <p:txBody>
          <a:bodyPr lIns="0" rIns="0">
            <a:normAutofit/>
          </a:bodyPr>
          <a:p>
            <a:pPr>
              <a:lnSpc>
                <a:spcPct val="90000"/>
              </a:lnSpc>
              <a:spcBef>
                <a:spcPts val="1199"/>
              </a:spcBef>
            </a:pPr>
            <a:r>
              <a:rPr b="0" lang="en-US" sz="1800" spc="-1" strike="noStrike">
                <a:solidFill>
                  <a:srgbClr val="514843"/>
                </a:solidFill>
                <a:latin typeface="Euphemia"/>
              </a:rPr>
              <a:t>Textmasterformate bearbeiten</a:t>
            </a:r>
            <a:endParaRPr b="0" lang="en-US" sz="1800" spc="-1" strike="noStrike">
              <a:solidFill>
                <a:srgbClr val="514843"/>
              </a:solidFill>
              <a:latin typeface="Euphemia"/>
            </a:endParaRPr>
          </a:p>
        </p:txBody>
      </p:sp>
      <p:sp>
        <p:nvSpPr>
          <p:cNvPr id="190" name="PlaceHolder 7"/>
          <p:cNvSpPr>
            <a:spLocks noGrp="1"/>
          </p:cNvSpPr>
          <p:nvPr>
            <p:ph type="dt"/>
          </p:nvPr>
        </p:nvSpPr>
        <p:spPr>
          <a:xfrm>
            <a:off x="1104840" y="6356520"/>
            <a:ext cx="1829160" cy="364680"/>
          </a:xfrm>
          <a:prstGeom prst="rect">
            <a:avLst/>
          </a:prstGeom>
        </p:spPr>
        <p:txBody>
          <a:bodyPr lIns="0" rIns="0" anchor="ctr"/>
          <a:p>
            <a:pPr>
              <a:lnSpc>
                <a:spcPct val="100000"/>
              </a:lnSpc>
            </a:pPr>
            <a:r>
              <a:rPr b="0" lang="de-DE" sz="1200" spc="-1" strike="noStrike">
                <a:solidFill>
                  <a:srgbClr val="9d8f88"/>
                </a:solidFill>
                <a:latin typeface="Euphemia"/>
              </a:rPr>
              <a:t>​</a:t>
            </a:r>
            <a:fld id="{57146C59-483A-408A-BCE2-CB02F5CE0601}" type="datetime1">
              <a:rPr b="0" lang="de-DE" sz="1200" spc="-1" strike="noStrike">
                <a:solidFill>
                  <a:srgbClr val="9d8f88"/>
                </a:solidFill>
                <a:latin typeface="Euphemia"/>
              </a:rPr>
              <a:t>18.06.2018</a:t>
            </a:fld>
            <a:r>
              <a:rPr b="0" lang="de-DE" sz="1200" spc="-1" strike="noStrike">
                <a:solidFill>
                  <a:srgbClr val="9d8f88"/>
                </a:solidFill>
                <a:latin typeface="Euphemia"/>
              </a:rPr>
              <a:t>​</a:t>
            </a:r>
            <a:endParaRPr b="0" lang="de-DE" sz="1200" spc="-1" strike="noStrike">
              <a:latin typeface="Times New Roman"/>
            </a:endParaRPr>
          </a:p>
        </p:txBody>
      </p:sp>
      <p:sp>
        <p:nvSpPr>
          <p:cNvPr id="191" name="PlaceHolder 8"/>
          <p:cNvSpPr>
            <a:spLocks noGrp="1"/>
          </p:cNvSpPr>
          <p:nvPr>
            <p:ph type="ftr"/>
          </p:nvPr>
        </p:nvSpPr>
        <p:spPr>
          <a:xfrm>
            <a:off x="2934360" y="6356520"/>
            <a:ext cx="6322680" cy="364680"/>
          </a:xfrm>
          <a:prstGeom prst="rect">
            <a:avLst/>
          </a:prstGeom>
        </p:spPr>
        <p:txBody>
          <a:bodyPr lIns="0" rIns="0" anchor="ctr"/>
          <a:p>
            <a:endParaRPr b="0" lang="de-DE" sz="2400" spc="-1" strike="noStrike">
              <a:latin typeface="Times New Roman"/>
            </a:endParaRPr>
          </a:p>
        </p:txBody>
      </p:sp>
      <p:sp>
        <p:nvSpPr>
          <p:cNvPr id="192" name="PlaceHolder 9"/>
          <p:cNvSpPr>
            <a:spLocks noGrp="1"/>
          </p:cNvSpPr>
          <p:nvPr>
            <p:ph type="sldNum"/>
          </p:nvPr>
        </p:nvSpPr>
        <p:spPr>
          <a:xfrm>
            <a:off x="9256680" y="6356520"/>
            <a:ext cx="1828440" cy="364680"/>
          </a:xfrm>
          <a:prstGeom prst="rect">
            <a:avLst/>
          </a:prstGeom>
        </p:spPr>
        <p:txBody>
          <a:bodyPr lIns="0" rIns="0" anchor="ctr"/>
          <a:p>
            <a:pPr algn="r">
              <a:lnSpc>
                <a:spcPct val="100000"/>
              </a:lnSpc>
            </a:pPr>
            <a:fld id="{16C7C4AD-EE06-491F-BA33-50BB70702A6B}" type="slidenum">
              <a:rPr b="0" lang="de-DE" sz="1200" spc="-1" strike="noStrike">
                <a:solidFill>
                  <a:srgbClr val="9d8f88"/>
                </a:solidFill>
                <a:latin typeface="Euphemia"/>
              </a:rPr>
              <a:t>1</a:t>
            </a:fld>
            <a:endParaRPr b="0" lang="de-D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3"/>
        </a:solidFill>
      </p:bgPr>
    </p:bg>
    <p:spTree>
      <p:nvGrpSpPr>
        <p:cNvPr id="1" name=""/>
        <p:cNvGrpSpPr/>
        <p:nvPr/>
      </p:nvGrpSpPr>
      <p:grpSpPr>
        <a:xfrm>
          <a:off x="0" y="0"/>
          <a:ext cx="0" cy="0"/>
          <a:chOff x="0" y="0"/>
          <a:chExt cx="0" cy="0"/>
        </a:xfrm>
      </p:grpSpPr>
      <p:grpSp>
        <p:nvGrpSpPr>
          <p:cNvPr id="229" name="Group 1"/>
          <p:cNvGrpSpPr/>
          <p:nvPr/>
        </p:nvGrpSpPr>
        <p:grpSpPr>
          <a:xfrm>
            <a:off x="1103040" y="1218960"/>
            <a:ext cx="9985320" cy="84960"/>
            <a:chOff x="1103040" y="1218960"/>
            <a:chExt cx="9985320" cy="84960"/>
          </a:xfrm>
        </p:grpSpPr>
        <p:sp>
          <p:nvSpPr>
            <p:cNvPr id="230" name="Line 2"/>
            <p:cNvSpPr/>
            <p:nvPr/>
          </p:nvSpPr>
          <p:spPr>
            <a:xfrm flipH="1">
              <a:off x="1103040" y="1218960"/>
              <a:ext cx="9985320" cy="360"/>
            </a:xfrm>
            <a:prstGeom prst="line">
              <a:avLst/>
            </a:prstGeom>
            <a:ln w="38160">
              <a:solidFill>
                <a:schemeClr val="tx1"/>
              </a:solidFill>
              <a:miter/>
            </a:ln>
          </p:spPr>
          <p:style>
            <a:lnRef idx="1">
              <a:schemeClr val="accent1"/>
            </a:lnRef>
            <a:fillRef idx="0">
              <a:schemeClr val="accent1"/>
            </a:fillRef>
            <a:effectRef idx="0">
              <a:schemeClr val="accent1"/>
            </a:effectRef>
            <a:fontRef idx="minor"/>
          </p:style>
        </p:sp>
        <p:sp>
          <p:nvSpPr>
            <p:cNvPr id="231" name="Line 3"/>
            <p:cNvSpPr/>
            <p:nvPr/>
          </p:nvSpPr>
          <p:spPr>
            <a:xfrm flipH="1">
              <a:off x="1103040" y="1303560"/>
              <a:ext cx="9985320" cy="360"/>
            </a:xfrm>
            <a:prstGeom prst="line">
              <a:avLst/>
            </a:prstGeom>
            <a:ln w="12600">
              <a:solidFill>
                <a:schemeClr val="tx1"/>
              </a:solidFill>
              <a:miter/>
            </a:ln>
          </p:spPr>
          <p:style>
            <a:lnRef idx="1">
              <a:schemeClr val="accent1"/>
            </a:lnRef>
            <a:fillRef idx="0">
              <a:schemeClr val="accent1"/>
            </a:fillRef>
            <a:effectRef idx="0">
              <a:schemeClr val="accent1"/>
            </a:effectRef>
            <a:fontRef idx="minor"/>
          </p:style>
        </p:sp>
      </p:grpSp>
      <p:sp>
        <p:nvSpPr>
          <p:cNvPr id="232" name="PlaceHolder 4"/>
          <p:cNvSpPr>
            <a:spLocks noGrp="1"/>
          </p:cNvSpPr>
          <p:nvPr>
            <p:ph type="title"/>
          </p:nvPr>
        </p:nvSpPr>
        <p:spPr>
          <a:xfrm>
            <a:off x="1104840" y="76320"/>
            <a:ext cx="9980280" cy="1096560"/>
          </a:xfrm>
          <a:prstGeom prst="rect">
            <a:avLst/>
          </a:prstGeom>
        </p:spPr>
        <p:txBody>
          <a:bodyPr lIns="0" rIns="0" anchor="b"/>
          <a:p>
            <a:pPr>
              <a:lnSpc>
                <a:spcPct val="90000"/>
              </a:lnSpc>
            </a:pPr>
            <a:r>
              <a:rPr b="0" lang="en-US" sz="2800" spc="-1" strike="noStrike">
                <a:solidFill>
                  <a:srgbClr val="514843"/>
                </a:solidFill>
                <a:latin typeface="Plantagenet Cherokee"/>
              </a:rPr>
              <a:t>Mastertitelformat bearbeiten</a:t>
            </a:r>
            <a:endParaRPr b="0" lang="en-US" sz="2800" spc="-1" strike="noStrike">
              <a:solidFill>
                <a:srgbClr val="514843"/>
              </a:solidFill>
              <a:latin typeface="Euphemia"/>
            </a:endParaRPr>
          </a:p>
        </p:txBody>
      </p:sp>
      <p:sp>
        <p:nvSpPr>
          <p:cNvPr id="233" name="PlaceHolder 5"/>
          <p:cNvSpPr>
            <a:spLocks noGrp="1"/>
          </p:cNvSpPr>
          <p:nvPr>
            <p:ph type="dt"/>
          </p:nvPr>
        </p:nvSpPr>
        <p:spPr>
          <a:xfrm>
            <a:off x="1104840" y="6356520"/>
            <a:ext cx="1829160" cy="364680"/>
          </a:xfrm>
          <a:prstGeom prst="rect">
            <a:avLst/>
          </a:prstGeom>
        </p:spPr>
        <p:txBody>
          <a:bodyPr lIns="0" rIns="0" anchor="ctr"/>
          <a:p>
            <a:pPr>
              <a:lnSpc>
                <a:spcPct val="100000"/>
              </a:lnSpc>
            </a:pPr>
            <a:r>
              <a:rPr b="0" lang="de-DE" sz="1200" spc="-1" strike="noStrike">
                <a:solidFill>
                  <a:srgbClr val="9d8f88"/>
                </a:solidFill>
                <a:latin typeface="Euphemia"/>
              </a:rPr>
              <a:t>​</a:t>
            </a:r>
            <a:fld id="{01A6AAC5-346A-49C3-879C-16D1F10B8290}" type="datetime1">
              <a:rPr b="0" lang="de-DE" sz="1200" spc="-1" strike="noStrike">
                <a:solidFill>
                  <a:srgbClr val="9d8f88"/>
                </a:solidFill>
                <a:latin typeface="Euphemia"/>
              </a:rPr>
              <a:t>18.06.2018</a:t>
            </a:fld>
            <a:r>
              <a:rPr b="0" lang="de-DE" sz="1200" spc="-1" strike="noStrike">
                <a:solidFill>
                  <a:srgbClr val="9d8f88"/>
                </a:solidFill>
                <a:latin typeface="Euphemia"/>
              </a:rPr>
              <a:t>​</a:t>
            </a:r>
            <a:endParaRPr b="0" lang="de-DE" sz="1200" spc="-1" strike="noStrike">
              <a:latin typeface="Times New Roman"/>
            </a:endParaRPr>
          </a:p>
        </p:txBody>
      </p:sp>
      <p:sp>
        <p:nvSpPr>
          <p:cNvPr id="234" name="PlaceHolder 6"/>
          <p:cNvSpPr>
            <a:spLocks noGrp="1"/>
          </p:cNvSpPr>
          <p:nvPr>
            <p:ph type="ftr"/>
          </p:nvPr>
        </p:nvSpPr>
        <p:spPr>
          <a:xfrm>
            <a:off x="2934360" y="6356520"/>
            <a:ext cx="6322680" cy="364680"/>
          </a:xfrm>
          <a:prstGeom prst="rect">
            <a:avLst/>
          </a:prstGeom>
        </p:spPr>
        <p:txBody>
          <a:bodyPr lIns="0" rIns="0" anchor="ctr"/>
          <a:p>
            <a:endParaRPr b="0" lang="de-DE" sz="2400" spc="-1" strike="noStrike">
              <a:latin typeface="Times New Roman"/>
            </a:endParaRPr>
          </a:p>
        </p:txBody>
      </p:sp>
      <p:sp>
        <p:nvSpPr>
          <p:cNvPr id="235" name="PlaceHolder 7"/>
          <p:cNvSpPr>
            <a:spLocks noGrp="1"/>
          </p:cNvSpPr>
          <p:nvPr>
            <p:ph type="sldNum"/>
          </p:nvPr>
        </p:nvSpPr>
        <p:spPr>
          <a:xfrm>
            <a:off x="9256680" y="6356520"/>
            <a:ext cx="1828440" cy="364680"/>
          </a:xfrm>
          <a:prstGeom prst="rect">
            <a:avLst/>
          </a:prstGeom>
        </p:spPr>
        <p:txBody>
          <a:bodyPr lIns="0" rIns="0" anchor="ctr"/>
          <a:p>
            <a:pPr algn="r">
              <a:lnSpc>
                <a:spcPct val="100000"/>
              </a:lnSpc>
            </a:pPr>
            <a:fld id="{D30D2FA6-BBCC-4722-B962-CB9350D1D981}" type="slidenum">
              <a:rPr b="0" lang="de-DE" sz="1200" spc="-1" strike="noStrike">
                <a:solidFill>
                  <a:srgbClr val="9d8f88"/>
                </a:solidFill>
                <a:latin typeface="Euphemia"/>
              </a:rPr>
              <a:t>1</a:t>
            </a:fld>
            <a:endParaRPr b="0" lang="de-DE" sz="1200" spc="-1" strike="noStrike">
              <a:latin typeface="Times New Roman"/>
            </a:endParaRPr>
          </a:p>
        </p:txBody>
      </p:sp>
      <p:sp>
        <p:nvSpPr>
          <p:cNvPr id="236"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514843"/>
                </a:solidFill>
                <a:latin typeface="Euphemia"/>
              </a:rPr>
              <a:t>Format des Gliederungstextes durch Klicken bearbeiten</a:t>
            </a:r>
            <a:endParaRPr b="0" lang="en-US" sz="2000" spc="-1" strike="noStrike">
              <a:solidFill>
                <a:srgbClr val="514843"/>
              </a:solidFill>
              <a:latin typeface="Euphemia"/>
            </a:endParaRPr>
          </a:p>
          <a:p>
            <a:pPr lvl="1" marL="864000" indent="-324000">
              <a:spcBef>
                <a:spcPts val="1134"/>
              </a:spcBef>
              <a:buClr>
                <a:srgbClr val="000000"/>
              </a:buClr>
              <a:buSzPct val="75000"/>
              <a:buFont typeface="Symbol" charset="2"/>
              <a:buChar char=""/>
            </a:pPr>
            <a:r>
              <a:rPr b="0" lang="en-US" sz="1400" spc="-1" strike="noStrike">
                <a:solidFill>
                  <a:srgbClr val="514843"/>
                </a:solidFill>
                <a:latin typeface="Euphemia"/>
              </a:rPr>
              <a:t>Zweite Gliederungsebene</a:t>
            </a:r>
            <a:endParaRPr b="0" lang="en-US" sz="1400" spc="-1" strike="noStrike">
              <a:solidFill>
                <a:srgbClr val="514843"/>
              </a:solidFill>
              <a:latin typeface="Euphemia"/>
            </a:endParaRPr>
          </a:p>
          <a:p>
            <a:pPr lvl="2" marL="1296000" indent="-288000">
              <a:spcBef>
                <a:spcPts val="850"/>
              </a:spcBef>
              <a:buClr>
                <a:srgbClr val="000000"/>
              </a:buClr>
              <a:buSzPct val="45000"/>
              <a:buFont typeface="Wingdings" charset="2"/>
              <a:buChar char=""/>
            </a:pPr>
            <a:r>
              <a:rPr b="0" lang="en-US" sz="1400" spc="-1" strike="noStrike">
                <a:solidFill>
                  <a:srgbClr val="514843"/>
                </a:solidFill>
                <a:latin typeface="Euphemia"/>
              </a:rPr>
              <a:t>Dritte Gliederungsebene</a:t>
            </a:r>
            <a:endParaRPr b="0" lang="en-US" sz="1400" spc="-1" strike="noStrike">
              <a:solidFill>
                <a:srgbClr val="514843"/>
              </a:solidFill>
              <a:latin typeface="Euphemia"/>
            </a:endParaRPr>
          </a:p>
          <a:p>
            <a:pPr lvl="3" marL="1728000" indent="-216000">
              <a:spcBef>
                <a:spcPts val="567"/>
              </a:spcBef>
              <a:buClr>
                <a:srgbClr val="000000"/>
              </a:buClr>
              <a:buSzPct val="75000"/>
              <a:buFont typeface="Symbol" charset="2"/>
              <a:buChar char=""/>
            </a:pPr>
            <a:r>
              <a:rPr b="0" lang="en-US" sz="1400" spc="-1" strike="noStrike">
                <a:solidFill>
                  <a:srgbClr val="514843"/>
                </a:solidFill>
                <a:latin typeface="Euphemia"/>
              </a:rPr>
              <a:t>Vierte Gliederungsebene</a:t>
            </a:r>
            <a:endParaRPr b="0" lang="en-US" sz="1400" spc="-1" strike="noStrike">
              <a:solidFill>
                <a:srgbClr val="514843"/>
              </a:solidFill>
              <a:latin typeface="Euphemia"/>
            </a:endParaRPr>
          </a:p>
          <a:p>
            <a:pPr lvl="4" marL="2160000" indent="-216000">
              <a:spcBef>
                <a:spcPts val="283"/>
              </a:spcBef>
              <a:buClr>
                <a:srgbClr val="000000"/>
              </a:buClr>
              <a:buSzPct val="45000"/>
              <a:buFont typeface="Wingdings" charset="2"/>
              <a:buChar char=""/>
            </a:pPr>
            <a:r>
              <a:rPr b="0" lang="en-US" sz="2000" spc="-1" strike="noStrike">
                <a:solidFill>
                  <a:srgbClr val="514843"/>
                </a:solidFill>
                <a:latin typeface="Euphemia"/>
              </a:rPr>
              <a:t>Fünfte Gliederungsebene</a:t>
            </a:r>
            <a:endParaRPr b="0" lang="en-US" sz="2000" spc="-1" strike="noStrike">
              <a:solidFill>
                <a:srgbClr val="514843"/>
              </a:solidFill>
              <a:latin typeface="Euphemia"/>
            </a:endParaRPr>
          </a:p>
          <a:p>
            <a:pPr lvl="5" marL="2592000" indent="-216000">
              <a:spcBef>
                <a:spcPts val="283"/>
              </a:spcBef>
              <a:buClr>
                <a:srgbClr val="000000"/>
              </a:buClr>
              <a:buSzPct val="45000"/>
              <a:buFont typeface="Wingdings" charset="2"/>
              <a:buChar char=""/>
            </a:pPr>
            <a:r>
              <a:rPr b="0" lang="en-US" sz="2000" spc="-1" strike="noStrike">
                <a:solidFill>
                  <a:srgbClr val="514843"/>
                </a:solidFill>
                <a:latin typeface="Euphemia"/>
              </a:rPr>
              <a:t>Sechste Gliederungsebene</a:t>
            </a:r>
            <a:endParaRPr b="0" lang="en-US" sz="2000" spc="-1" strike="noStrike">
              <a:solidFill>
                <a:srgbClr val="514843"/>
              </a:solidFill>
              <a:latin typeface="Euphemia"/>
            </a:endParaRPr>
          </a:p>
          <a:p>
            <a:pPr lvl="6" marL="3024000" indent="-216000">
              <a:spcBef>
                <a:spcPts val="283"/>
              </a:spcBef>
              <a:buClr>
                <a:srgbClr val="000000"/>
              </a:buClr>
              <a:buSzPct val="45000"/>
              <a:buFont typeface="Wingdings" charset="2"/>
              <a:buChar char=""/>
            </a:pPr>
            <a:r>
              <a:rPr b="0" lang="en-US" sz="2000" spc="-1" strike="noStrike">
                <a:solidFill>
                  <a:srgbClr val="514843"/>
                </a:solidFill>
                <a:latin typeface="Euphemia"/>
              </a:rPr>
              <a:t>Siebte Gliederungsebene</a:t>
            </a:r>
            <a:endParaRPr b="0" lang="en-US" sz="2000" spc="-1" strike="noStrike">
              <a:solidFill>
                <a:srgbClr val="514843"/>
              </a:solidFill>
              <a:latin typeface="Euphemia"/>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1104840" y="2292120"/>
            <a:ext cx="5733720" cy="2219400"/>
          </a:xfrm>
          <a:prstGeom prst="rect">
            <a:avLst/>
          </a:prstGeom>
          <a:noFill/>
          <a:ln>
            <a:noFill/>
          </a:ln>
        </p:spPr>
        <p:txBody>
          <a:bodyPr lIns="0" rIns="0" anchor="ctr"/>
          <a:p>
            <a:pPr>
              <a:lnSpc>
                <a:spcPct val="90000"/>
              </a:lnSpc>
            </a:pPr>
            <a:r>
              <a:rPr b="0" lang="en-US" sz="4000" spc="-1" strike="noStrike" cap="all">
                <a:solidFill>
                  <a:srgbClr val="514843"/>
                </a:solidFill>
                <a:latin typeface="Plantagenet Cherokee"/>
              </a:rPr>
              <a:t>DHPoly</a:t>
            </a:r>
            <a:endParaRPr b="0" lang="en-US" sz="4000" spc="-1" strike="noStrike">
              <a:solidFill>
                <a:srgbClr val="514843"/>
              </a:solidFill>
              <a:latin typeface="Euphemia"/>
            </a:endParaRPr>
          </a:p>
        </p:txBody>
      </p:sp>
      <p:pic>
        <p:nvPicPr>
          <p:cNvPr id="274" name="Bildplatzhalter 9" descr=""/>
          <p:cNvPicPr/>
          <p:nvPr/>
        </p:nvPicPr>
        <p:blipFill>
          <a:blip r:embed="rId1"/>
          <a:srcRect l="0" t="9614" r="0" b="9614"/>
          <a:stretch/>
        </p:blipFill>
        <p:spPr>
          <a:xfrm>
            <a:off x="6981120" y="1310760"/>
            <a:ext cx="5210640" cy="4208400"/>
          </a:xfrm>
          <a:prstGeom prst="rect">
            <a:avLst/>
          </a:prstGeom>
          <a:ln w="12600">
            <a:solidFill>
              <a:schemeClr val="tx1"/>
            </a:solidFill>
            <a:miter/>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Scrumming</a:t>
            </a:r>
            <a:endParaRPr b="0" lang="en-US" sz="2800" spc="-1" strike="noStrike">
              <a:solidFill>
                <a:srgbClr val="514843"/>
              </a:solidFill>
              <a:latin typeface="Euphemia"/>
            </a:endParaRPr>
          </a:p>
        </p:txBody>
      </p:sp>
      <p:pic>
        <p:nvPicPr>
          <p:cNvPr id="309" name="Inhaltsplatzhalter 8" descr=""/>
          <p:cNvPicPr/>
          <p:nvPr/>
        </p:nvPicPr>
        <p:blipFill>
          <a:blip r:embed="rId1"/>
          <a:stretch/>
        </p:blipFill>
        <p:spPr>
          <a:xfrm>
            <a:off x="585360" y="2374560"/>
            <a:ext cx="11019240" cy="328248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Burndown Chart: Week One</a:t>
            </a:r>
            <a:endParaRPr b="0" lang="en-US" sz="2800" spc="-1" strike="noStrike">
              <a:solidFill>
                <a:srgbClr val="514843"/>
              </a:solidFill>
              <a:latin typeface="Euphemia"/>
            </a:endParaRPr>
          </a:p>
        </p:txBody>
      </p:sp>
      <p:pic>
        <p:nvPicPr>
          <p:cNvPr id="311" name="Inhaltsplatzhalter 4" descr=""/>
          <p:cNvPicPr/>
          <p:nvPr/>
        </p:nvPicPr>
        <p:blipFill>
          <a:blip r:embed="rId1"/>
          <a:stretch/>
        </p:blipFill>
        <p:spPr>
          <a:xfrm>
            <a:off x="1104840" y="2086200"/>
            <a:ext cx="9981720" cy="3599640"/>
          </a:xfrm>
          <a:prstGeom prst="rect">
            <a:avLst/>
          </a:prstGeom>
          <a:ln>
            <a:noFill/>
          </a:ln>
        </p:spPr>
      </p:pic>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Burndown Chart: Week Two</a:t>
            </a:r>
            <a:endParaRPr b="0" lang="en-US" sz="2800" spc="-1" strike="noStrike">
              <a:solidFill>
                <a:srgbClr val="514843"/>
              </a:solidFill>
              <a:latin typeface="Euphemia"/>
            </a:endParaRPr>
          </a:p>
        </p:txBody>
      </p:sp>
      <p:pic>
        <p:nvPicPr>
          <p:cNvPr id="313" name="Inhaltsplatzhalter 4" descr=""/>
          <p:cNvPicPr/>
          <p:nvPr/>
        </p:nvPicPr>
        <p:blipFill>
          <a:blip r:embed="rId1"/>
          <a:stretch/>
        </p:blipFill>
        <p:spPr>
          <a:xfrm>
            <a:off x="1104840" y="2051640"/>
            <a:ext cx="9981720" cy="3668760"/>
          </a:xfrm>
          <a:prstGeom prst="rect">
            <a:avLst/>
          </a:prstGeom>
          <a:ln>
            <a:noFill/>
          </a:ln>
        </p:spPr>
      </p:pic>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Burndown Chart: Week Three</a:t>
            </a:r>
            <a:endParaRPr b="0" lang="en-US" sz="2800" spc="-1" strike="noStrike">
              <a:solidFill>
                <a:srgbClr val="514843"/>
              </a:solidFill>
              <a:latin typeface="Euphemia"/>
            </a:endParaRPr>
          </a:p>
        </p:txBody>
      </p:sp>
      <p:pic>
        <p:nvPicPr>
          <p:cNvPr id="315" name="Inhaltsplatzhalter 4" descr=""/>
          <p:cNvPicPr/>
          <p:nvPr/>
        </p:nvPicPr>
        <p:blipFill>
          <a:blip r:embed="rId1"/>
          <a:stretch/>
        </p:blipFill>
        <p:spPr>
          <a:xfrm>
            <a:off x="1104840" y="2018520"/>
            <a:ext cx="9981720" cy="3735000"/>
          </a:xfrm>
          <a:prstGeom prst="rect">
            <a:avLst/>
          </a:prstGeom>
          <a:ln>
            <a:noFill/>
          </a:ln>
        </p:spPr>
      </p:pic>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Project Methodology</a:t>
            </a:r>
            <a:endParaRPr b="0" lang="en-US" sz="2800" spc="-1" strike="noStrike">
              <a:solidFill>
                <a:srgbClr val="514843"/>
              </a:solidFill>
              <a:latin typeface="Euphemia"/>
            </a:endParaRPr>
          </a:p>
        </p:txBody>
      </p:sp>
      <p:sp>
        <p:nvSpPr>
          <p:cNvPr id="317" name="TextShape 2"/>
          <p:cNvSpPr txBox="1"/>
          <p:nvPr/>
        </p:nvSpPr>
        <p:spPr>
          <a:xfrm>
            <a:off x="1104840" y="1600200"/>
            <a:ext cx="9981720" cy="4571640"/>
          </a:xfrm>
          <a:prstGeom prst="rect">
            <a:avLst/>
          </a:prstGeom>
          <a:noFill/>
          <a:ln>
            <a:noFill/>
          </a:ln>
        </p:spPr>
        <p:txBody>
          <a:bodyPr lIns="0" rIns="0"/>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Agile Project</a:t>
            </a:r>
            <a:endParaRPr b="0" lang="en-US" sz="2000" spc="-1" strike="noStrike">
              <a:solidFill>
                <a:srgbClr val="514843"/>
              </a:solidFill>
              <a:latin typeface="Euphemia"/>
            </a:endParaRPr>
          </a:p>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Scrum</a:t>
            </a:r>
            <a:endParaRPr b="0" lang="en-US" sz="2000" spc="-1" strike="noStrike">
              <a:solidFill>
                <a:srgbClr val="514843"/>
              </a:solidFill>
              <a:latin typeface="Euphemia"/>
            </a:endParaRPr>
          </a:p>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GitHub</a:t>
            </a:r>
            <a:endParaRPr b="0" lang="en-US" sz="2000" spc="-1" strike="noStrike">
              <a:solidFill>
                <a:srgbClr val="514843"/>
              </a:solidFill>
              <a:latin typeface="Euphemia"/>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Index</a:t>
            </a:r>
            <a:endParaRPr b="0" lang="en-US" sz="2800" spc="-1" strike="noStrike">
              <a:solidFill>
                <a:srgbClr val="514843"/>
              </a:solidFill>
              <a:latin typeface="Euphemia"/>
            </a:endParaRPr>
          </a:p>
        </p:txBody>
      </p:sp>
      <p:sp>
        <p:nvSpPr>
          <p:cNvPr id="319" name="TextShape 2"/>
          <p:cNvSpPr txBox="1"/>
          <p:nvPr/>
        </p:nvSpPr>
        <p:spPr>
          <a:xfrm>
            <a:off x="1104840" y="1600200"/>
            <a:ext cx="9981720" cy="4571640"/>
          </a:xfrm>
          <a:prstGeom prst="rect">
            <a:avLst/>
          </a:prstGeom>
          <a:noFill/>
          <a:ln>
            <a:noFill/>
          </a:ln>
        </p:spPr>
        <p:txBody>
          <a:bodyPr lIns="0" rIns="0"/>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Business</a:t>
            </a:r>
            <a:endParaRPr b="0" lang="en-US" sz="2000" spc="-1" strike="noStrike">
              <a:solidFill>
                <a:srgbClr val="514843"/>
              </a:solidFill>
              <a:latin typeface="Euphemia"/>
            </a:endParaRPr>
          </a:p>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Quality</a:t>
            </a:r>
            <a:endParaRPr b="0" lang="en-US" sz="20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Archtitecture</a:t>
            </a:r>
            <a:endParaRPr b="0" lang="en-US" sz="16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Testing</a:t>
            </a:r>
            <a:endParaRPr b="0" lang="en-US" sz="16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Metrics</a:t>
            </a:r>
            <a:endParaRPr b="0" lang="en-US" sz="16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Patterns</a:t>
            </a:r>
            <a:endParaRPr b="0" lang="en-US" sz="1600" spc="-1" strike="noStrike">
              <a:solidFill>
                <a:srgbClr val="514843"/>
              </a:solidFill>
              <a:latin typeface="Euphemia"/>
            </a:endParaRPr>
          </a:p>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Technical Abilities</a:t>
            </a:r>
            <a:endParaRPr b="0" lang="en-US" sz="2000" spc="-1" strike="noStrike">
              <a:solidFill>
                <a:srgbClr val="514843"/>
              </a:solidFill>
              <a:latin typeface="Euphemia"/>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1104840" y="76320"/>
            <a:ext cx="9980280" cy="1096560"/>
          </a:xfrm>
          <a:prstGeom prst="rect">
            <a:avLst/>
          </a:prstGeom>
          <a:noFill/>
          <a:ln>
            <a:noFill/>
          </a:ln>
        </p:spPr>
        <p:txBody>
          <a:bodyPr lIns="0" rIns="0" anchor="b"/>
          <a:p>
            <a:pPr>
              <a:lnSpc>
                <a:spcPct val="90000"/>
              </a:lnSpc>
            </a:pPr>
            <a:r>
              <a:rPr b="0" lang="en-US" sz="3200" spc="-1" strike="noStrike">
                <a:solidFill>
                  <a:srgbClr val="514843"/>
                </a:solidFill>
                <a:latin typeface="Plantagenet Cherokee"/>
              </a:rPr>
              <a:t>Architecture</a:t>
            </a:r>
            <a:endParaRPr b="0" lang="en-US" sz="3200" spc="-1" strike="noStrike">
              <a:solidFill>
                <a:srgbClr val="514843"/>
              </a:solidFill>
              <a:latin typeface="Euphemia"/>
            </a:endParaRPr>
          </a:p>
        </p:txBody>
      </p:sp>
      <p:grpSp>
        <p:nvGrpSpPr>
          <p:cNvPr id="321" name="Group 2"/>
          <p:cNvGrpSpPr/>
          <p:nvPr/>
        </p:nvGrpSpPr>
        <p:grpSpPr>
          <a:xfrm>
            <a:off x="2036160" y="719640"/>
            <a:ext cx="8119440" cy="5418360"/>
            <a:chOff x="2036160" y="719640"/>
            <a:chExt cx="8119440" cy="5418360"/>
          </a:xfrm>
        </p:grpSpPr>
        <p:sp>
          <p:nvSpPr>
            <p:cNvPr id="322" name="CustomShape 3"/>
            <p:cNvSpPr/>
            <p:nvPr/>
          </p:nvSpPr>
          <p:spPr>
            <a:xfrm>
              <a:off x="2641680" y="719640"/>
              <a:ext cx="6908400" cy="5418360"/>
            </a:xfrm>
            <a:prstGeom prst="rightArrow">
              <a:avLst>
                <a:gd name="adj1" fmla="val 50000"/>
                <a:gd name="adj2" fmla="val 50000"/>
              </a:avLst>
            </a:prstGeom>
            <a:solidFill>
              <a:srgbClr val="7030a0"/>
            </a:solidFill>
            <a:ln>
              <a:noFill/>
            </a:ln>
          </p:spPr>
          <p:style>
            <a:lnRef idx="0"/>
            <a:fillRef idx="0"/>
            <a:effectRef idx="0"/>
            <a:fontRef idx="minor"/>
          </p:style>
        </p:sp>
        <p:sp>
          <p:nvSpPr>
            <p:cNvPr id="323" name="CustomShape 4"/>
            <p:cNvSpPr/>
            <p:nvPr/>
          </p:nvSpPr>
          <p:spPr>
            <a:xfrm>
              <a:off x="2036160" y="2345400"/>
              <a:ext cx="2517480" cy="216720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277200" rIns="171360" tIns="277200" bIns="277200" anchor="ctr"/>
            <a:p>
              <a:pPr algn="ctr">
                <a:lnSpc>
                  <a:spcPct val="90000"/>
                </a:lnSpc>
                <a:spcAft>
                  <a:spcPts val="1576"/>
                </a:spcAft>
              </a:pPr>
              <a:r>
                <a:rPr b="0" lang="de-DE" sz="4500" spc="-1" strike="noStrike">
                  <a:solidFill>
                    <a:srgbClr val="ffffff"/>
                  </a:solidFill>
                  <a:latin typeface="Euphemia"/>
                </a:rPr>
                <a:t>Model</a:t>
              </a:r>
              <a:endParaRPr b="0" lang="de-DE" sz="4500" spc="-1" strike="noStrike">
                <a:latin typeface="Arial"/>
              </a:endParaRPr>
            </a:p>
          </p:txBody>
        </p:sp>
        <p:sp>
          <p:nvSpPr>
            <p:cNvPr id="324" name="CustomShape 5"/>
            <p:cNvSpPr/>
            <p:nvPr/>
          </p:nvSpPr>
          <p:spPr>
            <a:xfrm>
              <a:off x="4836960" y="2345400"/>
              <a:ext cx="2517480" cy="216720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277200" rIns="171360" tIns="277200" bIns="277200" anchor="ctr"/>
            <a:p>
              <a:pPr algn="ctr">
                <a:lnSpc>
                  <a:spcPct val="90000"/>
                </a:lnSpc>
                <a:spcAft>
                  <a:spcPts val="1576"/>
                </a:spcAft>
              </a:pPr>
              <a:r>
                <a:rPr b="0" lang="de-DE" sz="4500" spc="-1" strike="noStrike">
                  <a:solidFill>
                    <a:srgbClr val="ffffff"/>
                  </a:solidFill>
                  <a:latin typeface="Euphemia"/>
                </a:rPr>
                <a:t>View</a:t>
              </a:r>
              <a:endParaRPr b="0" lang="de-DE" sz="4500" spc="-1" strike="noStrike">
                <a:latin typeface="Arial"/>
              </a:endParaRPr>
            </a:p>
          </p:txBody>
        </p:sp>
        <p:sp>
          <p:nvSpPr>
            <p:cNvPr id="325" name="CustomShape 6"/>
            <p:cNvSpPr/>
            <p:nvPr/>
          </p:nvSpPr>
          <p:spPr>
            <a:xfrm>
              <a:off x="7638120" y="2345400"/>
              <a:ext cx="2517480" cy="216720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277200" rIns="171360" tIns="277200" bIns="277200" anchor="ctr"/>
            <a:p>
              <a:pPr algn="ctr">
                <a:lnSpc>
                  <a:spcPct val="90000"/>
                </a:lnSpc>
                <a:spcAft>
                  <a:spcPts val="1576"/>
                </a:spcAft>
              </a:pPr>
              <a:r>
                <a:rPr b="0" lang="de-DE" sz="4500" spc="-1" strike="noStrike">
                  <a:solidFill>
                    <a:srgbClr val="ffffff"/>
                  </a:solidFill>
                  <a:latin typeface="Euphemia"/>
                </a:rPr>
                <a:t>Control</a:t>
              </a:r>
              <a:endParaRPr b="0" lang="de-DE" sz="4500" spc="-1" strike="noStrike">
                <a:latin typeface="Arial"/>
              </a:endParaRPr>
            </a:p>
          </p:txBody>
        </p:sp>
      </p:grpSp>
      <p:grpSp>
        <p:nvGrpSpPr>
          <p:cNvPr id="326" name="Group 7"/>
          <p:cNvGrpSpPr/>
          <p:nvPr/>
        </p:nvGrpSpPr>
        <p:grpSpPr>
          <a:xfrm>
            <a:off x="0" y="0"/>
            <a:ext cx="36000" cy="36000"/>
            <a:chOff x="0" y="0"/>
            <a:chExt cx="36000" cy="36000"/>
          </a:xfrm>
        </p:grpSpPr>
      </p:gr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1104840" y="76320"/>
            <a:ext cx="9980280" cy="1096560"/>
          </a:xfrm>
          <a:prstGeom prst="rect">
            <a:avLst/>
          </a:prstGeom>
          <a:noFill/>
          <a:ln>
            <a:noFill/>
          </a:ln>
        </p:spPr>
        <p:txBody>
          <a:bodyPr lIns="0" rIns="0" anchor="b"/>
          <a:p>
            <a:pPr>
              <a:lnSpc>
                <a:spcPct val="90000"/>
              </a:lnSpc>
            </a:pPr>
            <a:r>
              <a:rPr b="0" lang="en-US" sz="3200" spc="-1" strike="noStrike">
                <a:solidFill>
                  <a:srgbClr val="514843"/>
                </a:solidFill>
                <a:latin typeface="Plantagenet Cherokee"/>
              </a:rPr>
              <a:t>Testing</a:t>
            </a:r>
            <a:endParaRPr b="0" lang="en-US" sz="3200" spc="-1" strike="noStrike">
              <a:solidFill>
                <a:srgbClr val="514843"/>
              </a:solidFill>
              <a:latin typeface="Euphemia"/>
            </a:endParaRPr>
          </a:p>
        </p:txBody>
      </p:sp>
      <p:pic>
        <p:nvPicPr>
          <p:cNvPr id="328" name="Grafik 15" descr=""/>
          <p:cNvPicPr/>
          <p:nvPr/>
        </p:nvPicPr>
        <p:blipFill>
          <a:blip r:embed="rId1"/>
          <a:stretch/>
        </p:blipFill>
        <p:spPr>
          <a:xfrm>
            <a:off x="1905480" y="1596240"/>
            <a:ext cx="8379000" cy="4461840"/>
          </a:xfrm>
          <a:prstGeom prst="rect">
            <a:avLst/>
          </a:prstGeom>
          <a:ln>
            <a:noFill/>
          </a:ln>
        </p:spPr>
      </p:pic>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9" name="Grafik 6" descr=""/>
          <p:cNvPicPr/>
          <p:nvPr/>
        </p:nvPicPr>
        <p:blipFill>
          <a:blip r:embed="rId1"/>
          <a:stretch/>
        </p:blipFill>
        <p:spPr>
          <a:xfrm>
            <a:off x="2090880" y="328680"/>
            <a:ext cx="8010000" cy="6200280"/>
          </a:xfrm>
          <a:prstGeom prst="rect">
            <a:avLst/>
          </a:prstGeom>
          <a:ln>
            <a:noFill/>
          </a:ln>
        </p:spPr>
      </p:pic>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Code Breakdown</a:t>
            </a:r>
            <a:endParaRPr b="0" lang="en-US" sz="2800" spc="-1" strike="noStrike">
              <a:solidFill>
                <a:srgbClr val="514843"/>
              </a:solidFill>
              <a:latin typeface="Euphemia"/>
            </a:endParaRPr>
          </a:p>
        </p:txBody>
      </p:sp>
      <p:pic>
        <p:nvPicPr>
          <p:cNvPr id="331" name="Grafik 4" descr=""/>
          <p:cNvPicPr/>
          <p:nvPr/>
        </p:nvPicPr>
        <p:blipFill>
          <a:blip r:embed="rId1"/>
          <a:stretch/>
        </p:blipFill>
        <p:spPr>
          <a:xfrm>
            <a:off x="2133000" y="2209320"/>
            <a:ext cx="7924320" cy="3371400"/>
          </a:xfrm>
          <a:prstGeom prst="rect">
            <a:avLst/>
          </a:prstGeom>
          <a:ln>
            <a:noFill/>
          </a:ln>
        </p:spPr>
      </p:pic>
    </p:spTree>
  </p:cSld>
  <p:transition spd="med">
    <p:fade/>
  </p:transition>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Index</a:t>
            </a:r>
            <a:endParaRPr b="0" lang="en-US" sz="2800" spc="-1" strike="noStrike">
              <a:solidFill>
                <a:srgbClr val="514843"/>
              </a:solidFill>
              <a:latin typeface="Euphemia"/>
            </a:endParaRPr>
          </a:p>
        </p:txBody>
      </p:sp>
      <p:sp>
        <p:nvSpPr>
          <p:cNvPr id="276" name="TextShape 2"/>
          <p:cNvSpPr txBox="1"/>
          <p:nvPr/>
        </p:nvSpPr>
        <p:spPr>
          <a:xfrm>
            <a:off x="1104840" y="1600200"/>
            <a:ext cx="9981720" cy="4571640"/>
          </a:xfrm>
          <a:prstGeom prst="rect">
            <a:avLst/>
          </a:prstGeom>
          <a:noFill/>
          <a:ln>
            <a:noFill/>
          </a:ln>
        </p:spPr>
        <p:txBody>
          <a:bodyPr lIns="0" rIns="0"/>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Business</a:t>
            </a:r>
            <a:endParaRPr b="0" lang="en-US" sz="2000" spc="-1" strike="noStrike">
              <a:solidFill>
                <a:srgbClr val="514843"/>
              </a:solidFill>
              <a:latin typeface="Euphemia"/>
            </a:endParaRPr>
          </a:p>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Technical Abilities</a:t>
            </a:r>
            <a:endParaRPr b="0" lang="en-US" sz="2000" spc="-1" strike="noStrike">
              <a:solidFill>
                <a:srgbClr val="514843"/>
              </a:solidFill>
              <a:latin typeface="Euphemia"/>
            </a:endParaRPr>
          </a:p>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Quality</a:t>
            </a:r>
            <a:endParaRPr b="0" lang="en-US" sz="2000" spc="-1" strike="noStrike">
              <a:solidFill>
                <a:srgbClr val="514843"/>
              </a:solidFill>
              <a:latin typeface="Euphemia"/>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Code Issues</a:t>
            </a:r>
            <a:endParaRPr b="0" lang="en-US" sz="2800" spc="-1" strike="noStrike">
              <a:solidFill>
                <a:srgbClr val="514843"/>
              </a:solidFill>
              <a:latin typeface="Euphemia"/>
            </a:endParaRPr>
          </a:p>
        </p:txBody>
      </p:sp>
      <p:pic>
        <p:nvPicPr>
          <p:cNvPr id="333" name="Grafik 4" descr=""/>
          <p:cNvPicPr/>
          <p:nvPr/>
        </p:nvPicPr>
        <p:blipFill>
          <a:blip r:embed="rId1"/>
          <a:stretch/>
        </p:blipFill>
        <p:spPr>
          <a:xfrm>
            <a:off x="3670560" y="2122200"/>
            <a:ext cx="4438440" cy="3742920"/>
          </a:xfrm>
          <a:prstGeom prst="rect">
            <a:avLst/>
          </a:prstGeom>
          <a:ln>
            <a:noFill/>
          </a:ln>
        </p:spPr>
      </p:pic>
    </p:spTree>
  </p:cSld>
  <p:transition spd="med">
    <p:fade/>
  </p:transition>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Code Refinement</a:t>
            </a:r>
            <a:endParaRPr b="0" lang="en-US" sz="2800" spc="-1" strike="noStrike">
              <a:solidFill>
                <a:srgbClr val="514843"/>
              </a:solidFill>
              <a:latin typeface="Euphemia"/>
            </a:endParaRPr>
          </a:p>
        </p:txBody>
      </p:sp>
      <p:pic>
        <p:nvPicPr>
          <p:cNvPr id="335" name="Grafik 4" descr=""/>
          <p:cNvPicPr/>
          <p:nvPr/>
        </p:nvPicPr>
        <p:blipFill>
          <a:blip r:embed="rId1"/>
          <a:stretch/>
        </p:blipFill>
        <p:spPr>
          <a:xfrm>
            <a:off x="1907280" y="1622520"/>
            <a:ext cx="7662240" cy="4796280"/>
          </a:xfrm>
          <a:prstGeom prst="rect">
            <a:avLst/>
          </a:prstGeom>
          <a:ln>
            <a:noFill/>
          </a:ln>
        </p:spPr>
      </p:pic>
    </p:spTree>
  </p:cSld>
  <p:transition spd="med">
    <p:fade/>
  </p:transition>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Pattern</a:t>
            </a:r>
            <a:endParaRPr b="0" lang="en-US" sz="2800" spc="-1" strike="noStrike">
              <a:solidFill>
                <a:srgbClr val="514843"/>
              </a:solidFill>
              <a:latin typeface="Euphemia"/>
            </a:endParaRPr>
          </a:p>
        </p:txBody>
      </p:sp>
      <p:sp>
        <p:nvSpPr>
          <p:cNvPr id="337" name="TextShape 2"/>
          <p:cNvSpPr txBox="1"/>
          <p:nvPr/>
        </p:nvSpPr>
        <p:spPr>
          <a:xfrm>
            <a:off x="1104840" y="1600200"/>
            <a:ext cx="9981720" cy="4571640"/>
          </a:xfrm>
          <a:prstGeom prst="rect">
            <a:avLst/>
          </a:prstGeom>
          <a:noFill/>
          <a:ln>
            <a:noFill/>
          </a:ln>
        </p:spPr>
        <p:txBody>
          <a:bodyPr lIns="0" rIns="0"/>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MVC</a:t>
            </a:r>
            <a:endParaRPr b="0" lang="en-US" sz="2000" spc="-1" strike="noStrike">
              <a:solidFill>
                <a:srgbClr val="514843"/>
              </a:solidFill>
              <a:latin typeface="Euphemia"/>
            </a:endParaRPr>
          </a:p>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Factory</a:t>
            </a:r>
            <a:endParaRPr b="0" lang="en-US" sz="2000" spc="-1" strike="noStrike">
              <a:solidFill>
                <a:srgbClr val="514843"/>
              </a:solidFill>
              <a:latin typeface="Euphemia"/>
            </a:endParaRPr>
          </a:p>
        </p:txBody>
      </p:sp>
    </p:spTree>
  </p:cSld>
  <p:transition spd="med">
    <p:fade/>
  </p:transition>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Index</a:t>
            </a:r>
            <a:endParaRPr b="0" lang="en-US" sz="2800" spc="-1" strike="noStrike">
              <a:solidFill>
                <a:srgbClr val="514843"/>
              </a:solidFill>
              <a:latin typeface="Euphemia"/>
            </a:endParaRPr>
          </a:p>
        </p:txBody>
      </p:sp>
      <p:sp>
        <p:nvSpPr>
          <p:cNvPr id="339" name="TextShape 2"/>
          <p:cNvSpPr txBox="1"/>
          <p:nvPr/>
        </p:nvSpPr>
        <p:spPr>
          <a:xfrm>
            <a:off x="1104840" y="1600200"/>
            <a:ext cx="9981720" cy="4571640"/>
          </a:xfrm>
          <a:prstGeom prst="rect">
            <a:avLst/>
          </a:prstGeom>
          <a:noFill/>
          <a:ln>
            <a:noFill/>
          </a:ln>
        </p:spPr>
        <p:txBody>
          <a:bodyPr lIns="0" rIns="0"/>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Business</a:t>
            </a:r>
            <a:endParaRPr b="0" lang="en-US" sz="2000" spc="-1" strike="noStrike">
              <a:solidFill>
                <a:srgbClr val="514843"/>
              </a:solidFill>
              <a:latin typeface="Euphemia"/>
            </a:endParaRPr>
          </a:p>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Quality</a:t>
            </a:r>
            <a:endParaRPr b="0" lang="en-US" sz="2000" spc="-1" strike="noStrike">
              <a:solidFill>
                <a:srgbClr val="514843"/>
              </a:solidFill>
              <a:latin typeface="Euphemia"/>
            </a:endParaRPr>
          </a:p>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Technical Abilities</a:t>
            </a:r>
            <a:endParaRPr b="0" lang="en-US" sz="20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Class Diagram</a:t>
            </a:r>
            <a:endParaRPr b="0" lang="en-US" sz="16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Demo</a:t>
            </a:r>
            <a:endParaRPr b="0" lang="en-US" sz="1600" spc="-1" strike="noStrike">
              <a:solidFill>
                <a:srgbClr val="514843"/>
              </a:solidFill>
              <a:latin typeface="Euphemia"/>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Class Diagram</a:t>
            </a:r>
            <a:endParaRPr b="0" lang="en-US" sz="2800" spc="-1" strike="noStrike">
              <a:solidFill>
                <a:srgbClr val="514843"/>
              </a:solidFill>
              <a:latin typeface="Euphemia"/>
            </a:endParaRPr>
          </a:p>
        </p:txBody>
      </p:sp>
      <p:pic>
        <p:nvPicPr>
          <p:cNvPr id="341" name="Inhaltsplatzhalter 4" descr=""/>
          <p:cNvPicPr/>
          <p:nvPr/>
        </p:nvPicPr>
        <p:blipFill>
          <a:blip r:embed="rId1"/>
          <a:stretch/>
        </p:blipFill>
        <p:spPr>
          <a:xfrm>
            <a:off x="3348720" y="1600200"/>
            <a:ext cx="5494320" cy="4571640"/>
          </a:xfrm>
          <a:prstGeom prst="rect">
            <a:avLst/>
          </a:prstGeom>
          <a:ln>
            <a:noFill/>
          </a:ln>
        </p:spPr>
      </p:pic>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1104840" y="76320"/>
            <a:ext cx="9980280" cy="1096560"/>
          </a:xfrm>
          <a:prstGeom prst="rect">
            <a:avLst/>
          </a:prstGeom>
          <a:noFill/>
          <a:ln>
            <a:noFill/>
          </a:ln>
        </p:spPr>
        <p:txBody>
          <a:bodyPr lIns="0" rIns="0" anchor="b">
            <a:normAutofit/>
          </a:bodyPr>
          <a:p>
            <a:pPr>
              <a:lnSpc>
                <a:spcPct val="90000"/>
              </a:lnSpc>
            </a:pPr>
            <a:r>
              <a:rPr b="0" lang="en-US" sz="3600" spc="-1" strike="noStrike">
                <a:solidFill>
                  <a:srgbClr val="514843"/>
                </a:solidFill>
                <a:latin typeface="Plantagenet Cherokee"/>
              </a:rPr>
              <a:t>Any Questions?</a:t>
            </a:r>
            <a:endParaRPr b="0" lang="en-US" sz="3600" spc="-1" strike="noStrike">
              <a:solidFill>
                <a:srgbClr val="514843"/>
              </a:solidFill>
              <a:latin typeface="Euphemia"/>
            </a:endParaRPr>
          </a:p>
        </p:txBody>
      </p:sp>
      <p:pic>
        <p:nvPicPr>
          <p:cNvPr id="343" name="Grafik 3" descr=""/>
          <p:cNvPicPr/>
          <p:nvPr/>
        </p:nvPicPr>
        <p:blipFill>
          <a:blip r:embed="rId1"/>
          <a:stretch/>
        </p:blipFill>
        <p:spPr>
          <a:xfrm>
            <a:off x="4546800" y="1589400"/>
            <a:ext cx="2885760" cy="5057280"/>
          </a:xfrm>
          <a:prstGeom prst="rect">
            <a:avLst/>
          </a:prstGeom>
          <a:ln>
            <a:noFill/>
          </a:ln>
        </p:spPr>
      </p:pic>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1104840" y="76320"/>
            <a:ext cx="9980280" cy="1096560"/>
          </a:xfrm>
          <a:prstGeom prst="rect">
            <a:avLst/>
          </a:prstGeom>
          <a:noFill/>
          <a:ln>
            <a:noFill/>
          </a:ln>
        </p:spPr>
        <p:txBody>
          <a:bodyPr lIns="0" rIns="0" anchor="b">
            <a:normAutofit/>
          </a:bodyPr>
          <a:p>
            <a:pPr>
              <a:lnSpc>
                <a:spcPct val="90000"/>
              </a:lnSpc>
            </a:pPr>
            <a:r>
              <a:rPr b="0" lang="en-US" sz="3600" spc="-1" strike="noStrike">
                <a:solidFill>
                  <a:srgbClr val="514843"/>
                </a:solidFill>
                <a:latin typeface="Plantagenet Cherokee"/>
              </a:rPr>
              <a:t>Tools</a:t>
            </a:r>
            <a:endParaRPr b="0" lang="en-US" sz="3600" spc="-1" strike="noStrike">
              <a:solidFill>
                <a:srgbClr val="514843"/>
              </a:solidFill>
              <a:latin typeface="Euphemia"/>
            </a:endParaRPr>
          </a:p>
        </p:txBody>
      </p:sp>
      <p:sp>
        <p:nvSpPr>
          <p:cNvPr id="345" name="TextShape 2"/>
          <p:cNvSpPr txBox="1"/>
          <p:nvPr/>
        </p:nvSpPr>
        <p:spPr>
          <a:xfrm>
            <a:off x="609480" y="1604520"/>
            <a:ext cx="10972440" cy="3977280"/>
          </a:xfrm>
          <a:prstGeom prst="rect">
            <a:avLst/>
          </a:prstGeom>
          <a:noFill/>
          <a:ln>
            <a:noFill/>
          </a:ln>
        </p:spPr>
        <p:txBody>
          <a:bodyPr lIns="0" rIns="0" tIns="0" bIns="0">
            <a:normAutofit/>
          </a:bodyPr>
          <a:p>
            <a:r>
              <a:rPr b="1" lang="en-US" sz="2000" spc="-1" strike="noStrike">
                <a:solidFill>
                  <a:srgbClr val="514843"/>
                </a:solidFill>
                <a:latin typeface="Euphemia"/>
              </a:rPr>
              <a:t>Continuous Integration</a:t>
            </a:r>
            <a:endParaRPr b="0" lang="en-US" sz="2000" spc="-1" strike="noStrike">
              <a:solidFill>
                <a:srgbClr val="514843"/>
              </a:solidFill>
              <a:latin typeface="Euphemia"/>
            </a:endParaRPr>
          </a:p>
          <a:p>
            <a:pPr marL="432000" indent="-324000">
              <a:spcBef>
                <a:spcPts val="1417"/>
              </a:spcBef>
              <a:buClr>
                <a:srgbClr val="000000"/>
              </a:buClr>
              <a:buSzPct val="45000"/>
              <a:buFont typeface="Wingdings" charset="2"/>
              <a:buChar char=""/>
            </a:pPr>
            <a:r>
              <a:rPr b="0" lang="en-US" sz="2000" spc="-1" strike="noStrike">
                <a:solidFill>
                  <a:srgbClr val="514843"/>
                </a:solidFill>
                <a:latin typeface="Euphemia"/>
              </a:rPr>
              <a:t>Jenkins</a:t>
            </a:r>
            <a:endParaRPr b="0" lang="en-US" sz="2000" spc="-1" strike="noStrike">
              <a:solidFill>
                <a:srgbClr val="514843"/>
              </a:solidFill>
              <a:latin typeface="Euphemia"/>
            </a:endParaRPr>
          </a:p>
          <a:p>
            <a:pPr marL="432000" indent="-324000">
              <a:spcBef>
                <a:spcPts val="1417"/>
              </a:spcBef>
              <a:buClr>
                <a:srgbClr val="000000"/>
              </a:buClr>
              <a:buSzPct val="45000"/>
              <a:buFont typeface="Wingdings" charset="2"/>
              <a:buChar char=""/>
            </a:pPr>
            <a:r>
              <a:rPr b="0" lang="en-US" sz="2000" spc="-1" strike="noStrike">
                <a:solidFill>
                  <a:srgbClr val="514843"/>
                </a:solidFill>
                <a:latin typeface="Euphemia"/>
              </a:rPr>
              <a:t>Teamcity</a:t>
            </a:r>
            <a:endParaRPr b="0" lang="en-US" sz="2000" spc="-1" strike="noStrike">
              <a:solidFill>
                <a:srgbClr val="514843"/>
              </a:solidFill>
              <a:latin typeface="Euphemia"/>
            </a:endParaRPr>
          </a:p>
          <a:p>
            <a:r>
              <a:rPr b="1" lang="en-US" sz="2000" spc="-1" strike="noStrike">
                <a:solidFill>
                  <a:srgbClr val="514843"/>
                </a:solidFill>
                <a:latin typeface="Euphemia"/>
              </a:rPr>
              <a:t>Testing</a:t>
            </a:r>
            <a:endParaRPr b="0" lang="en-US" sz="2000" spc="-1" strike="noStrike">
              <a:solidFill>
                <a:srgbClr val="514843"/>
              </a:solidFill>
              <a:latin typeface="Euphemia"/>
            </a:endParaRPr>
          </a:p>
          <a:p>
            <a:pPr marL="432000" indent="-324000">
              <a:spcBef>
                <a:spcPts val="1417"/>
              </a:spcBef>
              <a:buClr>
                <a:srgbClr val="000000"/>
              </a:buClr>
              <a:buSzPct val="45000"/>
              <a:buFont typeface="Wingdings" charset="2"/>
              <a:buChar char=""/>
            </a:pPr>
            <a:r>
              <a:rPr b="0" lang="en-US" sz="2000" spc="-1" strike="noStrike">
                <a:solidFill>
                  <a:srgbClr val="514843"/>
                </a:solidFill>
                <a:latin typeface="Euphemia"/>
              </a:rPr>
              <a:t>JUnit</a:t>
            </a:r>
            <a:endParaRPr b="0" lang="en-US" sz="2000" spc="-1" strike="noStrike">
              <a:solidFill>
                <a:srgbClr val="514843"/>
              </a:solidFill>
              <a:latin typeface="Euphemia"/>
            </a:endParaRPr>
          </a:p>
          <a:p>
            <a:r>
              <a:rPr b="1" lang="en-US" sz="2000" spc="-1" strike="noStrike">
                <a:solidFill>
                  <a:srgbClr val="514843"/>
                </a:solidFill>
                <a:latin typeface="Euphemia"/>
              </a:rPr>
              <a:t>Frameworks</a:t>
            </a:r>
            <a:endParaRPr b="0" lang="en-US" sz="2000" spc="-1" strike="noStrike">
              <a:solidFill>
                <a:srgbClr val="514843"/>
              </a:solidFill>
              <a:latin typeface="Euphemia"/>
            </a:endParaRPr>
          </a:p>
          <a:p>
            <a:pPr marL="432000" indent="-324000">
              <a:spcBef>
                <a:spcPts val="1417"/>
              </a:spcBef>
              <a:buClr>
                <a:srgbClr val="000000"/>
              </a:buClr>
              <a:buSzPct val="45000"/>
              <a:buFont typeface="Wingdings" charset="2"/>
              <a:buChar char=""/>
            </a:pPr>
            <a:r>
              <a:rPr b="0" lang="en-US" sz="2000" spc="-1" strike="noStrike">
                <a:solidFill>
                  <a:srgbClr val="514843"/>
                </a:solidFill>
                <a:latin typeface="Euphemia"/>
              </a:rPr>
              <a:t>Swing</a:t>
            </a:r>
            <a:endParaRPr b="0" lang="en-US" sz="2000" spc="-1" strike="noStrike">
              <a:solidFill>
                <a:srgbClr val="514843"/>
              </a:solidFill>
              <a:latin typeface="Euphemia"/>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972360" y="2742840"/>
            <a:ext cx="5733720" cy="2219400"/>
          </a:xfrm>
          <a:prstGeom prst="rect">
            <a:avLst/>
          </a:prstGeom>
          <a:noFill/>
          <a:ln>
            <a:noFill/>
          </a:ln>
        </p:spPr>
        <p:txBody>
          <a:bodyPr lIns="0" rIns="0" anchor="ctr">
            <a:normAutofit/>
          </a:bodyPr>
          <a:p>
            <a:pPr>
              <a:lnSpc>
                <a:spcPct val="90000"/>
              </a:lnSpc>
            </a:pPr>
            <a:r>
              <a:rPr b="0" lang="en-US" sz="4000" spc="-1" strike="noStrike" cap="all">
                <a:solidFill>
                  <a:srgbClr val="514843"/>
                </a:solidFill>
                <a:latin typeface="Plantagenet Cherokee"/>
              </a:rPr>
              <a:t>Thank you for your attention.</a:t>
            </a:r>
            <a:br/>
            <a:br/>
            <a:r>
              <a:rPr b="0" lang="en-US" sz="4000" spc="-1" strike="noStrike" cap="all">
                <a:solidFill>
                  <a:srgbClr val="514843"/>
                </a:solidFill>
                <a:latin typeface="Plantagenet Cherokee"/>
              </a:rPr>
              <a:t>We hope for good business in the future.</a:t>
            </a:r>
            <a:endParaRPr b="0" lang="en-US" sz="4000" spc="-1" strike="noStrike">
              <a:solidFill>
                <a:srgbClr val="514843"/>
              </a:solidFill>
              <a:latin typeface="Euphemia"/>
            </a:endParaRPr>
          </a:p>
        </p:txBody>
      </p:sp>
      <p:pic>
        <p:nvPicPr>
          <p:cNvPr id="347" name="Bildplatzhalter 9" descr=""/>
          <p:cNvPicPr/>
          <p:nvPr/>
        </p:nvPicPr>
        <p:blipFill>
          <a:blip r:embed="rId1"/>
          <a:srcRect l="0" t="9614" r="0" b="9614"/>
          <a:stretch/>
        </p:blipFill>
        <p:spPr>
          <a:xfrm>
            <a:off x="6981120" y="1310760"/>
            <a:ext cx="5210640" cy="4208400"/>
          </a:xfrm>
          <a:prstGeom prst="rect">
            <a:avLst/>
          </a:prstGeom>
          <a:ln w="12600">
            <a:solidFill>
              <a:schemeClr val="tx1"/>
            </a:solidFill>
            <a:miter/>
          </a:ln>
        </p:spPr>
      </p:pic>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Index</a:t>
            </a:r>
            <a:endParaRPr b="0" lang="en-US" sz="2800" spc="-1" strike="noStrike">
              <a:solidFill>
                <a:srgbClr val="514843"/>
              </a:solidFill>
              <a:latin typeface="Euphemia"/>
            </a:endParaRPr>
          </a:p>
        </p:txBody>
      </p:sp>
      <p:sp>
        <p:nvSpPr>
          <p:cNvPr id="278" name="TextShape 2"/>
          <p:cNvSpPr txBox="1"/>
          <p:nvPr/>
        </p:nvSpPr>
        <p:spPr>
          <a:xfrm>
            <a:off x="1104840" y="1600200"/>
            <a:ext cx="9981720" cy="4571640"/>
          </a:xfrm>
          <a:prstGeom prst="rect">
            <a:avLst/>
          </a:prstGeom>
          <a:noFill/>
          <a:ln>
            <a:noFill/>
          </a:ln>
        </p:spPr>
        <p:txBody>
          <a:bodyPr lIns="0" rIns="0"/>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Business</a:t>
            </a:r>
            <a:endParaRPr b="0" lang="en-US" sz="20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Introduction</a:t>
            </a:r>
            <a:endParaRPr b="0" lang="en-US" sz="16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Vision</a:t>
            </a:r>
            <a:endParaRPr b="0" lang="en-US" sz="16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Use Case</a:t>
            </a:r>
            <a:endParaRPr b="0" lang="en-US" sz="16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Scope</a:t>
            </a:r>
            <a:endParaRPr b="0" lang="en-US" sz="16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Scrum</a:t>
            </a:r>
            <a:endParaRPr b="0" lang="en-US" sz="16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Workflow</a:t>
            </a:r>
            <a:endParaRPr b="0" lang="en-US" sz="1600" spc="-1" strike="noStrike">
              <a:solidFill>
                <a:srgbClr val="514843"/>
              </a:solidFill>
              <a:latin typeface="Euphemia"/>
            </a:endParaRPr>
          </a:p>
          <a:p>
            <a:pPr lvl="1" marL="685800" indent="-228240">
              <a:lnSpc>
                <a:spcPct val="90000"/>
              </a:lnSpc>
              <a:spcBef>
                <a:spcPts val="601"/>
              </a:spcBef>
              <a:buClr>
                <a:srgbClr val="514843"/>
              </a:buClr>
              <a:buFont typeface="Wingdings" charset="2"/>
              <a:buChar char=""/>
            </a:pPr>
            <a:r>
              <a:rPr b="0" lang="en-US" sz="1600" spc="-1" strike="noStrike">
                <a:solidFill>
                  <a:srgbClr val="514843"/>
                </a:solidFill>
                <a:latin typeface="Euphemia"/>
              </a:rPr>
              <a:t>Project Methodology</a:t>
            </a:r>
            <a:endParaRPr b="0" lang="en-US" sz="1600" spc="-1" strike="noStrike">
              <a:solidFill>
                <a:srgbClr val="514843"/>
              </a:solidFill>
              <a:latin typeface="Euphemia"/>
            </a:endParaRPr>
          </a:p>
          <a:p>
            <a:endParaRPr b="0" lang="en-US" sz="1600" spc="-1" strike="noStrike">
              <a:solidFill>
                <a:srgbClr val="514843"/>
              </a:solidFill>
              <a:latin typeface="Euphemia"/>
            </a:endParaRPr>
          </a:p>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Quality</a:t>
            </a:r>
            <a:endParaRPr b="0" lang="en-US" sz="2000" spc="-1" strike="noStrike">
              <a:solidFill>
                <a:srgbClr val="514843"/>
              </a:solidFill>
              <a:latin typeface="Euphemia"/>
            </a:endParaRPr>
          </a:p>
          <a:p>
            <a:pPr marL="228600" indent="-228240">
              <a:lnSpc>
                <a:spcPct val="90000"/>
              </a:lnSpc>
              <a:spcBef>
                <a:spcPts val="1800"/>
              </a:spcBef>
              <a:buClr>
                <a:srgbClr val="514843"/>
              </a:buClr>
              <a:buFont typeface="Wingdings" charset="2"/>
              <a:buChar char=""/>
            </a:pPr>
            <a:r>
              <a:rPr b="0" lang="en-US" sz="2000" spc="-1" strike="noStrike">
                <a:solidFill>
                  <a:srgbClr val="514843"/>
                </a:solidFill>
                <a:latin typeface="Euphemia"/>
              </a:rPr>
              <a:t>Technical Abilities</a:t>
            </a:r>
            <a:endParaRPr b="0" lang="en-US" sz="2000" spc="-1" strike="noStrike">
              <a:solidFill>
                <a:srgbClr val="514843"/>
              </a:solidFill>
              <a:latin typeface="Euphemia"/>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Our Team:</a:t>
            </a:r>
            <a:endParaRPr b="0" lang="en-US" sz="2800" spc="-1" strike="noStrike">
              <a:solidFill>
                <a:srgbClr val="514843"/>
              </a:solidFill>
              <a:latin typeface="Euphemia"/>
            </a:endParaRPr>
          </a:p>
        </p:txBody>
      </p:sp>
      <p:graphicFrame>
        <p:nvGraphicFramePr>
          <p:cNvPr id="280" name="Table 2"/>
          <p:cNvGraphicFramePr/>
          <p:nvPr/>
        </p:nvGraphicFramePr>
        <p:xfrm>
          <a:off x="1104840" y="1600200"/>
          <a:ext cx="9981720" cy="741240"/>
        </p:xfrm>
        <a:graphic>
          <a:graphicData uri="http://schemas.openxmlformats.org/drawingml/2006/table">
            <a:tbl>
              <a:tblPr/>
              <a:tblGrid>
                <a:gridCol w="3327120"/>
                <a:gridCol w="3327120"/>
                <a:gridCol w="3327480"/>
              </a:tblGrid>
              <a:tr h="413640">
                <a:tc>
                  <a:txBody>
                    <a:bodyPr/>
                    <a:p>
                      <a:pPr>
                        <a:lnSpc>
                          <a:spcPct val="100000"/>
                        </a:lnSpc>
                      </a:pPr>
                      <a:r>
                        <a:rPr b="1" lang="de-DE" sz="1800" spc="-1" strike="noStrike">
                          <a:solidFill>
                            <a:srgbClr val="ffffff"/>
                          </a:solidFill>
                          <a:latin typeface="Euphemia"/>
                        </a:rPr>
                        <a:t>Alexander Busch</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c>
                  <a:txBody>
                    <a:bodyPr/>
                    <a:p>
                      <a:pPr>
                        <a:lnSpc>
                          <a:spcPct val="100000"/>
                        </a:lnSpc>
                      </a:pPr>
                      <a:r>
                        <a:rPr b="1" lang="de-DE" sz="1800" spc="-1" strike="noStrike">
                          <a:solidFill>
                            <a:srgbClr val="ffffff"/>
                          </a:solidFill>
                          <a:latin typeface="Euphemia"/>
                        </a:rPr>
                        <a:t>Sven Köhler</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c>
                  <a:txBody>
                    <a:bodyPr/>
                    <a:p>
                      <a:pPr>
                        <a:lnSpc>
                          <a:spcPct val="100000"/>
                        </a:lnSpc>
                      </a:pPr>
                      <a:r>
                        <a:rPr b="1" lang="de-DE" sz="1800" spc="-1" strike="noStrike">
                          <a:solidFill>
                            <a:srgbClr val="ffffff"/>
                          </a:solidFill>
                          <a:latin typeface="Euphemia"/>
                        </a:rPr>
                        <a:t>Rico Kritzer</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14843"/>
                    </a:solidFill>
                  </a:tcPr>
                </a:tc>
              </a:tr>
              <a:tr h="357120">
                <a:tc>
                  <a:txBody>
                    <a:bodyPr/>
                    <a:p>
                      <a:pPr>
                        <a:lnSpc>
                          <a:spcPct val="100000"/>
                        </a:lnSpc>
                      </a:pPr>
                      <a:r>
                        <a:rPr b="0" lang="de-DE" sz="1800" spc="-1" strike="noStrike">
                          <a:solidFill>
                            <a:srgbClr val="514843"/>
                          </a:solidFill>
                          <a:latin typeface="Euphemia"/>
                        </a:rPr>
                        <a:t>Project Manager</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p>
                      <a:pPr>
                        <a:lnSpc>
                          <a:spcPct val="100000"/>
                        </a:lnSpc>
                      </a:pPr>
                      <a:r>
                        <a:rPr b="0" lang="de-DE" sz="1800" spc="-1" strike="noStrike">
                          <a:solidFill>
                            <a:srgbClr val="514843"/>
                          </a:solidFill>
                          <a:latin typeface="Euphemia"/>
                        </a:rPr>
                        <a:t>Tool Specialist</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c>
                  <a:txBody>
                    <a:bodyPr/>
                    <a:p>
                      <a:pPr>
                        <a:lnSpc>
                          <a:spcPct val="100000"/>
                        </a:lnSpc>
                      </a:pPr>
                      <a:r>
                        <a:rPr b="0" lang="de-DE" sz="1800" spc="-1" strike="noStrike">
                          <a:solidFill>
                            <a:srgbClr val="514843"/>
                          </a:solidFill>
                          <a:latin typeface="Euphemia"/>
                        </a:rPr>
                        <a:t>Head Developer</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cfce"/>
                    </a:solidFill>
                  </a:tcPr>
                </a:tc>
              </a:tr>
            </a:tbl>
          </a:graphicData>
        </a:graphic>
      </p:graphicFrame>
    </p:spTree>
  </p:cSld>
  <p:transition spd="med">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Our Vision</a:t>
            </a:r>
            <a:endParaRPr b="0" lang="en-US" sz="2800" spc="-1" strike="noStrike">
              <a:solidFill>
                <a:srgbClr val="514843"/>
              </a:solidFill>
              <a:latin typeface="Euphemia"/>
            </a:endParaRPr>
          </a:p>
        </p:txBody>
      </p:sp>
      <p:grpSp>
        <p:nvGrpSpPr>
          <p:cNvPr id="282" name="Group 2"/>
          <p:cNvGrpSpPr/>
          <p:nvPr/>
        </p:nvGrpSpPr>
        <p:grpSpPr>
          <a:xfrm>
            <a:off x="1104840" y="1564200"/>
            <a:ext cx="9981720" cy="4571640"/>
            <a:chOff x="1104840" y="1564200"/>
            <a:chExt cx="9981720" cy="4571640"/>
          </a:xfrm>
        </p:grpSpPr>
        <p:sp>
          <p:nvSpPr>
            <p:cNvPr id="283" name="CustomShape 3"/>
            <p:cNvSpPr/>
            <p:nvPr/>
          </p:nvSpPr>
          <p:spPr>
            <a:xfrm>
              <a:off x="1104840" y="1564200"/>
              <a:ext cx="9981720" cy="1371240"/>
            </a:xfrm>
            <a:prstGeom prst="rect">
              <a:avLst/>
            </a:prstGeom>
            <a:solidFill>
              <a:schemeClr val="accent1">
                <a:shade val="80000"/>
                <a:hueOff val="0"/>
                <a:satOff val="0"/>
                <a:lumOff val="0"/>
                <a:alphaOff val="0"/>
              </a:schemeClr>
            </a:solidFill>
            <a:ln>
              <a:noFill/>
            </a:ln>
          </p:spPr>
          <p:style>
            <a:lnRef idx="0"/>
            <a:fillRef idx="0"/>
            <a:effectRef idx="0"/>
            <a:fontRef idx="minor"/>
          </p:style>
          <p:txBody>
            <a:bodyPr lIns="228600" rIns="228600" tIns="228600" bIns="228600" anchor="ctr"/>
            <a:p>
              <a:pPr algn="ctr">
                <a:lnSpc>
                  <a:spcPct val="90000"/>
                </a:lnSpc>
                <a:spcAft>
                  <a:spcPts val="2100"/>
                </a:spcAft>
              </a:pPr>
              <a:r>
                <a:rPr b="0" lang="de-DE" sz="6000" spc="-1" strike="noStrike">
                  <a:solidFill>
                    <a:srgbClr val="514843"/>
                  </a:solidFill>
                  <a:latin typeface="Euphemia"/>
                </a:rPr>
                <a:t>Monopoly</a:t>
              </a:r>
              <a:endParaRPr b="0" lang="de-DE" sz="6000" spc="-1" strike="noStrike">
                <a:latin typeface="Arial"/>
              </a:endParaRPr>
            </a:p>
          </p:txBody>
        </p:sp>
        <p:sp>
          <p:nvSpPr>
            <p:cNvPr id="284" name="CustomShape 4"/>
            <p:cNvSpPr/>
            <p:nvPr/>
          </p:nvSpPr>
          <p:spPr>
            <a:xfrm>
              <a:off x="1109880" y="2935800"/>
              <a:ext cx="3323880" cy="28800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71360" rIns="171360" tIns="171360" bIns="171360" anchor="ctr"/>
            <a:p>
              <a:pPr algn="ctr">
                <a:lnSpc>
                  <a:spcPct val="90000"/>
                </a:lnSpc>
                <a:spcAft>
                  <a:spcPts val="1576"/>
                </a:spcAft>
              </a:pPr>
              <a:r>
                <a:rPr b="0" lang="de-DE" sz="4500" spc="-1" strike="noStrike">
                  <a:solidFill>
                    <a:srgbClr val="ffffff"/>
                  </a:solidFill>
                  <a:latin typeface="Euphemia"/>
                </a:rPr>
                <a:t>Online</a:t>
              </a:r>
              <a:endParaRPr b="0" lang="de-DE" sz="4500" spc="-1" strike="noStrike">
                <a:latin typeface="Arial"/>
              </a:endParaRPr>
            </a:p>
          </p:txBody>
        </p:sp>
        <p:sp>
          <p:nvSpPr>
            <p:cNvPr id="285" name="CustomShape 5"/>
            <p:cNvSpPr/>
            <p:nvPr/>
          </p:nvSpPr>
          <p:spPr>
            <a:xfrm>
              <a:off x="4433760" y="2935800"/>
              <a:ext cx="3323880" cy="28800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71360" rIns="171360" tIns="171360" bIns="171360" anchor="ctr"/>
            <a:p>
              <a:pPr algn="ctr">
                <a:lnSpc>
                  <a:spcPct val="90000"/>
                </a:lnSpc>
                <a:spcAft>
                  <a:spcPts val="1576"/>
                </a:spcAft>
              </a:pPr>
              <a:r>
                <a:rPr b="0" lang="de-DE" sz="4500" spc="-1" strike="noStrike">
                  <a:solidFill>
                    <a:srgbClr val="ffffff"/>
                  </a:solidFill>
                  <a:latin typeface="Euphemia"/>
                </a:rPr>
                <a:t>Luck</a:t>
              </a:r>
              <a:endParaRPr b="0" lang="de-DE" sz="4500" spc="-1" strike="noStrike">
                <a:latin typeface="Arial"/>
              </a:endParaRPr>
            </a:p>
          </p:txBody>
        </p:sp>
        <p:sp>
          <p:nvSpPr>
            <p:cNvPr id="286" name="CustomShape 6"/>
            <p:cNvSpPr/>
            <p:nvPr/>
          </p:nvSpPr>
          <p:spPr>
            <a:xfrm>
              <a:off x="7758000" y="2935800"/>
              <a:ext cx="3323880" cy="28800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71360" rIns="171360" tIns="171360" bIns="171360" anchor="ctr"/>
            <a:p>
              <a:pPr algn="ctr">
                <a:lnSpc>
                  <a:spcPct val="90000"/>
                </a:lnSpc>
                <a:spcAft>
                  <a:spcPts val="1576"/>
                </a:spcAft>
              </a:pPr>
              <a:r>
                <a:rPr b="0" lang="de-DE" sz="4500" spc="-1" strike="noStrike">
                  <a:solidFill>
                    <a:srgbClr val="ffffff"/>
                  </a:solidFill>
                  <a:latin typeface="Euphemia"/>
                </a:rPr>
                <a:t>Ressources</a:t>
              </a:r>
              <a:endParaRPr b="0" lang="de-DE" sz="4500" spc="-1" strike="noStrike">
                <a:latin typeface="Arial"/>
              </a:endParaRPr>
            </a:p>
          </p:txBody>
        </p:sp>
        <p:sp>
          <p:nvSpPr>
            <p:cNvPr id="287" name="CustomShape 7"/>
            <p:cNvSpPr/>
            <p:nvPr/>
          </p:nvSpPr>
          <p:spPr>
            <a:xfrm>
              <a:off x="1104840" y="5816160"/>
              <a:ext cx="9981720" cy="319680"/>
            </a:xfrm>
            <a:prstGeom prst="rect">
              <a:avLst/>
            </a:prstGeom>
            <a:solidFill>
              <a:schemeClr val="accent1">
                <a:shade val="80000"/>
                <a:hueOff val="0"/>
                <a:satOff val="0"/>
                <a:lumOff val="0"/>
                <a:alphaOff val="0"/>
              </a:schemeClr>
            </a:solidFill>
            <a:ln>
              <a:noFill/>
            </a:ln>
          </p:spPr>
          <p:style>
            <a:lnRef idx="0"/>
            <a:fillRef idx="0"/>
            <a:effectRef idx="0"/>
            <a:fontRef idx="minor"/>
          </p:style>
        </p:sp>
      </p:grpSp>
      <p:grpSp>
        <p:nvGrpSpPr>
          <p:cNvPr id="288" name="Group 8"/>
          <p:cNvGrpSpPr/>
          <p:nvPr/>
        </p:nvGrpSpPr>
        <p:grpSpPr>
          <a:xfrm>
            <a:off x="0" y="0"/>
            <a:ext cx="36000" cy="36000"/>
            <a:chOff x="0" y="0"/>
            <a:chExt cx="36000" cy="36000"/>
          </a:xfrm>
        </p:grpSpPr>
      </p:grpSp>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88"/>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2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Our Result</a:t>
            </a:r>
            <a:endParaRPr b="0" lang="en-US" sz="2800" spc="-1" strike="noStrike">
              <a:solidFill>
                <a:srgbClr val="514843"/>
              </a:solidFill>
              <a:latin typeface="Euphemia"/>
            </a:endParaRPr>
          </a:p>
        </p:txBody>
      </p:sp>
      <p:grpSp>
        <p:nvGrpSpPr>
          <p:cNvPr id="290" name="Group 2"/>
          <p:cNvGrpSpPr/>
          <p:nvPr/>
        </p:nvGrpSpPr>
        <p:grpSpPr>
          <a:xfrm>
            <a:off x="1104840" y="1600200"/>
            <a:ext cx="9981720" cy="4571640"/>
            <a:chOff x="1104840" y="1600200"/>
            <a:chExt cx="9981720" cy="4571640"/>
          </a:xfrm>
        </p:grpSpPr>
        <p:sp>
          <p:nvSpPr>
            <p:cNvPr id="291" name="CustomShape 3"/>
            <p:cNvSpPr/>
            <p:nvPr/>
          </p:nvSpPr>
          <p:spPr>
            <a:xfrm>
              <a:off x="1104840" y="1600200"/>
              <a:ext cx="9981720" cy="1371240"/>
            </a:xfrm>
            <a:prstGeom prst="rect">
              <a:avLst/>
            </a:prstGeom>
            <a:solidFill>
              <a:schemeClr val="accent1">
                <a:shade val="80000"/>
                <a:hueOff val="0"/>
                <a:satOff val="0"/>
                <a:lumOff val="0"/>
                <a:alphaOff val="0"/>
              </a:schemeClr>
            </a:solidFill>
            <a:ln>
              <a:noFill/>
            </a:ln>
          </p:spPr>
          <p:style>
            <a:lnRef idx="0"/>
            <a:fillRef idx="0"/>
            <a:effectRef idx="0"/>
            <a:fontRef idx="minor"/>
          </p:style>
          <p:txBody>
            <a:bodyPr lIns="228600" rIns="228600" tIns="228600" bIns="228600" anchor="ctr"/>
            <a:p>
              <a:pPr algn="ctr">
                <a:lnSpc>
                  <a:spcPct val="90000"/>
                </a:lnSpc>
                <a:spcAft>
                  <a:spcPts val="2100"/>
                </a:spcAft>
              </a:pPr>
              <a:r>
                <a:rPr b="0" lang="de-DE" sz="6000" spc="-1" strike="noStrike">
                  <a:solidFill>
                    <a:srgbClr val="514843"/>
                  </a:solidFill>
                  <a:latin typeface="Euphemia"/>
                </a:rPr>
                <a:t>Monopoly</a:t>
              </a:r>
              <a:endParaRPr b="0" lang="de-DE" sz="6000" spc="-1" strike="noStrike">
                <a:latin typeface="Arial"/>
              </a:endParaRPr>
            </a:p>
          </p:txBody>
        </p:sp>
        <p:sp>
          <p:nvSpPr>
            <p:cNvPr id="292" name="CustomShape 4"/>
            <p:cNvSpPr/>
            <p:nvPr/>
          </p:nvSpPr>
          <p:spPr>
            <a:xfrm>
              <a:off x="1109880" y="2971800"/>
              <a:ext cx="3323880" cy="28800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71360" rIns="171360" tIns="171360" bIns="171360" anchor="ctr"/>
            <a:p>
              <a:pPr algn="ctr">
                <a:lnSpc>
                  <a:spcPct val="90000"/>
                </a:lnSpc>
                <a:spcAft>
                  <a:spcPts val="1576"/>
                </a:spcAft>
              </a:pPr>
              <a:r>
                <a:rPr b="0" lang="de-DE" sz="4500" spc="-1" strike="noStrike">
                  <a:solidFill>
                    <a:srgbClr val="ffffff"/>
                  </a:solidFill>
                  <a:latin typeface="Euphemia"/>
                </a:rPr>
                <a:t>Luck</a:t>
              </a:r>
              <a:endParaRPr b="0" lang="de-DE" sz="4500" spc="-1" strike="noStrike">
                <a:latin typeface="Arial"/>
              </a:endParaRPr>
            </a:p>
          </p:txBody>
        </p:sp>
        <p:sp>
          <p:nvSpPr>
            <p:cNvPr id="293" name="CustomShape 5"/>
            <p:cNvSpPr/>
            <p:nvPr/>
          </p:nvSpPr>
          <p:spPr>
            <a:xfrm>
              <a:off x="4433760" y="2971800"/>
              <a:ext cx="3323880" cy="28800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71360" rIns="171360" tIns="171360" bIns="171360" anchor="ctr"/>
            <a:p>
              <a:pPr algn="ctr">
                <a:lnSpc>
                  <a:spcPct val="90000"/>
                </a:lnSpc>
                <a:spcAft>
                  <a:spcPts val="1576"/>
                </a:spcAft>
              </a:pPr>
              <a:r>
                <a:rPr b="0" lang="de-DE" sz="4500" spc="-1" strike="noStrike">
                  <a:solidFill>
                    <a:srgbClr val="ffffff"/>
                  </a:solidFill>
                  <a:latin typeface="Euphemia"/>
                </a:rPr>
                <a:t>Ressources</a:t>
              </a:r>
              <a:endParaRPr b="0" lang="de-DE" sz="4500" spc="-1" strike="noStrike">
                <a:latin typeface="Arial"/>
              </a:endParaRPr>
            </a:p>
          </p:txBody>
        </p:sp>
        <p:sp>
          <p:nvSpPr>
            <p:cNvPr id="294" name="CustomShape 6"/>
            <p:cNvSpPr/>
            <p:nvPr/>
          </p:nvSpPr>
          <p:spPr>
            <a:xfrm>
              <a:off x="7758000" y="2971800"/>
              <a:ext cx="3323880" cy="28800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71360" rIns="171360" tIns="171360" bIns="171360" anchor="ctr"/>
            <a:p>
              <a:pPr algn="ctr">
                <a:lnSpc>
                  <a:spcPct val="90000"/>
                </a:lnSpc>
                <a:spcAft>
                  <a:spcPts val="1576"/>
                </a:spcAft>
              </a:pPr>
              <a:r>
                <a:rPr b="0" lang="de-DE" sz="4500" spc="-1" strike="noStrike">
                  <a:solidFill>
                    <a:srgbClr val="ffffff"/>
                  </a:solidFill>
                  <a:latin typeface="Euphemia"/>
                </a:rPr>
                <a:t>Events</a:t>
              </a:r>
              <a:endParaRPr b="0" lang="de-DE" sz="4500" spc="-1" strike="noStrike">
                <a:latin typeface="Arial"/>
              </a:endParaRPr>
            </a:p>
          </p:txBody>
        </p:sp>
        <p:sp>
          <p:nvSpPr>
            <p:cNvPr id="295" name="CustomShape 7"/>
            <p:cNvSpPr/>
            <p:nvPr/>
          </p:nvSpPr>
          <p:spPr>
            <a:xfrm>
              <a:off x="1104840" y="5852160"/>
              <a:ext cx="9981720" cy="319680"/>
            </a:xfrm>
            <a:prstGeom prst="rect">
              <a:avLst/>
            </a:prstGeom>
            <a:solidFill>
              <a:schemeClr val="accent1">
                <a:shade val="80000"/>
                <a:hueOff val="0"/>
                <a:satOff val="0"/>
                <a:lumOff val="0"/>
                <a:alphaOff val="0"/>
              </a:schemeClr>
            </a:solidFill>
            <a:ln>
              <a:noFill/>
            </a:ln>
          </p:spPr>
          <p:style>
            <a:lnRef idx="0"/>
            <a:fillRef idx="0"/>
            <a:effectRef idx="0"/>
            <a:fontRef idx="minor"/>
          </p:style>
        </p:sp>
      </p:grpSp>
      <p:grpSp>
        <p:nvGrpSpPr>
          <p:cNvPr id="296" name="Group 8"/>
          <p:cNvGrpSpPr/>
          <p:nvPr/>
        </p:nvGrpSpPr>
        <p:grpSpPr>
          <a:xfrm>
            <a:off x="0" y="0"/>
            <a:ext cx="36000" cy="36000"/>
            <a:chOff x="0" y="0"/>
            <a:chExt cx="36000" cy="36000"/>
          </a:xfrm>
        </p:grpSpPr>
      </p:grpSp>
    </p:spTree>
  </p:cSld>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96"/>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2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9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9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Use Case</a:t>
            </a:r>
            <a:endParaRPr b="0" lang="en-US" sz="2800" spc="-1" strike="noStrike">
              <a:solidFill>
                <a:srgbClr val="514843"/>
              </a:solidFill>
              <a:latin typeface="Euphemia"/>
            </a:endParaRPr>
          </a:p>
        </p:txBody>
      </p:sp>
      <p:pic>
        <p:nvPicPr>
          <p:cNvPr id="298" name="Grafik 8" descr=""/>
          <p:cNvPicPr/>
          <p:nvPr/>
        </p:nvPicPr>
        <p:blipFill>
          <a:blip r:embed="rId1"/>
          <a:stretch/>
        </p:blipFill>
        <p:spPr>
          <a:xfrm>
            <a:off x="2391120" y="1512720"/>
            <a:ext cx="6924600" cy="505476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9" name="Grafik 4" descr=""/>
          <p:cNvPicPr/>
          <p:nvPr/>
        </p:nvPicPr>
        <p:blipFill>
          <a:blip r:embed="rId1"/>
          <a:stretch/>
        </p:blipFill>
        <p:spPr>
          <a:xfrm>
            <a:off x="2011320" y="393840"/>
            <a:ext cx="8515440" cy="62161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1104840" y="76320"/>
            <a:ext cx="9980280" cy="1096560"/>
          </a:xfrm>
          <a:prstGeom prst="rect">
            <a:avLst/>
          </a:prstGeom>
          <a:noFill/>
          <a:ln>
            <a:noFill/>
          </a:ln>
        </p:spPr>
        <p:txBody>
          <a:bodyPr lIns="0" rIns="0" anchor="b"/>
          <a:p>
            <a:pPr>
              <a:lnSpc>
                <a:spcPct val="90000"/>
              </a:lnSpc>
            </a:pPr>
            <a:r>
              <a:rPr b="0" lang="en-US" sz="2800" spc="-1" strike="noStrike">
                <a:solidFill>
                  <a:srgbClr val="514843"/>
                </a:solidFill>
                <a:latin typeface="Plantagenet Cherokee"/>
              </a:rPr>
              <a:t>Scope</a:t>
            </a:r>
            <a:endParaRPr b="0" lang="en-US" sz="2800" spc="-1" strike="noStrike">
              <a:solidFill>
                <a:srgbClr val="514843"/>
              </a:solidFill>
              <a:latin typeface="Euphemia"/>
            </a:endParaRPr>
          </a:p>
        </p:txBody>
      </p:sp>
      <p:grpSp>
        <p:nvGrpSpPr>
          <p:cNvPr id="301" name="Group 2"/>
          <p:cNvGrpSpPr/>
          <p:nvPr/>
        </p:nvGrpSpPr>
        <p:grpSpPr>
          <a:xfrm>
            <a:off x="1104840" y="1858680"/>
            <a:ext cx="9981720" cy="4054680"/>
            <a:chOff x="1104840" y="1858680"/>
            <a:chExt cx="9981720" cy="4054680"/>
          </a:xfrm>
        </p:grpSpPr>
        <p:sp>
          <p:nvSpPr>
            <p:cNvPr id="302" name="CustomShape 3"/>
            <p:cNvSpPr/>
            <p:nvPr/>
          </p:nvSpPr>
          <p:spPr>
            <a:xfrm>
              <a:off x="1104840" y="1858680"/>
              <a:ext cx="3119040" cy="187128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86840" rIns="186840" tIns="186840" bIns="186840" anchor="ctr"/>
            <a:p>
              <a:pPr algn="ctr">
                <a:lnSpc>
                  <a:spcPct val="90000"/>
                </a:lnSpc>
                <a:spcAft>
                  <a:spcPts val="1715"/>
                </a:spcAft>
              </a:pPr>
              <a:r>
                <a:rPr b="0" lang="de-DE" sz="4900" spc="-1" strike="noStrike">
                  <a:solidFill>
                    <a:srgbClr val="ffffff"/>
                  </a:solidFill>
                  <a:latin typeface="Euphemia"/>
                </a:rPr>
                <a:t>Playing Field</a:t>
              </a:r>
              <a:endParaRPr b="0" lang="de-DE" sz="4900" spc="-1" strike="noStrike">
                <a:latin typeface="Arial"/>
              </a:endParaRPr>
            </a:p>
          </p:txBody>
        </p:sp>
        <p:sp>
          <p:nvSpPr>
            <p:cNvPr id="303" name="CustomShape 4"/>
            <p:cNvSpPr/>
            <p:nvPr/>
          </p:nvSpPr>
          <p:spPr>
            <a:xfrm>
              <a:off x="4536360" y="1858680"/>
              <a:ext cx="3119040" cy="187128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86840" rIns="186840" tIns="186840" bIns="186840" anchor="ctr"/>
            <a:p>
              <a:pPr algn="ctr">
                <a:lnSpc>
                  <a:spcPct val="90000"/>
                </a:lnSpc>
                <a:spcAft>
                  <a:spcPts val="1715"/>
                </a:spcAft>
              </a:pPr>
              <a:r>
                <a:rPr b="0" lang="de-DE" sz="4900" spc="-1" strike="noStrike">
                  <a:solidFill>
                    <a:srgbClr val="ffffff"/>
                  </a:solidFill>
                  <a:latin typeface="Euphemia"/>
                </a:rPr>
                <a:t>Surface</a:t>
              </a:r>
              <a:endParaRPr b="0" lang="de-DE" sz="4900" spc="-1" strike="noStrike">
                <a:latin typeface="Arial"/>
              </a:endParaRPr>
            </a:p>
          </p:txBody>
        </p:sp>
        <p:sp>
          <p:nvSpPr>
            <p:cNvPr id="304" name="CustomShape 5"/>
            <p:cNvSpPr/>
            <p:nvPr/>
          </p:nvSpPr>
          <p:spPr>
            <a:xfrm>
              <a:off x="7967520" y="1858680"/>
              <a:ext cx="3119040" cy="187128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86840" rIns="186840" tIns="186840" bIns="186840" anchor="ctr"/>
            <a:p>
              <a:pPr algn="ctr">
                <a:lnSpc>
                  <a:spcPct val="90000"/>
                </a:lnSpc>
                <a:spcAft>
                  <a:spcPts val="1715"/>
                </a:spcAft>
              </a:pPr>
              <a:r>
                <a:rPr b="0" lang="de-DE" sz="4900" spc="-1" strike="noStrike">
                  <a:solidFill>
                    <a:srgbClr val="ffffff"/>
                  </a:solidFill>
                  <a:latin typeface="Euphemia"/>
                </a:rPr>
                <a:t>Trading</a:t>
              </a:r>
              <a:endParaRPr b="0" lang="de-DE" sz="4900" spc="-1" strike="noStrike">
                <a:latin typeface="Arial"/>
              </a:endParaRPr>
            </a:p>
          </p:txBody>
        </p:sp>
        <p:sp>
          <p:nvSpPr>
            <p:cNvPr id="305" name="CustomShape 6"/>
            <p:cNvSpPr/>
            <p:nvPr/>
          </p:nvSpPr>
          <p:spPr>
            <a:xfrm>
              <a:off x="2820600" y="4042080"/>
              <a:ext cx="3119040" cy="187128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86840" rIns="186840" tIns="186840" bIns="186840" anchor="ctr"/>
            <a:p>
              <a:pPr algn="ctr">
                <a:lnSpc>
                  <a:spcPct val="90000"/>
                </a:lnSpc>
                <a:spcAft>
                  <a:spcPts val="1715"/>
                </a:spcAft>
              </a:pPr>
              <a:r>
                <a:rPr b="0" lang="de-DE" sz="4900" spc="-1" strike="noStrike">
                  <a:solidFill>
                    <a:srgbClr val="ffffff"/>
                  </a:solidFill>
                  <a:latin typeface="Euphemia"/>
                </a:rPr>
                <a:t>AI</a:t>
              </a:r>
              <a:endParaRPr b="0" lang="de-DE" sz="4900" spc="-1" strike="noStrike">
                <a:latin typeface="Arial"/>
              </a:endParaRPr>
            </a:p>
          </p:txBody>
        </p:sp>
        <p:sp>
          <p:nvSpPr>
            <p:cNvPr id="306" name="CustomShape 7"/>
            <p:cNvSpPr/>
            <p:nvPr/>
          </p:nvSpPr>
          <p:spPr>
            <a:xfrm>
              <a:off x="6252120" y="4042080"/>
              <a:ext cx="3119040" cy="187128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86840" rIns="186840" tIns="186840" bIns="186840" anchor="ctr"/>
            <a:p>
              <a:pPr algn="ctr">
                <a:lnSpc>
                  <a:spcPct val="90000"/>
                </a:lnSpc>
                <a:spcAft>
                  <a:spcPts val="1715"/>
                </a:spcAft>
              </a:pPr>
              <a:r>
                <a:rPr b="0" lang="de-DE" sz="4900" spc="-1" strike="noStrike">
                  <a:solidFill>
                    <a:srgbClr val="ffffff"/>
                  </a:solidFill>
                  <a:latin typeface="Euphemia"/>
                </a:rPr>
                <a:t>Events</a:t>
              </a:r>
              <a:endParaRPr b="0" lang="de-DE" sz="4900" spc="-1" strike="noStrike">
                <a:latin typeface="Arial"/>
              </a:endParaRPr>
            </a:p>
          </p:txBody>
        </p:sp>
      </p:grpSp>
      <p:grpSp>
        <p:nvGrpSpPr>
          <p:cNvPr id="307" name="Group 8"/>
          <p:cNvGrpSpPr/>
          <p:nvPr/>
        </p:nvGrpSpPr>
        <p:grpSpPr>
          <a:xfrm>
            <a:off x="0" y="0"/>
            <a:ext cx="36000" cy="36000"/>
            <a:chOff x="0" y="0"/>
            <a:chExt cx="36000" cy="36000"/>
          </a:xfrm>
        </p:grpSpPr>
      </p:grpSp>
    </p:spTree>
  </p:cSld>
  <p:transition spd="med">
    <p:fade/>
  </p:transition>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3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30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30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30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LibreOffice/6.0.4.2$Windows_X86_64 LibreOffice_project/9b0d9b32d5dcda91d2f1a96dc04c645c450872bf</Application>
  <Words>118</Words>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2018-06-17T17:49:52Z</dcterms:created>
  <dc:creator>Alex</dc:creator>
  <dc:description/>
  <dc:language>de-DE</dc:language>
  <cp:lastModifiedBy/>
  <dcterms:modified xsi:type="dcterms:W3CDTF">2018-06-18T10:37:18Z</dcterms:modified>
  <cp:revision>13</cp:revision>
  <dc:subject/>
  <dc:title>DHPoly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Breitbild</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