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62" r:id="rId4"/>
    <p:sldId id="265" r:id="rId5"/>
    <p:sldId id="263" r:id="rId6"/>
    <p:sldId id="266" r:id="rId7"/>
    <p:sldId id="264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2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CA255-57A5-4EE9-8F19-6503433775C7}" v="903" dt="2018-06-11T04:56:06.514"/>
    <p1510:client id="{BF5063D2-95E6-4B11-9FC9-7CB43297D22B}" v="3" dt="2018-06-11T05:15:25.87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2" autoAdjust="0"/>
    <p:restoredTop sz="89006" autoAdjust="0"/>
  </p:normalViewPr>
  <p:slideViewPr>
    <p:cSldViewPr snapToGrid="0">
      <p:cViewPr varScale="1">
        <p:scale>
          <a:sx n="70" d="100"/>
          <a:sy n="70" d="100"/>
        </p:scale>
        <p:origin x="90" y="6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Köhler" userId="206af8f1d21b1262" providerId="LiveId" clId="{BF5063D2-95E6-4B11-9FC9-7CB43297D22B}"/>
    <pc:docChg chg="modSld">
      <pc:chgData name="Sven Köhler" userId="206af8f1d21b1262" providerId="LiveId" clId="{BF5063D2-95E6-4B11-9FC9-7CB43297D22B}" dt="2018-06-11T05:15:25.876" v="2" actId="20577"/>
      <pc:docMkLst>
        <pc:docMk/>
      </pc:docMkLst>
      <pc:sldChg chg="modNotesTx">
        <pc:chgData name="Sven Köhler" userId="206af8f1d21b1262" providerId="LiveId" clId="{BF5063D2-95E6-4B11-9FC9-7CB43297D22B}" dt="2018-06-11T05:15:21.063" v="1" actId="20577"/>
        <pc:sldMkLst>
          <pc:docMk/>
          <pc:sldMk cId="1011125424" sldId="264"/>
        </pc:sldMkLst>
      </pc:sldChg>
      <pc:sldChg chg="modNotesTx">
        <pc:chgData name="Sven Köhler" userId="206af8f1d21b1262" providerId="LiveId" clId="{BF5063D2-95E6-4B11-9FC9-7CB43297D22B}" dt="2018-06-11T05:15:14.660" v="0" actId="20577"/>
        <pc:sldMkLst>
          <pc:docMk/>
          <pc:sldMk cId="1954632634" sldId="265"/>
        </pc:sldMkLst>
      </pc:sldChg>
      <pc:sldChg chg="modNotesTx">
        <pc:chgData name="Sven Köhler" userId="206af8f1d21b1262" providerId="LiveId" clId="{BF5063D2-95E6-4B11-9FC9-7CB43297D22B}" dt="2018-06-11T05:15:25.876" v="2" actId="20577"/>
        <pc:sldMkLst>
          <pc:docMk/>
          <pc:sldMk cId="2256200099" sldId="267"/>
        </pc:sldMkLst>
      </pc:sldChg>
    </pc:docChg>
  </pc:docChgLst>
  <pc:docChgLst>
    <pc:chgData name="Sven Köhler" userId="206af8f1d21b1262" providerId="LiveId" clId="{B72CA255-57A5-4EE9-8F19-6503433775C7}"/>
    <pc:docChg chg="undo custSel addSld delSld modSld">
      <pc:chgData name="Sven Köhler" userId="206af8f1d21b1262" providerId="LiveId" clId="{B72CA255-57A5-4EE9-8F19-6503433775C7}" dt="2018-06-11T04:56:06.514" v="899" actId="164"/>
      <pc:docMkLst>
        <pc:docMk/>
      </pc:docMkLst>
      <pc:sldChg chg="modSp">
        <pc:chgData name="Sven Köhler" userId="206af8f1d21b1262" providerId="LiveId" clId="{B72CA255-57A5-4EE9-8F19-6503433775C7}" dt="2018-06-10T22:52:46.476" v="326" actId="20577"/>
        <pc:sldMkLst>
          <pc:docMk/>
          <pc:sldMk cId="3984617762" sldId="257"/>
        </pc:sldMkLst>
        <pc:spChg chg="mod">
          <ac:chgData name="Sven Köhler" userId="206af8f1d21b1262" providerId="LiveId" clId="{B72CA255-57A5-4EE9-8F19-6503433775C7}" dt="2018-06-10T22:52:46.476" v="326" actId="20577"/>
          <ac:spMkLst>
            <pc:docMk/>
            <pc:sldMk cId="3984617762" sldId="257"/>
            <ac:spMk id="2" creationId="{00000000-0000-0000-0000-000000000000}"/>
          </ac:spMkLst>
        </pc:spChg>
      </pc:sldChg>
      <pc:sldChg chg="modSp">
        <pc:chgData name="Sven Köhler" userId="206af8f1d21b1262" providerId="LiveId" clId="{B72CA255-57A5-4EE9-8F19-6503433775C7}" dt="2018-06-10T22:46:39.617" v="61" actId="20577"/>
        <pc:sldMkLst>
          <pc:docMk/>
          <pc:sldMk cId="1452320035" sldId="263"/>
        </pc:sldMkLst>
        <pc:spChg chg="mod">
          <ac:chgData name="Sven Köhler" userId="206af8f1d21b1262" providerId="LiveId" clId="{B72CA255-57A5-4EE9-8F19-6503433775C7}" dt="2018-06-10T22:46:39.617" v="61" actId="20577"/>
          <ac:spMkLst>
            <pc:docMk/>
            <pc:sldMk cId="1452320035" sldId="263"/>
            <ac:spMk id="3" creationId="{F01312D0-828A-4D34-8248-CC40FD21BB6A}"/>
          </ac:spMkLst>
        </pc:spChg>
      </pc:sldChg>
      <pc:sldChg chg="modSp">
        <pc:chgData name="Sven Köhler" userId="206af8f1d21b1262" providerId="LiveId" clId="{B72CA255-57A5-4EE9-8F19-6503433775C7}" dt="2018-06-10T22:45:18.927" v="60" actId="20577"/>
        <pc:sldMkLst>
          <pc:docMk/>
          <pc:sldMk cId="1954632634" sldId="265"/>
        </pc:sldMkLst>
        <pc:spChg chg="mod">
          <ac:chgData name="Sven Köhler" userId="206af8f1d21b1262" providerId="LiveId" clId="{B72CA255-57A5-4EE9-8F19-6503433775C7}" dt="2018-06-10T22:45:18.927" v="60" actId="20577"/>
          <ac:spMkLst>
            <pc:docMk/>
            <pc:sldMk cId="1954632634" sldId="265"/>
            <ac:spMk id="3" creationId="{BEECDE54-1E8A-47FF-AEC9-725EEB5ECAB4}"/>
          </ac:spMkLst>
        </pc:spChg>
      </pc:sldChg>
      <pc:sldChg chg="modSp add">
        <pc:chgData name="Sven Köhler" userId="206af8f1d21b1262" providerId="LiveId" clId="{B72CA255-57A5-4EE9-8F19-6503433775C7}" dt="2018-06-10T22:50:03.247" v="234" actId="20577"/>
        <pc:sldMkLst>
          <pc:docMk/>
          <pc:sldMk cId="2122132350" sldId="266"/>
        </pc:sldMkLst>
        <pc:spChg chg="mod">
          <ac:chgData name="Sven Köhler" userId="206af8f1d21b1262" providerId="LiveId" clId="{B72CA255-57A5-4EE9-8F19-6503433775C7}" dt="2018-06-10T22:50:03.247" v="234" actId="20577"/>
          <ac:spMkLst>
            <pc:docMk/>
            <pc:sldMk cId="2122132350" sldId="266"/>
            <ac:spMk id="2" creationId="{94060D6B-1BA5-4862-99D9-B33528314D7A}"/>
          </ac:spMkLst>
        </pc:spChg>
        <pc:spChg chg="mod">
          <ac:chgData name="Sven Köhler" userId="206af8f1d21b1262" providerId="LiveId" clId="{B72CA255-57A5-4EE9-8F19-6503433775C7}" dt="2018-06-10T22:48:42.605" v="221" actId="20577"/>
          <ac:spMkLst>
            <pc:docMk/>
            <pc:sldMk cId="2122132350" sldId="266"/>
            <ac:spMk id="3" creationId="{F01312D0-828A-4D34-8248-CC40FD21BB6A}"/>
          </ac:spMkLst>
        </pc:spChg>
      </pc:sldChg>
      <pc:sldChg chg="modSp add">
        <pc:chgData name="Sven Köhler" userId="206af8f1d21b1262" providerId="LiveId" clId="{B72CA255-57A5-4EE9-8F19-6503433775C7}" dt="2018-06-10T22:52:05.303" v="310" actId="20577"/>
        <pc:sldMkLst>
          <pc:docMk/>
          <pc:sldMk cId="2256200099" sldId="267"/>
        </pc:sldMkLst>
        <pc:spChg chg="mod">
          <ac:chgData name="Sven Köhler" userId="206af8f1d21b1262" providerId="LiveId" clId="{B72CA255-57A5-4EE9-8F19-6503433775C7}" dt="2018-06-10T22:50:00.467" v="233" actId="20577"/>
          <ac:spMkLst>
            <pc:docMk/>
            <pc:sldMk cId="2256200099" sldId="267"/>
            <ac:spMk id="2" creationId="{34B53EAE-25EE-40C9-AC0D-5D38246D7B71}"/>
          </ac:spMkLst>
        </pc:spChg>
        <pc:spChg chg="mod">
          <ac:chgData name="Sven Köhler" userId="206af8f1d21b1262" providerId="LiveId" clId="{B72CA255-57A5-4EE9-8F19-6503433775C7}" dt="2018-06-10T22:52:05.303" v="310" actId="20577"/>
          <ac:spMkLst>
            <pc:docMk/>
            <pc:sldMk cId="2256200099" sldId="267"/>
            <ac:spMk id="3" creationId="{FE4EE5B1-EBF3-4AB5-B59F-44EC7AD84E58}"/>
          </ac:spMkLst>
        </pc:spChg>
      </pc:sldChg>
      <pc:sldChg chg="modSp add">
        <pc:chgData name="Sven Köhler" userId="206af8f1d21b1262" providerId="LiveId" clId="{B72CA255-57A5-4EE9-8F19-6503433775C7}" dt="2018-06-10T22:56:32.896" v="329" actId="20577"/>
        <pc:sldMkLst>
          <pc:docMk/>
          <pc:sldMk cId="902034943" sldId="268"/>
        </pc:sldMkLst>
        <pc:spChg chg="mod">
          <ac:chgData name="Sven Köhler" userId="206af8f1d21b1262" providerId="LiveId" clId="{B72CA255-57A5-4EE9-8F19-6503433775C7}" dt="2018-06-10T22:56:32.896" v="329" actId="20577"/>
          <ac:spMkLst>
            <pc:docMk/>
            <pc:sldMk cId="902034943" sldId="268"/>
            <ac:spMk id="2" creationId="{FCE04F7E-C2B4-48D1-B3F1-6668FAB855DF}"/>
          </ac:spMkLst>
        </pc:spChg>
      </pc:sldChg>
      <pc:sldChg chg="addSp delSp modSp add">
        <pc:chgData name="Sven Köhler" userId="206af8f1d21b1262" providerId="LiveId" clId="{B72CA255-57A5-4EE9-8F19-6503433775C7}" dt="2018-06-10T22:58:06.024" v="335" actId="1076"/>
        <pc:sldMkLst>
          <pc:docMk/>
          <pc:sldMk cId="2768732131" sldId="269"/>
        </pc:sldMkLst>
        <pc:spChg chg="del">
          <ac:chgData name="Sven Köhler" userId="206af8f1d21b1262" providerId="LiveId" clId="{B72CA255-57A5-4EE9-8F19-6503433775C7}" dt="2018-06-10T22:56:54.462" v="331" actId="1076"/>
          <ac:spMkLst>
            <pc:docMk/>
            <pc:sldMk cId="2768732131" sldId="269"/>
            <ac:spMk id="3" creationId="{AE4E68CC-C78A-40E1-BAE8-394DB0D97364}"/>
          </ac:spMkLst>
        </pc:spChg>
        <pc:picChg chg="add mod">
          <ac:chgData name="Sven Köhler" userId="206af8f1d21b1262" providerId="LiveId" clId="{B72CA255-57A5-4EE9-8F19-6503433775C7}" dt="2018-06-10T22:58:06.024" v="335" actId="1076"/>
          <ac:picMkLst>
            <pc:docMk/>
            <pc:sldMk cId="2768732131" sldId="269"/>
            <ac:picMk id="5" creationId="{03886010-87EE-445E-9613-3318A81995A8}"/>
          </ac:picMkLst>
        </pc:picChg>
      </pc:sldChg>
      <pc:sldChg chg="modSp add">
        <pc:chgData name="Sven Köhler" userId="206af8f1d21b1262" providerId="LiveId" clId="{B72CA255-57A5-4EE9-8F19-6503433775C7}" dt="2018-06-11T04:50:32.948" v="894" actId="20577"/>
        <pc:sldMkLst>
          <pc:docMk/>
          <pc:sldMk cId="3556691133" sldId="270"/>
        </pc:sldMkLst>
        <pc:spChg chg="mod">
          <ac:chgData name="Sven Köhler" userId="206af8f1d21b1262" providerId="LiveId" clId="{B72CA255-57A5-4EE9-8F19-6503433775C7}" dt="2018-06-10T22:58:32.317" v="384" actId="20577"/>
          <ac:spMkLst>
            <pc:docMk/>
            <pc:sldMk cId="3556691133" sldId="270"/>
            <ac:spMk id="2" creationId="{AA1E8C23-FA99-42B3-AB0D-A9BCED788AB3}"/>
          </ac:spMkLst>
        </pc:spChg>
        <pc:spChg chg="mod">
          <ac:chgData name="Sven Köhler" userId="206af8f1d21b1262" providerId="LiveId" clId="{B72CA255-57A5-4EE9-8F19-6503433775C7}" dt="2018-06-11T04:50:32.948" v="894" actId="20577"/>
          <ac:spMkLst>
            <pc:docMk/>
            <pc:sldMk cId="3556691133" sldId="270"/>
            <ac:spMk id="3" creationId="{6A5A3259-D0CC-45FA-884D-5FD2EC8AD22F}"/>
          </ac:spMkLst>
        </pc:spChg>
      </pc:sldChg>
      <pc:sldChg chg="addSp delSp modSp add">
        <pc:chgData name="Sven Köhler" userId="206af8f1d21b1262" providerId="LiveId" clId="{B72CA255-57A5-4EE9-8F19-6503433775C7}" dt="2018-06-10T23:07:01.853" v="678" actId="14100"/>
        <pc:sldMkLst>
          <pc:docMk/>
          <pc:sldMk cId="801478570" sldId="271"/>
        </pc:sldMkLst>
        <pc:spChg chg="mod">
          <ac:chgData name="Sven Köhler" userId="206af8f1d21b1262" providerId="LiveId" clId="{B72CA255-57A5-4EE9-8F19-6503433775C7}" dt="2018-06-10T23:04:59.851" v="667" actId="20577"/>
          <ac:spMkLst>
            <pc:docMk/>
            <pc:sldMk cId="801478570" sldId="271"/>
            <ac:spMk id="2" creationId="{F1305006-B9D9-4F0D-96EC-7AF1E08BF209}"/>
          </ac:spMkLst>
        </pc:spChg>
        <pc:spChg chg="del">
          <ac:chgData name="Sven Köhler" userId="206af8f1d21b1262" providerId="LiveId" clId="{B72CA255-57A5-4EE9-8F19-6503433775C7}" dt="2018-06-10T23:05:39.388" v="668" actId="14100"/>
          <ac:spMkLst>
            <pc:docMk/>
            <pc:sldMk cId="801478570" sldId="271"/>
            <ac:spMk id="3" creationId="{6F585CAE-A1B1-41BC-A0CC-81BBAEE6307C}"/>
          </ac:spMkLst>
        </pc:spChg>
        <pc:spChg chg="add del mod">
          <ac:chgData name="Sven Köhler" userId="206af8f1d21b1262" providerId="LiveId" clId="{B72CA255-57A5-4EE9-8F19-6503433775C7}" dt="2018-06-10T23:06:44.637" v="675" actId="931"/>
          <ac:spMkLst>
            <pc:docMk/>
            <pc:sldMk cId="801478570" sldId="271"/>
            <ac:spMk id="6" creationId="{2ECF7665-1FBD-46CD-BB6E-FD2D9A6E0F86}"/>
          </ac:spMkLst>
        </pc:spChg>
        <pc:picChg chg="add del mod">
          <ac:chgData name="Sven Köhler" userId="206af8f1d21b1262" providerId="LiveId" clId="{B72CA255-57A5-4EE9-8F19-6503433775C7}" dt="2018-06-10T23:06:36.328" v="674" actId="478"/>
          <ac:picMkLst>
            <pc:docMk/>
            <pc:sldMk cId="801478570" sldId="271"/>
            <ac:picMk id="4" creationId="{5B6208AE-D81F-4DB1-8171-4E170660E9CD}"/>
          </ac:picMkLst>
        </pc:picChg>
        <pc:picChg chg="add mod">
          <ac:chgData name="Sven Köhler" userId="206af8f1d21b1262" providerId="LiveId" clId="{B72CA255-57A5-4EE9-8F19-6503433775C7}" dt="2018-06-10T23:07:01.853" v="678" actId="14100"/>
          <ac:picMkLst>
            <pc:docMk/>
            <pc:sldMk cId="801478570" sldId="271"/>
            <ac:picMk id="8" creationId="{7B0F4DE7-DC35-4C5B-86E6-18C1FF477E2C}"/>
          </ac:picMkLst>
        </pc:picChg>
      </pc:sldChg>
      <pc:sldChg chg="addSp delSp modSp add">
        <pc:chgData name="Sven Köhler" userId="206af8f1d21b1262" providerId="LiveId" clId="{B72CA255-57A5-4EE9-8F19-6503433775C7}" dt="2018-06-10T23:10:09.118" v="687" actId="20577"/>
        <pc:sldMkLst>
          <pc:docMk/>
          <pc:sldMk cId="2177547138" sldId="272"/>
        </pc:sldMkLst>
        <pc:spChg chg="del">
          <ac:chgData name="Sven Köhler" userId="206af8f1d21b1262" providerId="LiveId" clId="{B72CA255-57A5-4EE9-8F19-6503433775C7}" dt="2018-06-10T23:09:34.702" v="680" actId="20577"/>
          <ac:spMkLst>
            <pc:docMk/>
            <pc:sldMk cId="2177547138" sldId="272"/>
            <ac:spMk id="2" creationId="{B4D46B31-CF46-4CF6-99B4-C2429D335705}"/>
          </ac:spMkLst>
        </pc:spChg>
        <pc:spChg chg="del">
          <ac:chgData name="Sven Köhler" userId="206af8f1d21b1262" providerId="LiveId" clId="{B72CA255-57A5-4EE9-8F19-6503433775C7}" dt="2018-06-10T23:09:34.702" v="680" actId="20577"/>
          <ac:spMkLst>
            <pc:docMk/>
            <pc:sldMk cId="2177547138" sldId="272"/>
            <ac:spMk id="3" creationId="{63C77CBF-FCFD-4898-8289-37B41D52F068}"/>
          </ac:spMkLst>
        </pc:spChg>
        <pc:spChg chg="add del mod">
          <ac:chgData name="Sven Köhler" userId="206af8f1d21b1262" providerId="LiveId" clId="{B72CA255-57A5-4EE9-8F19-6503433775C7}" dt="2018-06-10T23:09:42.307" v="681" actId="20577"/>
          <ac:spMkLst>
            <pc:docMk/>
            <pc:sldMk cId="2177547138" sldId="272"/>
            <ac:spMk id="4" creationId="{78577B5F-5227-4E93-808D-01767DD1ED99}"/>
          </ac:spMkLst>
        </pc:spChg>
        <pc:spChg chg="add del mod">
          <ac:chgData name="Sven Köhler" userId="206af8f1d21b1262" providerId="LiveId" clId="{B72CA255-57A5-4EE9-8F19-6503433775C7}" dt="2018-06-10T23:09:42.307" v="681" actId="20577"/>
          <ac:spMkLst>
            <pc:docMk/>
            <pc:sldMk cId="2177547138" sldId="272"/>
            <ac:spMk id="5" creationId="{728350CB-8073-4F15-B161-299C2F841853}"/>
          </ac:spMkLst>
        </pc:spChg>
        <pc:spChg chg="add mod">
          <ac:chgData name="Sven Köhler" userId="206af8f1d21b1262" providerId="LiveId" clId="{B72CA255-57A5-4EE9-8F19-6503433775C7}" dt="2018-06-10T23:09:44.511" v="685" actId="20577"/>
          <ac:spMkLst>
            <pc:docMk/>
            <pc:sldMk cId="2177547138" sldId="272"/>
            <ac:spMk id="6" creationId="{0CE4DABF-A33B-4714-9AE5-CA50BD4E15B5}"/>
          </ac:spMkLst>
        </pc:spChg>
        <pc:spChg chg="add mod">
          <ac:chgData name="Sven Köhler" userId="206af8f1d21b1262" providerId="LiveId" clId="{B72CA255-57A5-4EE9-8F19-6503433775C7}" dt="2018-06-10T23:10:09.118" v="687" actId="20577"/>
          <ac:spMkLst>
            <pc:docMk/>
            <pc:sldMk cId="2177547138" sldId="272"/>
            <ac:spMk id="7" creationId="{B9082AB8-2737-4CF7-8958-E50EF6F1DB39}"/>
          </ac:spMkLst>
        </pc:spChg>
      </pc:sldChg>
      <pc:sldChg chg="addSp modSp add">
        <pc:chgData name="Sven Köhler" userId="206af8f1d21b1262" providerId="LiveId" clId="{B72CA255-57A5-4EE9-8F19-6503433775C7}" dt="2018-06-11T04:41:56.805" v="728" actId="1076"/>
        <pc:sldMkLst>
          <pc:docMk/>
          <pc:sldMk cId="535978286" sldId="273"/>
        </pc:sldMkLst>
        <pc:spChg chg="mod">
          <ac:chgData name="Sven Köhler" userId="206af8f1d21b1262" providerId="LiveId" clId="{B72CA255-57A5-4EE9-8F19-6503433775C7}" dt="2018-06-11T04:39:57.673" v="703" actId="20577"/>
          <ac:spMkLst>
            <pc:docMk/>
            <pc:sldMk cId="535978286" sldId="273"/>
            <ac:spMk id="2" creationId="{1E2FFDE9-0D6A-4B79-B220-00FB91C3656D}"/>
          </ac:spMkLst>
        </pc:spChg>
        <pc:spChg chg="mod">
          <ac:chgData name="Sven Köhler" userId="206af8f1d21b1262" providerId="LiveId" clId="{B72CA255-57A5-4EE9-8F19-6503433775C7}" dt="2018-06-11T04:41:37.387" v="725" actId="20577"/>
          <ac:spMkLst>
            <pc:docMk/>
            <pc:sldMk cId="535978286" sldId="273"/>
            <ac:spMk id="3" creationId="{4570EE3D-E59B-4C9D-8AA3-F47467C70E1D}"/>
          </ac:spMkLst>
        </pc:spChg>
        <pc:picChg chg="add mod">
          <ac:chgData name="Sven Köhler" userId="206af8f1d21b1262" providerId="LiveId" clId="{B72CA255-57A5-4EE9-8F19-6503433775C7}" dt="2018-06-11T04:41:56.805" v="728" actId="1076"/>
          <ac:picMkLst>
            <pc:docMk/>
            <pc:sldMk cId="535978286" sldId="273"/>
            <ac:picMk id="4" creationId="{42E2FE00-9925-404E-A3FF-FF2099614C71}"/>
          </ac:picMkLst>
        </pc:picChg>
      </pc:sldChg>
      <pc:sldChg chg="add del">
        <pc:chgData name="Sven Köhler" userId="206af8f1d21b1262" providerId="LiveId" clId="{B72CA255-57A5-4EE9-8F19-6503433775C7}" dt="2018-06-11T04:42:02.840" v="729" actId="2696"/>
        <pc:sldMkLst>
          <pc:docMk/>
          <pc:sldMk cId="2271595453" sldId="274"/>
        </pc:sldMkLst>
      </pc:sldChg>
      <pc:sldChg chg="addSp delSp modSp add">
        <pc:chgData name="Sven Köhler" userId="206af8f1d21b1262" providerId="LiveId" clId="{B72CA255-57A5-4EE9-8F19-6503433775C7}" dt="2018-06-11T04:52:44.308" v="897" actId="1076"/>
        <pc:sldMkLst>
          <pc:docMk/>
          <pc:sldMk cId="3147101586" sldId="274"/>
        </pc:sldMkLst>
        <pc:spChg chg="mod">
          <ac:chgData name="Sven Köhler" userId="206af8f1d21b1262" providerId="LiveId" clId="{B72CA255-57A5-4EE9-8F19-6503433775C7}" dt="2018-06-11T04:42:22.499" v="756" actId="313"/>
          <ac:spMkLst>
            <pc:docMk/>
            <pc:sldMk cId="3147101586" sldId="274"/>
            <ac:spMk id="3" creationId="{4570EE3D-E59B-4C9D-8AA3-F47467C70E1D}"/>
          </ac:spMkLst>
        </pc:spChg>
        <pc:spChg chg="add mod">
          <ac:chgData name="Sven Köhler" userId="206af8f1d21b1262" providerId="LiveId" clId="{B72CA255-57A5-4EE9-8F19-6503433775C7}" dt="2018-06-11T04:43:45.477" v="764" actId="207"/>
          <ac:spMkLst>
            <pc:docMk/>
            <pc:sldMk cId="3147101586" sldId="274"/>
            <ac:spMk id="7" creationId="{D9231BA6-0190-4B16-9827-D897AC530844}"/>
          </ac:spMkLst>
        </pc:spChg>
        <pc:picChg chg="del">
          <ac:chgData name="Sven Köhler" userId="206af8f1d21b1262" providerId="LiveId" clId="{B72CA255-57A5-4EE9-8F19-6503433775C7}" dt="2018-06-11T04:42:09.838" v="731" actId="478"/>
          <ac:picMkLst>
            <pc:docMk/>
            <pc:sldMk cId="3147101586" sldId="274"/>
            <ac:picMk id="4" creationId="{42E2FE00-9925-404E-A3FF-FF2099614C71}"/>
          </ac:picMkLst>
        </pc:picChg>
        <pc:picChg chg="add mod">
          <ac:chgData name="Sven Köhler" userId="206af8f1d21b1262" providerId="LiveId" clId="{B72CA255-57A5-4EE9-8F19-6503433775C7}" dt="2018-06-11T04:52:44.308" v="897" actId="1076"/>
          <ac:picMkLst>
            <pc:docMk/>
            <pc:sldMk cId="3147101586" sldId="274"/>
            <ac:picMk id="6" creationId="{1BE06852-97B2-4272-8A7B-8C4D5B895EF4}"/>
          </ac:picMkLst>
        </pc:picChg>
      </pc:sldChg>
      <pc:sldChg chg="addSp delSp modSp add">
        <pc:chgData name="Sven Köhler" userId="206af8f1d21b1262" providerId="LiveId" clId="{B72CA255-57A5-4EE9-8F19-6503433775C7}" dt="2018-06-11T04:54:42.758" v="898" actId="164"/>
        <pc:sldMkLst>
          <pc:docMk/>
          <pc:sldMk cId="3306329289" sldId="275"/>
        </pc:sldMkLst>
        <pc:spChg chg="mod">
          <ac:chgData name="Sven Köhler" userId="206af8f1d21b1262" providerId="LiveId" clId="{B72CA255-57A5-4EE9-8F19-6503433775C7}" dt="2018-06-11T04:44:31.788" v="821" actId="20577"/>
          <ac:spMkLst>
            <pc:docMk/>
            <pc:sldMk cId="3306329289" sldId="275"/>
            <ac:spMk id="3" creationId="{4570EE3D-E59B-4C9D-8AA3-F47467C70E1D}"/>
          </ac:spMkLst>
        </pc:spChg>
        <pc:spChg chg="del">
          <ac:chgData name="Sven Köhler" userId="206af8f1d21b1262" providerId="LiveId" clId="{B72CA255-57A5-4EE9-8F19-6503433775C7}" dt="2018-06-11T04:44:12.769" v="767" actId="478"/>
          <ac:spMkLst>
            <pc:docMk/>
            <pc:sldMk cId="3306329289" sldId="275"/>
            <ac:spMk id="7" creationId="{D9231BA6-0190-4B16-9827-D897AC530844}"/>
          </ac:spMkLst>
        </pc:spChg>
        <pc:spChg chg="add mod">
          <ac:chgData name="Sven Köhler" userId="206af8f1d21b1262" providerId="LiveId" clId="{B72CA255-57A5-4EE9-8F19-6503433775C7}" dt="2018-06-11T04:54:42.758" v="898" actId="164"/>
          <ac:spMkLst>
            <pc:docMk/>
            <pc:sldMk cId="3306329289" sldId="275"/>
            <ac:spMk id="10" creationId="{28B7C081-367D-4C83-B110-30F40591F922}"/>
          </ac:spMkLst>
        </pc:spChg>
        <pc:grpChg chg="add mod">
          <ac:chgData name="Sven Köhler" userId="206af8f1d21b1262" providerId="LiveId" clId="{B72CA255-57A5-4EE9-8F19-6503433775C7}" dt="2018-06-11T04:54:42.758" v="898" actId="164"/>
          <ac:grpSpMkLst>
            <pc:docMk/>
            <pc:sldMk cId="3306329289" sldId="275"/>
            <ac:grpSpMk id="11" creationId="{2937ECC7-89DE-4597-A195-E3F9C084FD36}"/>
          </ac:grpSpMkLst>
        </pc:grpChg>
        <pc:picChg chg="add del mod">
          <ac:chgData name="Sven Köhler" userId="206af8f1d21b1262" providerId="LiveId" clId="{B72CA255-57A5-4EE9-8F19-6503433775C7}" dt="2018-06-11T04:45:23.824" v="828" actId="164"/>
          <ac:picMkLst>
            <pc:docMk/>
            <pc:sldMk cId="3306329289" sldId="275"/>
            <ac:picMk id="5" creationId="{8F0A24B2-7660-44C3-AF6F-9D48A29551B5}"/>
          </ac:picMkLst>
        </pc:picChg>
        <pc:picChg chg="del">
          <ac:chgData name="Sven Köhler" userId="206af8f1d21b1262" providerId="LiveId" clId="{B72CA255-57A5-4EE9-8F19-6503433775C7}" dt="2018-06-11T04:44:00.853" v="766" actId="478"/>
          <ac:picMkLst>
            <pc:docMk/>
            <pc:sldMk cId="3306329289" sldId="275"/>
            <ac:picMk id="6" creationId="{1BE06852-97B2-4272-8A7B-8C4D5B895EF4}"/>
          </ac:picMkLst>
        </pc:picChg>
        <pc:picChg chg="add mod">
          <ac:chgData name="Sven Köhler" userId="206af8f1d21b1262" providerId="LiveId" clId="{B72CA255-57A5-4EE9-8F19-6503433775C7}" dt="2018-06-11T04:54:42.758" v="898" actId="164"/>
          <ac:picMkLst>
            <pc:docMk/>
            <pc:sldMk cId="3306329289" sldId="275"/>
            <ac:picMk id="9" creationId="{B7D9D2C7-D157-4D28-B08E-0B6154687D04}"/>
          </ac:picMkLst>
        </pc:picChg>
      </pc:sldChg>
      <pc:sldChg chg="addSp delSp modSp add">
        <pc:chgData name="Sven Köhler" userId="206af8f1d21b1262" providerId="LiveId" clId="{B72CA255-57A5-4EE9-8F19-6503433775C7}" dt="2018-06-11T04:56:06.514" v="899" actId="164"/>
        <pc:sldMkLst>
          <pc:docMk/>
          <pc:sldMk cId="456549567" sldId="276"/>
        </pc:sldMkLst>
        <pc:spChg chg="mod">
          <ac:chgData name="Sven Köhler" userId="206af8f1d21b1262" providerId="LiveId" clId="{B72CA255-57A5-4EE9-8F19-6503433775C7}" dt="2018-06-11T04:47:06.137" v="875" actId="20577"/>
          <ac:spMkLst>
            <pc:docMk/>
            <pc:sldMk cId="456549567" sldId="276"/>
            <ac:spMk id="3" creationId="{4570EE3D-E59B-4C9D-8AA3-F47467C70E1D}"/>
          </ac:spMkLst>
        </pc:spChg>
        <pc:spChg chg="add mod">
          <ac:chgData name="Sven Köhler" userId="206af8f1d21b1262" providerId="LiveId" clId="{B72CA255-57A5-4EE9-8F19-6503433775C7}" dt="2018-06-11T04:56:06.514" v="899" actId="164"/>
          <ac:spMkLst>
            <pc:docMk/>
            <pc:sldMk cId="456549567" sldId="276"/>
            <ac:spMk id="6" creationId="{F79C0671-CBBF-4BC2-BA65-FB085F2AEE6D}"/>
          </ac:spMkLst>
        </pc:spChg>
        <pc:spChg chg="del">
          <ac:chgData name="Sven Köhler" userId="206af8f1d21b1262" providerId="LiveId" clId="{B72CA255-57A5-4EE9-8F19-6503433775C7}" dt="2018-06-11T04:46:45.504" v="839" actId="478"/>
          <ac:spMkLst>
            <pc:docMk/>
            <pc:sldMk cId="456549567" sldId="276"/>
            <ac:spMk id="10" creationId="{28B7C081-367D-4C83-B110-30F40591F922}"/>
          </ac:spMkLst>
        </pc:spChg>
        <pc:grpChg chg="add mod">
          <ac:chgData name="Sven Köhler" userId="206af8f1d21b1262" providerId="LiveId" clId="{B72CA255-57A5-4EE9-8F19-6503433775C7}" dt="2018-06-11T04:56:06.514" v="899" actId="164"/>
          <ac:grpSpMkLst>
            <pc:docMk/>
            <pc:sldMk cId="456549567" sldId="276"/>
            <ac:grpSpMk id="7" creationId="{6EE677D8-439B-4F66-8FAA-5725F18C2229}"/>
          </ac:grpSpMkLst>
        </pc:grpChg>
        <pc:picChg chg="add mod">
          <ac:chgData name="Sven Köhler" userId="206af8f1d21b1262" providerId="LiveId" clId="{B72CA255-57A5-4EE9-8F19-6503433775C7}" dt="2018-06-11T04:56:06.514" v="899" actId="164"/>
          <ac:picMkLst>
            <pc:docMk/>
            <pc:sldMk cId="456549567" sldId="276"/>
            <ac:picMk id="5" creationId="{900145DF-40F2-46C3-AF39-2E8E0B6EB241}"/>
          </ac:picMkLst>
        </pc:picChg>
        <pc:picChg chg="del">
          <ac:chgData name="Sven Köhler" userId="206af8f1d21b1262" providerId="LiveId" clId="{B72CA255-57A5-4EE9-8F19-6503433775C7}" dt="2018-06-11T04:46:43.442" v="838" actId="478"/>
          <ac:picMkLst>
            <pc:docMk/>
            <pc:sldMk cId="456549567" sldId="276"/>
            <ac:picMk id="9" creationId="{B7D9D2C7-D157-4D28-B08E-0B6154687D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8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0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81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43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77854-1E5E-4784-9BDB-43D41F13015D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032EE-C68C-4D26-8D69-0D76468C1D20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004FD-F6EF-426C-AEB2-3916FA37C1D0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999E1-9E53-4DFB-B02D-FCD47F7383BB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A9DD5-9D53-4452-86D6-52D2DBB7CE0F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108C1-8142-461C-8C4D-9593FE9CC525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FEE3F-ED43-41BA-8A32-89CF713B3EE7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D65558-76F5-4800-81A3-F8A630C98C09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FA6746ED-0E67-4802-B0CF-FC0B0AE408D8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viewable.io/reviews/Reviewable/demo/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reviewable.io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Serious</a:t>
            </a:r>
            <a:r>
              <a:rPr lang="de-DE" dirty="0"/>
              <a:t> </a:t>
            </a:r>
            <a:r>
              <a:rPr lang="en-GB" dirty="0"/>
              <a:t>about code reviews?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04F7E-C2B4-48D1-B3F1-6668FAB8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Serious</a:t>
            </a:r>
            <a:r>
              <a:rPr lang="de-DE" dirty="0"/>
              <a:t> </a:t>
            </a:r>
            <a:r>
              <a:rPr lang="en-GB" dirty="0"/>
              <a:t>about code reviews?</a:t>
            </a:r>
            <a:endParaRPr lang="de-DE" dirty="0"/>
          </a:p>
        </p:txBody>
      </p:sp>
      <p:pic>
        <p:nvPicPr>
          <p:cNvPr id="5" name="Inhaltsplatzhalter 4" descr="Ein Bild, das draußen enthält.&#10;&#10;Mit hoher Zuverlässigkeit generierte Beschreibung">
            <a:extLst>
              <a:ext uri="{FF2B5EF4-FFF2-40B4-BE49-F238E27FC236}">
                <a16:creationId xmlns:a16="http://schemas.microsoft.com/office/drawing/2014/main" id="{03886010-87EE-445E-9613-3318A8199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766" y="1904787"/>
            <a:ext cx="6030167" cy="1524213"/>
          </a:xfrm>
        </p:spPr>
      </p:pic>
    </p:spTree>
    <p:extLst>
      <p:ext uri="{BB962C8B-B14F-4D97-AF65-F5344CB8AC3E}">
        <p14:creationId xmlns:p14="http://schemas.microsoft.com/office/powerpoint/2010/main" val="27687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E8C23-FA99-42B3-AB0D-A9BCED7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Reviewable.io: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A3259-D0CC-45FA-884D-5FD2EC8A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dirty="0" err="1"/>
              <a:t>integration</a:t>
            </a:r>
            <a:endParaRPr lang="de-DE" dirty="0"/>
          </a:p>
          <a:p>
            <a:r>
              <a:rPr lang="de-DE" dirty="0" err="1"/>
              <a:t>dashboard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personal </a:t>
            </a:r>
            <a:r>
              <a:rPr lang="de-DE" dirty="0" err="1"/>
              <a:t>reviews</a:t>
            </a:r>
            <a:endParaRPr lang="de-DE" dirty="0"/>
          </a:p>
          <a:p>
            <a:r>
              <a:rPr lang="de-DE" dirty="0" err="1"/>
              <a:t>public</a:t>
            </a:r>
            <a:r>
              <a:rPr lang="de-DE" dirty="0"/>
              <a:t> and private (</a:t>
            </a:r>
            <a:r>
              <a:rPr lang="de-DE" dirty="0" err="1"/>
              <a:t>only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paid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) </a:t>
            </a:r>
            <a:r>
              <a:rPr lang="de-DE" dirty="0" err="1"/>
              <a:t>repositories</a:t>
            </a:r>
            <a:r>
              <a:rPr lang="de-DE" dirty="0"/>
              <a:t> supported</a:t>
            </a:r>
          </a:p>
          <a:p>
            <a:r>
              <a:rPr lang="de-DE" dirty="0"/>
              <a:t>send </a:t>
            </a:r>
            <a:r>
              <a:rPr lang="de-DE" dirty="0" err="1"/>
              <a:t>comments</a:t>
            </a:r>
            <a:r>
              <a:rPr lang="de-DE" dirty="0"/>
              <a:t> in </a:t>
            </a:r>
            <a:r>
              <a:rPr lang="de-DE" dirty="0" err="1"/>
              <a:t>batches</a:t>
            </a:r>
            <a:endParaRPr lang="de-DE" dirty="0"/>
          </a:p>
          <a:p>
            <a:r>
              <a:rPr lang="de-DE" dirty="0" err="1"/>
              <a:t>tracks</a:t>
            </a:r>
            <a:r>
              <a:rPr lang="de-DE" dirty="0"/>
              <a:t> review </a:t>
            </a:r>
            <a:r>
              <a:rPr lang="de-DE" dirty="0" err="1"/>
              <a:t>progress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6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05006-B9D9-4F0D-96EC-7AF1E08B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Pricing</a:t>
            </a:r>
            <a:endParaRPr lang="de-DE" dirty="0"/>
          </a:p>
        </p:txBody>
      </p:sp>
      <p:pic>
        <p:nvPicPr>
          <p:cNvPr id="8" name="Inhaltsplatzhalter 7" descr="Ein Bild, das draußen enthält.&#10;&#10;Mit hoher Zuverlässigkeit generierte Beschreibung">
            <a:extLst>
              <a:ext uri="{FF2B5EF4-FFF2-40B4-BE49-F238E27FC236}">
                <a16:creationId xmlns:a16="http://schemas.microsoft.com/office/drawing/2014/main" id="{7B0F4DE7-DC35-4C5B-86E6-18C1FF477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979" y="828675"/>
            <a:ext cx="7757743" cy="4962525"/>
          </a:xfrm>
        </p:spPr>
      </p:pic>
    </p:spTree>
    <p:extLst>
      <p:ext uri="{BB962C8B-B14F-4D97-AF65-F5344CB8AC3E}">
        <p14:creationId xmlns:p14="http://schemas.microsoft.com/office/powerpoint/2010/main" val="8014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FFDE9-0D6A-4B79-B220-00FB91C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0EE3D-E59B-4C9D-8AA3-F47467C7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Sign</a:t>
            </a:r>
            <a:r>
              <a:rPr lang="de-DE" dirty="0"/>
              <a:t> 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E2FE00-9925-404E-A3FF-FF209961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86" y="1831058"/>
            <a:ext cx="2828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FFDE9-0D6A-4B79-B220-00FB91C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0EE3D-E59B-4C9D-8AA3-F47467C7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Sign</a:t>
            </a:r>
            <a:r>
              <a:rPr lang="de-DE" dirty="0"/>
              <a:t> 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tab</a:t>
            </a:r>
            <a:r>
              <a:rPr lang="de-DE" dirty="0"/>
              <a:t> „</a:t>
            </a:r>
            <a:r>
              <a:rPr lang="de-DE" dirty="0" err="1"/>
              <a:t>Repositories</a:t>
            </a:r>
            <a:r>
              <a:rPr lang="de-DE" dirty="0"/>
              <a:t>“</a:t>
            </a:r>
          </a:p>
          <a:p>
            <a:endParaRPr lang="de-DE" dirty="0"/>
          </a:p>
        </p:txBody>
      </p:sp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BE06852-97B2-4272-8A7B-8C4D5B89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6513"/>
            <a:ext cx="6801799" cy="183858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9231BA6-0190-4B16-9827-D897AC530844}"/>
              </a:ext>
            </a:extLst>
          </p:cNvPr>
          <p:cNvSpPr/>
          <p:nvPr/>
        </p:nvSpPr>
        <p:spPr>
          <a:xfrm>
            <a:off x="5203596" y="2976513"/>
            <a:ext cx="1018095" cy="754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1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FFDE9-0D6A-4B79-B220-00FB91C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0EE3D-E59B-4C9D-8AA3-F47467C7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Sign</a:t>
            </a:r>
            <a:r>
              <a:rPr lang="de-DE" dirty="0"/>
              <a:t> 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tab</a:t>
            </a:r>
            <a:r>
              <a:rPr lang="de-DE" dirty="0"/>
              <a:t> „</a:t>
            </a:r>
            <a:r>
              <a:rPr lang="de-DE" dirty="0" err="1"/>
              <a:t>Repositories</a:t>
            </a:r>
            <a:r>
              <a:rPr lang="de-DE" dirty="0"/>
              <a:t>“</a:t>
            </a:r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937ECC7-89DE-4597-A195-E3F9C084FD36}"/>
              </a:ext>
            </a:extLst>
          </p:cNvPr>
          <p:cNvGrpSpPr/>
          <p:nvPr/>
        </p:nvGrpSpPr>
        <p:grpSpPr>
          <a:xfrm>
            <a:off x="1295400" y="3429000"/>
            <a:ext cx="9697803" cy="1312682"/>
            <a:chOff x="1295400" y="3429000"/>
            <a:chExt cx="9697803" cy="1312682"/>
          </a:xfrm>
        </p:grpSpPr>
        <p:pic>
          <p:nvPicPr>
            <p:cNvPr id="9" name="Grafik 8" descr="Ein Bild, das Screenshot enthält.&#10;&#10;Mit hoher Zuverlässigkeit generierte Beschreibung">
              <a:extLst>
                <a:ext uri="{FF2B5EF4-FFF2-40B4-BE49-F238E27FC236}">
                  <a16:creationId xmlns:a16="http://schemas.microsoft.com/office/drawing/2014/main" id="{B7D9D2C7-D157-4D28-B08E-0B6154687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3429000"/>
              <a:ext cx="9697803" cy="1247949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8B7C081-367D-4C83-B110-30F40591F922}"/>
                </a:ext>
              </a:extLst>
            </p:cNvPr>
            <p:cNvSpPr/>
            <p:nvPr/>
          </p:nvSpPr>
          <p:spPr>
            <a:xfrm>
              <a:off x="9464511" y="4062953"/>
              <a:ext cx="1517716" cy="6787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063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FFDE9-0D6A-4B79-B220-00FB91C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0EE3D-E59B-4C9D-8AA3-F47467C7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Sign</a:t>
            </a:r>
            <a:r>
              <a:rPr lang="de-DE" dirty="0"/>
              <a:t> 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tab</a:t>
            </a:r>
            <a:r>
              <a:rPr lang="de-DE" dirty="0"/>
              <a:t> „</a:t>
            </a:r>
            <a:r>
              <a:rPr lang="de-DE" dirty="0" err="1"/>
              <a:t>Repositories</a:t>
            </a:r>
            <a:r>
              <a:rPr lang="de-DE" dirty="0"/>
              <a:t>“</a:t>
            </a:r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„Reviews“ </a:t>
            </a:r>
            <a:r>
              <a:rPr lang="de-DE" dirty="0" err="1"/>
              <a:t>tab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EE677D8-439B-4F66-8FAA-5725F18C2229}"/>
              </a:ext>
            </a:extLst>
          </p:cNvPr>
          <p:cNvGrpSpPr/>
          <p:nvPr/>
        </p:nvGrpSpPr>
        <p:grpSpPr>
          <a:xfrm>
            <a:off x="1295400" y="3886200"/>
            <a:ext cx="6801799" cy="1905000"/>
            <a:chOff x="1295400" y="3886200"/>
            <a:chExt cx="6801799" cy="1905000"/>
          </a:xfrm>
        </p:grpSpPr>
        <p:pic>
          <p:nvPicPr>
            <p:cNvPr id="5" name="Grafik 4" descr="Ein Bild, das Screenshot enthält.&#10;&#10;Mit sehr hoher Zuverlässigkeit generierte Beschreibung">
              <a:extLst>
                <a:ext uri="{FF2B5EF4-FFF2-40B4-BE49-F238E27FC236}">
                  <a16:creationId xmlns:a16="http://schemas.microsoft.com/office/drawing/2014/main" id="{900145DF-40F2-46C3-AF39-2E8E0B6EB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3952618"/>
              <a:ext cx="6801799" cy="1838582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79C0671-CBBF-4BC2-BA65-FB085F2AEE6D}"/>
                </a:ext>
              </a:extLst>
            </p:cNvPr>
            <p:cNvSpPr/>
            <p:nvPr/>
          </p:nvSpPr>
          <p:spPr>
            <a:xfrm>
              <a:off x="4392891" y="3886200"/>
              <a:ext cx="801278" cy="7800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565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CE4DABF-A33B-4714-9AE5-CA50BD4E1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B9082AB8-2737-4CF7-8958-E50EF6F1D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https://reviewable.io/reviews/Reviewable/demo/1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75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Schedule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de-DE" dirty="0"/>
          </a:p>
          <a:p>
            <a:pPr rtl="0"/>
            <a:r>
              <a:rPr lang="de-DE" dirty="0"/>
              <a:t>reviewable.io: a quick </a:t>
            </a:r>
            <a:r>
              <a:rPr lang="de-DE" dirty="0" err="1"/>
              <a:t>introduction</a:t>
            </a:r>
            <a:endParaRPr lang="de-DE" dirty="0"/>
          </a:p>
          <a:p>
            <a:pPr rtl="0"/>
            <a:r>
              <a:rPr lang="de-DE" dirty="0"/>
              <a:t>reviewable.io: Hands-on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539F4A9-DE7F-451D-9696-8C9965CF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Inhaltsplatzhalter 10" descr="Ein Bild, das Foto, Text, drinnen, Person enthält.&#10;&#10;Mit sehr hoher Zuverlässigkeit generierte Beschreibung">
            <a:extLst>
              <a:ext uri="{FF2B5EF4-FFF2-40B4-BE49-F238E27FC236}">
                <a16:creationId xmlns:a16="http://schemas.microsoft.com/office/drawing/2014/main" id="{2E705567-0C3A-4E1C-B7BA-57DFF03AD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285" y="117567"/>
            <a:ext cx="7728465" cy="6622865"/>
          </a:xfrm>
        </p:spPr>
      </p:pic>
    </p:spTree>
    <p:extLst>
      <p:ext uri="{BB962C8B-B14F-4D97-AF65-F5344CB8AC3E}">
        <p14:creationId xmlns:p14="http://schemas.microsoft.com/office/powerpoint/2010/main" val="398981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BDC8-EBC7-4CDA-B915-5423436F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CDE54-1E8A-47FF-AEC9-725EEB5E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examination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Goals:</a:t>
            </a:r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pPr lvl="1"/>
            <a:r>
              <a:rPr lang="de-DE" dirty="0"/>
              <a:t>find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overlooked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developement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/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63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60D6B-1BA5-4862-99D9-B335283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Formal </a:t>
            </a:r>
            <a:r>
              <a:rPr lang="de-DE" dirty="0" err="1"/>
              <a:t>code</a:t>
            </a:r>
            <a:r>
              <a:rPr lang="de-DE" dirty="0"/>
              <a:t>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312D0-828A-4D34-8248-CC40FD21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Traditional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reviews</a:t>
            </a:r>
            <a:endParaRPr lang="de-DE" dirty="0"/>
          </a:p>
          <a:p>
            <a:r>
              <a:rPr lang="de-DE" dirty="0"/>
              <a:t>Code </a:t>
            </a:r>
            <a:r>
              <a:rPr lang="de-DE" dirty="0" err="1"/>
              <a:t>reviewed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 in </a:t>
            </a:r>
            <a:r>
              <a:rPr lang="de-DE" dirty="0" err="1"/>
              <a:t>code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3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60D6B-1BA5-4862-99D9-B335283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Formal </a:t>
            </a:r>
            <a:r>
              <a:rPr lang="de-DE" dirty="0" err="1"/>
              <a:t>code</a:t>
            </a:r>
            <a:r>
              <a:rPr lang="de-DE" dirty="0"/>
              <a:t> review: </a:t>
            </a:r>
            <a:r>
              <a:rPr lang="de-DE" dirty="0" err="1"/>
              <a:t>problems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312D0-828A-4D34-8248-CC40FD21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consuming</a:t>
            </a:r>
            <a:endParaRPr lang="de-DE" dirty="0"/>
          </a:p>
          <a:p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high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1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3EAE-25EE-40C9-AC0D-5D38246D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Lightweight </a:t>
            </a:r>
            <a:r>
              <a:rPr lang="de-DE" dirty="0" err="1"/>
              <a:t>code</a:t>
            </a:r>
            <a:r>
              <a:rPr lang="de-DE" dirty="0"/>
              <a:t>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EE5B1-EBF3-4AB5-B59F-44EC7AD8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Over-</a:t>
            </a:r>
            <a:r>
              <a:rPr lang="de-DE" dirty="0" err="1"/>
              <a:t>the</a:t>
            </a:r>
            <a:r>
              <a:rPr lang="de-DE" dirty="0"/>
              <a:t>-</a:t>
            </a:r>
            <a:r>
              <a:rPr lang="de-DE" dirty="0" err="1"/>
              <a:t>shoulder</a:t>
            </a:r>
            <a:endParaRPr lang="de-DE" dirty="0"/>
          </a:p>
          <a:p>
            <a:r>
              <a:rPr lang="de-DE" dirty="0"/>
              <a:t>Email pass-</a:t>
            </a:r>
            <a:r>
              <a:rPr lang="de-DE" dirty="0" err="1"/>
              <a:t>around</a:t>
            </a:r>
            <a:endParaRPr lang="de-DE" dirty="0"/>
          </a:p>
          <a:p>
            <a:r>
              <a:rPr lang="de-DE" dirty="0"/>
              <a:t>Pair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Tool-</a:t>
            </a:r>
            <a:r>
              <a:rPr lang="de-DE" dirty="0" err="1"/>
              <a:t>assisted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review</a:t>
            </a:r>
          </a:p>
        </p:txBody>
      </p:sp>
    </p:spTree>
    <p:extLst>
      <p:ext uri="{BB962C8B-B14F-4D97-AF65-F5344CB8AC3E}">
        <p14:creationId xmlns:p14="http://schemas.microsoft.com/office/powerpoint/2010/main" val="10111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3EAE-25EE-40C9-AC0D-5D38246D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Lightweight </a:t>
            </a:r>
            <a:r>
              <a:rPr lang="de-DE" dirty="0" err="1"/>
              <a:t>code</a:t>
            </a:r>
            <a:r>
              <a:rPr lang="de-DE" dirty="0"/>
              <a:t> review: </a:t>
            </a:r>
            <a:r>
              <a:rPr lang="de-DE" dirty="0" err="1"/>
              <a:t>problems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EE5B1-EBF3-4AB5-B59F-44EC7AD8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impersonal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integrated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miss </a:t>
            </a:r>
            <a:r>
              <a:rPr lang="de-DE" dirty="0" err="1"/>
              <a:t>updates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2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04F7E-C2B4-48D1-B3F1-6668FAB8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Serious</a:t>
            </a:r>
            <a:r>
              <a:rPr lang="de-DE" dirty="0"/>
              <a:t> </a:t>
            </a:r>
            <a:r>
              <a:rPr lang="en-GB" dirty="0"/>
              <a:t>about code reviews?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E68CC-C78A-40E1-BAE8-394DB0D9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221</Words>
  <Application>Microsoft Office PowerPoint</Application>
  <PresentationFormat>Breitbild</PresentationFormat>
  <Paragraphs>61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Wingdings</vt:lpstr>
      <vt:lpstr>Rautenraster 16x9</vt:lpstr>
      <vt:lpstr>reviewable.io</vt:lpstr>
      <vt:lpstr>Schedule</vt:lpstr>
      <vt:lpstr>PowerPoint-Präsentation</vt:lpstr>
      <vt:lpstr>Code review</vt:lpstr>
      <vt:lpstr>Formal code review</vt:lpstr>
      <vt:lpstr>Formal code review: problems</vt:lpstr>
      <vt:lpstr>Lightweight code review</vt:lpstr>
      <vt:lpstr>Lightweight code review: problems</vt:lpstr>
      <vt:lpstr>Serious about code reviews?</vt:lpstr>
      <vt:lpstr>Serious about code reviews?</vt:lpstr>
      <vt:lpstr>Reviewable.io: Features</vt:lpstr>
      <vt:lpstr>Pricing</vt:lpstr>
      <vt:lpstr>Getting started</vt:lpstr>
      <vt:lpstr>Getting started</vt:lpstr>
      <vt:lpstr>Getting started</vt:lpstr>
      <vt:lpstr>Getting started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reviewable.io</dc:title>
  <dc:creator>Sven Koehler</dc:creator>
  <cp:lastModifiedBy>Sven Koehler</cp:lastModifiedBy>
  <cp:revision>3</cp:revision>
  <dcterms:created xsi:type="dcterms:W3CDTF">2018-06-10T22:00:46Z</dcterms:created>
  <dcterms:modified xsi:type="dcterms:W3CDTF">2018-06-11T05:15:34Z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