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90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7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6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45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70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37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0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0D54-3792-4403-B528-E880924FA4FD}" type="datetimeFigureOut">
              <a:rPr lang="ru-RU" smtClean="0"/>
              <a:t>13.04.2015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B491D-DE77-4614-8EC6-3EA4EEC0D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3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9907" y="1198807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According to </a:t>
            </a:r>
            <a:r>
              <a:rPr lang="en-US" sz="3200" dirty="0" smtClean="0"/>
              <a:t>“The </a:t>
            </a:r>
            <a:r>
              <a:rPr lang="en-US" sz="3200" dirty="0"/>
              <a:t>Guardian ” people aged 18 to 24 </a:t>
            </a:r>
            <a:r>
              <a:rPr lang="en-US" sz="3200" dirty="0" smtClean="0"/>
              <a:t>spen</a:t>
            </a:r>
            <a:r>
              <a:rPr lang="en-US" sz="3200" dirty="0" smtClean="0"/>
              <a:t>d </a:t>
            </a:r>
            <a:r>
              <a:rPr lang="en-US" sz="3200" dirty="0" smtClean="0"/>
              <a:t>13 </a:t>
            </a:r>
            <a:r>
              <a:rPr lang="en-US" sz="3200" dirty="0" smtClean="0"/>
              <a:t>minutes </a:t>
            </a:r>
            <a:r>
              <a:rPr lang="en-US" sz="3200" dirty="0" smtClean="0"/>
              <a:t>and 26 seconds in the shower. 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7" y="2712117"/>
            <a:ext cx="3167082" cy="3840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9407" y="5438274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http://www.theguardian.com/environment/green-living-blog/2009/sep/04/power-shower-blog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7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3127" y="1792704"/>
            <a:ext cx="46562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 smtClean="0"/>
              <a:t>I live in Woodruff North and  shower heads there use 2.5 gallons of water per minute.</a:t>
            </a:r>
            <a:endParaRPr lang="ru-RU" sz="33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57" y="1792704"/>
            <a:ext cx="2887580" cy="37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4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1" y="1043238"/>
            <a:ext cx="5752039" cy="451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5758" y="1165307"/>
            <a:ext cx="54262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Students use 33.575 gallons of water per shower. </a:t>
            </a:r>
          </a:p>
          <a:p>
            <a:endParaRPr lang="en-US" sz="3200" dirty="0" smtClean="0"/>
          </a:p>
          <a:p>
            <a:r>
              <a:rPr lang="en-US" sz="3200" dirty="0" smtClean="0"/>
              <a:t>According to our survey, 86% of students take showers once a day, which means 235.025 gallons per week and 3,525.375 gallons of water per semester.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0213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8" y="429532"/>
            <a:ext cx="5708721" cy="5646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7053" y="778447"/>
            <a:ext cx="545030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Meet a 1.5 GPM shower head</a:t>
            </a:r>
          </a:p>
          <a:p>
            <a:endParaRPr lang="en-US" sz="3200" dirty="0"/>
          </a:p>
          <a:p>
            <a:r>
              <a:rPr lang="en-US" sz="3200" dirty="0" smtClean="0"/>
              <a:t>By doing simple math you can find out that with this device you can save </a:t>
            </a:r>
            <a:r>
              <a:rPr lang="en-US" sz="3200" dirty="0"/>
              <a:t>13.43 gallons of water </a:t>
            </a:r>
            <a:r>
              <a:rPr lang="en-US" sz="3200" dirty="0" smtClean="0"/>
              <a:t>per one shower.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Which means saving 1410.15 gallons per semester per person.</a:t>
            </a:r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74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93305" y="1528011"/>
            <a:ext cx="4199021" cy="4066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93305" y="782053"/>
            <a:ext cx="40426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Here’s another way to save water in dorms. </a:t>
            </a:r>
          </a:p>
          <a:p>
            <a:endParaRPr lang="en-US" sz="3200" dirty="0" smtClean="0"/>
          </a:p>
          <a:p>
            <a:r>
              <a:rPr lang="en-US" sz="3200" dirty="0" smtClean="0"/>
              <a:t>Toilet tank </a:t>
            </a:r>
            <a:r>
              <a:rPr lang="en-US" sz="3200" dirty="0" smtClean="0"/>
              <a:t>bank </a:t>
            </a:r>
            <a:r>
              <a:rPr lang="en-US" sz="3200" dirty="0" smtClean="0"/>
              <a:t>saves up to 0.8 gallons per flush</a:t>
            </a:r>
            <a:r>
              <a:rPr lang="ru-RU" sz="3200" dirty="0" smtClean="0"/>
              <a:t> </a:t>
            </a:r>
            <a:r>
              <a:rPr lang="en-US" sz="3200" dirty="0" smtClean="0"/>
              <a:t>with no loss in performance. 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" y="782053"/>
            <a:ext cx="4716379" cy="47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752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Ильченко</dc:creator>
  <cp:lastModifiedBy>Иван Ильченко</cp:lastModifiedBy>
  <cp:revision>7</cp:revision>
  <dcterms:created xsi:type="dcterms:W3CDTF">2015-04-13T18:26:36Z</dcterms:created>
  <dcterms:modified xsi:type="dcterms:W3CDTF">2015-04-14T01:06:50Z</dcterms:modified>
</cp:coreProperties>
</file>