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55E43-B39D-4E6B-BC7A-1002BE386622}" v="53" dt="2023-03-15T20:21:59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Baravie" userId="245fb17b3142e681" providerId="LiveId" clId="{0BE55E43-B39D-4E6B-BC7A-1002BE386622}"/>
    <pc:docChg chg="undo custSel addSld modSld addMainMaster delMainMaster">
      <pc:chgData name="Edgar Baravie" userId="245fb17b3142e681" providerId="LiveId" clId="{0BE55E43-B39D-4E6B-BC7A-1002BE386622}" dt="2023-03-15T20:40:57.208" v="663" actId="1076"/>
      <pc:docMkLst>
        <pc:docMk/>
      </pc:docMkLst>
      <pc:sldChg chg="addSp delSp modSp new mod setBg modClrScheme chgLayout">
        <pc:chgData name="Edgar Baravie" userId="245fb17b3142e681" providerId="LiveId" clId="{0BE55E43-B39D-4E6B-BC7A-1002BE386622}" dt="2023-03-15T20:22:10.411" v="624" actId="1076"/>
        <pc:sldMkLst>
          <pc:docMk/>
          <pc:sldMk cId="4184455854" sldId="256"/>
        </pc:sldMkLst>
        <pc:spChg chg="add del mod">
          <ac:chgData name="Edgar Baravie" userId="245fb17b3142e681" providerId="LiveId" clId="{0BE55E43-B39D-4E6B-BC7A-1002BE386622}" dt="2023-03-15T19:44:21.550" v="52" actId="478"/>
          <ac:spMkLst>
            <pc:docMk/>
            <pc:sldMk cId="4184455854" sldId="256"/>
            <ac:spMk id="2" creationId="{6A8656C6-7AC0-12B2-2CBB-087A76040777}"/>
          </ac:spMkLst>
        </pc:spChg>
        <pc:spChg chg="add del">
          <ac:chgData name="Edgar Baravie" userId="245fb17b3142e681" providerId="LiveId" clId="{0BE55E43-B39D-4E6B-BC7A-1002BE386622}" dt="2023-03-15T19:44:22.349" v="53" actId="478"/>
          <ac:spMkLst>
            <pc:docMk/>
            <pc:sldMk cId="4184455854" sldId="256"/>
            <ac:spMk id="3" creationId="{3E277CF8-2022-5299-7DF5-53B15F2F7585}"/>
          </ac:spMkLst>
        </pc:spChg>
        <pc:spChg chg="add del mod">
          <ac:chgData name="Edgar Baravie" userId="245fb17b3142e681" providerId="LiveId" clId="{0BE55E43-B39D-4E6B-BC7A-1002BE386622}" dt="2023-03-15T19:42:17.843" v="28" actId="11529"/>
          <ac:spMkLst>
            <pc:docMk/>
            <pc:sldMk cId="4184455854" sldId="256"/>
            <ac:spMk id="4" creationId="{11BC0BEF-75D3-45ED-DD9A-290ADCFAA470}"/>
          </ac:spMkLst>
        </pc:spChg>
        <pc:spChg chg="add del mod">
          <ac:chgData name="Edgar Baravie" userId="245fb17b3142e681" providerId="LiveId" clId="{0BE55E43-B39D-4E6B-BC7A-1002BE386622}" dt="2023-03-15T19:44:17.791" v="48" actId="11529"/>
          <ac:spMkLst>
            <pc:docMk/>
            <pc:sldMk cId="4184455854" sldId="256"/>
            <ac:spMk id="5" creationId="{6F3F96F7-BB8E-955D-18BF-27981C05E38D}"/>
          </ac:spMkLst>
        </pc:spChg>
        <pc:spChg chg="mod">
          <ac:chgData name="Edgar Baravie" userId="245fb17b3142e681" providerId="LiveId" clId="{0BE55E43-B39D-4E6B-BC7A-1002BE386622}" dt="2023-03-15T19:44:08.472" v="38"/>
          <ac:spMkLst>
            <pc:docMk/>
            <pc:sldMk cId="4184455854" sldId="256"/>
            <ac:spMk id="6" creationId="{A7023BC3-CED5-BE6F-7D00-0FDCA4FACC24}"/>
          </ac:spMkLst>
        </pc:spChg>
        <pc:spChg chg="add del mod">
          <ac:chgData name="Edgar Baravie" userId="245fb17b3142e681" providerId="LiveId" clId="{0BE55E43-B39D-4E6B-BC7A-1002BE386622}" dt="2023-03-15T19:46:52.788" v="77" actId="11529"/>
          <ac:spMkLst>
            <pc:docMk/>
            <pc:sldMk cId="4184455854" sldId="256"/>
            <ac:spMk id="8" creationId="{C8DE05A7-E12C-A53D-6313-57A17CECD2F2}"/>
          </ac:spMkLst>
        </pc:spChg>
        <pc:spChg chg="mod">
          <ac:chgData name="Edgar Baravie" userId="245fb17b3142e681" providerId="LiveId" clId="{0BE55E43-B39D-4E6B-BC7A-1002BE386622}" dt="2023-03-15T19:45:07.891" v="64"/>
          <ac:spMkLst>
            <pc:docMk/>
            <pc:sldMk cId="4184455854" sldId="256"/>
            <ac:spMk id="9" creationId="{EC24395F-C56F-CC08-4C61-C719AB20B2CC}"/>
          </ac:spMkLst>
        </pc:spChg>
        <pc:spChg chg="add mod">
          <ac:chgData name="Edgar Baravie" userId="245fb17b3142e681" providerId="LiveId" clId="{0BE55E43-B39D-4E6B-BC7A-1002BE386622}" dt="2023-03-15T19:46:26.357" v="66" actId="571"/>
          <ac:spMkLst>
            <pc:docMk/>
            <pc:sldMk cId="4184455854" sldId="256"/>
            <ac:spMk id="10" creationId="{BD0BA09B-B318-6A67-F7A6-EA2D91C32C0B}"/>
          </ac:spMkLst>
        </pc:spChg>
        <pc:spChg chg="add del">
          <ac:chgData name="Edgar Baravie" userId="245fb17b3142e681" providerId="LiveId" clId="{0BE55E43-B39D-4E6B-BC7A-1002BE386622}" dt="2023-03-15T19:46:53.301" v="78" actId="26606"/>
          <ac:spMkLst>
            <pc:docMk/>
            <pc:sldMk cId="4184455854" sldId="256"/>
            <ac:spMk id="12" creationId="{42A4FC2C-047E-45A5-965D-8E1E3BF09BC6}"/>
          </ac:spMkLst>
        </pc:spChg>
        <pc:spChg chg="add mod">
          <ac:chgData name="Edgar Baravie" userId="245fb17b3142e681" providerId="LiveId" clId="{0BE55E43-B39D-4E6B-BC7A-1002BE386622}" dt="2023-03-15T19:46:26.357" v="66" actId="571"/>
          <ac:spMkLst>
            <pc:docMk/>
            <pc:sldMk cId="4184455854" sldId="256"/>
            <ac:spMk id="13" creationId="{5950E0BE-9CE3-99DE-A18C-3CECE43ABAF1}"/>
          </ac:spMkLst>
        </pc:spChg>
        <pc:spChg chg="add del mod">
          <ac:chgData name="Edgar Baravie" userId="245fb17b3142e681" providerId="LiveId" clId="{0BE55E43-B39D-4E6B-BC7A-1002BE386622}" dt="2023-03-15T19:46:49.650" v="72" actId="571"/>
          <ac:spMkLst>
            <pc:docMk/>
            <pc:sldMk cId="4184455854" sldId="256"/>
            <ac:spMk id="14" creationId="{CA3CD522-CF36-B11F-04BD-4D5F3E7713F6}"/>
          </ac:spMkLst>
        </pc:spChg>
        <pc:spChg chg="add del mod">
          <ac:chgData name="Edgar Baravie" userId="245fb17b3142e681" providerId="LiveId" clId="{0BE55E43-B39D-4E6B-BC7A-1002BE386622}" dt="2023-03-15T19:46:49.650" v="72" actId="571"/>
          <ac:spMkLst>
            <pc:docMk/>
            <pc:sldMk cId="4184455854" sldId="256"/>
            <ac:spMk id="16" creationId="{E105544D-91AE-DE7B-81EE-AB22A32B4CD9}"/>
          </ac:spMkLst>
        </pc:spChg>
        <pc:spChg chg="mod">
          <ac:chgData name="Edgar Baravie" userId="245fb17b3142e681" providerId="LiveId" clId="{0BE55E43-B39D-4E6B-BC7A-1002BE386622}" dt="2023-03-15T19:46:42.249" v="71"/>
          <ac:spMkLst>
            <pc:docMk/>
            <pc:sldMk cId="4184455854" sldId="256"/>
            <ac:spMk id="17" creationId="{BC24498F-E07D-52EB-841D-249A2D611B5C}"/>
          </ac:spMkLst>
        </pc:spChg>
        <pc:spChg chg="add mod">
          <ac:chgData name="Edgar Baravie" userId="245fb17b3142e681" providerId="LiveId" clId="{0BE55E43-B39D-4E6B-BC7A-1002BE386622}" dt="2023-03-15T19:46:41.901" v="70" actId="571"/>
          <ac:spMkLst>
            <pc:docMk/>
            <pc:sldMk cId="4184455854" sldId="256"/>
            <ac:spMk id="18" creationId="{77A1EC15-57C3-C10F-3DA2-BD3C51B86B0A}"/>
          </ac:spMkLst>
        </pc:spChg>
        <pc:spChg chg="add">
          <ac:chgData name="Edgar Baravie" userId="245fb17b3142e681" providerId="LiveId" clId="{0BE55E43-B39D-4E6B-BC7A-1002BE386622}" dt="2023-03-15T19:47:05.408" v="84" actId="26606"/>
          <ac:spMkLst>
            <pc:docMk/>
            <pc:sldMk cId="4184455854" sldId="256"/>
            <ac:spMk id="20" creationId="{F194AEDE-F25F-43E6-A2C4-7FFF41074990}"/>
          </ac:spMkLst>
        </pc:spChg>
        <pc:spChg chg="add">
          <ac:chgData name="Edgar Baravie" userId="245fb17b3142e681" providerId="LiveId" clId="{0BE55E43-B39D-4E6B-BC7A-1002BE386622}" dt="2023-03-15T19:47:05.408" v="84" actId="26606"/>
          <ac:spMkLst>
            <pc:docMk/>
            <pc:sldMk cId="4184455854" sldId="256"/>
            <ac:spMk id="23" creationId="{68CA250C-CF5A-4736-9249-D6111F7C5545}"/>
          </ac:spMkLst>
        </pc:spChg>
        <pc:spChg chg="add del">
          <ac:chgData name="Edgar Baravie" userId="245fb17b3142e681" providerId="LiveId" clId="{0BE55E43-B39D-4E6B-BC7A-1002BE386622}" dt="2023-03-15T19:47:02.881" v="82" actId="26606"/>
          <ac:spMkLst>
            <pc:docMk/>
            <pc:sldMk cId="4184455854" sldId="256"/>
            <ac:spMk id="24" creationId="{42A4FC2C-047E-45A5-965D-8E1E3BF09BC6}"/>
          </ac:spMkLst>
        </pc:spChg>
        <pc:spChg chg="add">
          <ac:chgData name="Edgar Baravie" userId="245fb17b3142e681" providerId="LiveId" clId="{0BE55E43-B39D-4E6B-BC7A-1002BE386622}" dt="2023-03-15T19:47:05.408" v="84" actId="26606"/>
          <ac:spMkLst>
            <pc:docMk/>
            <pc:sldMk cId="4184455854" sldId="256"/>
            <ac:spMk id="26" creationId="{F82D9B81-57D7-4F0C-AB92-6E390E4E1DD3}"/>
          </ac:spMkLst>
        </pc:spChg>
        <pc:spChg chg="add mod">
          <ac:chgData name="Edgar Baravie" userId="245fb17b3142e681" providerId="LiveId" clId="{0BE55E43-B39D-4E6B-BC7A-1002BE386622}" dt="2023-03-15T20:22:10.411" v="624" actId="1076"/>
          <ac:spMkLst>
            <pc:docMk/>
            <pc:sldMk cId="4184455854" sldId="256"/>
            <ac:spMk id="29" creationId="{6AAF7656-D107-4BF1-7641-7B64768DD327}"/>
          </ac:spMkLst>
        </pc:spChg>
        <pc:picChg chg="add del mod">
          <ac:chgData name="Edgar Baravie" userId="245fb17b3142e681" providerId="LiveId" clId="{0BE55E43-B39D-4E6B-BC7A-1002BE386622}" dt="2023-03-15T19:46:53.744" v="79"/>
          <ac:picMkLst>
            <pc:docMk/>
            <pc:sldMk cId="4184455854" sldId="256"/>
            <ac:picMk id="7" creationId="{B27508B5-991C-73E0-08F8-E293FCA365CB}"/>
          </ac:picMkLst>
        </pc:picChg>
        <pc:picChg chg="add mod">
          <ac:chgData name="Edgar Baravie" userId="245fb17b3142e681" providerId="LiveId" clId="{0BE55E43-B39D-4E6B-BC7A-1002BE386622}" dt="2023-03-15T19:46:26.357" v="66" actId="571"/>
          <ac:picMkLst>
            <pc:docMk/>
            <pc:sldMk cId="4184455854" sldId="256"/>
            <ac:picMk id="11" creationId="{A39F7A64-AC4B-3C46-F1ED-2F59432C20A2}"/>
          </ac:picMkLst>
        </pc:picChg>
        <pc:picChg chg="add del mod">
          <ac:chgData name="Edgar Baravie" userId="245fb17b3142e681" providerId="LiveId" clId="{0BE55E43-B39D-4E6B-BC7A-1002BE386622}" dt="2023-03-15T19:46:49.650" v="72" actId="571"/>
          <ac:picMkLst>
            <pc:docMk/>
            <pc:sldMk cId="4184455854" sldId="256"/>
            <ac:picMk id="15" creationId="{4391129C-806F-CE53-C2AC-308394B6C52D}"/>
          </ac:picMkLst>
        </pc:picChg>
        <pc:picChg chg="add del mod">
          <ac:chgData name="Edgar Baravie" userId="245fb17b3142e681" providerId="LiveId" clId="{0BE55E43-B39D-4E6B-BC7A-1002BE386622}" dt="2023-03-15T19:47:03.224" v="83"/>
          <ac:picMkLst>
            <pc:docMk/>
            <pc:sldMk cId="4184455854" sldId="256"/>
            <ac:picMk id="19" creationId="{1CD97942-E025-BD5A-F56C-0C4B60928D69}"/>
          </ac:picMkLst>
        </pc:picChg>
        <pc:picChg chg="add mod">
          <ac:chgData name="Edgar Baravie" userId="245fb17b3142e681" providerId="LiveId" clId="{0BE55E43-B39D-4E6B-BC7A-1002BE386622}" dt="2023-03-15T20:22:06.387" v="623" actId="1076"/>
          <ac:picMkLst>
            <pc:docMk/>
            <pc:sldMk cId="4184455854" sldId="256"/>
            <ac:picMk id="25" creationId="{19B5AE7A-60F1-4856-738E-6346B66AD651}"/>
          </ac:picMkLst>
        </pc:picChg>
        <pc:picChg chg="add del mod">
          <ac:chgData name="Edgar Baravie" userId="245fb17b3142e681" providerId="LiveId" clId="{0BE55E43-B39D-4E6B-BC7A-1002BE386622}" dt="2023-03-15T19:41:28.499" v="17"/>
          <ac:picMkLst>
            <pc:docMk/>
            <pc:sldMk cId="4184455854" sldId="256"/>
            <ac:picMk id="1026" creationId="{B009A788-9325-D160-602B-84953F6C988A}"/>
          </ac:picMkLst>
        </pc:picChg>
        <pc:picChg chg="add del mod">
          <ac:chgData name="Edgar Baravie" userId="245fb17b3142e681" providerId="LiveId" clId="{0BE55E43-B39D-4E6B-BC7A-1002BE386622}" dt="2023-03-15T19:44:20.157" v="51" actId="21"/>
          <ac:picMkLst>
            <pc:docMk/>
            <pc:sldMk cId="4184455854" sldId="256"/>
            <ac:picMk id="1028" creationId="{46AC20F1-08EE-5DCC-7E41-79F333EC900B}"/>
          </ac:picMkLst>
        </pc:picChg>
        <pc:picChg chg="add mod">
          <ac:chgData name="Edgar Baravie" userId="245fb17b3142e681" providerId="LiveId" clId="{0BE55E43-B39D-4E6B-BC7A-1002BE386622}" dt="2023-03-15T20:21:55.245" v="618" actId="1076"/>
          <ac:picMkLst>
            <pc:docMk/>
            <pc:sldMk cId="4184455854" sldId="256"/>
            <ac:picMk id="1030" creationId="{32E2A2F1-031C-12C9-F646-56DBB3637622}"/>
          </ac:picMkLst>
        </pc:picChg>
        <pc:picChg chg="add mod">
          <ac:chgData name="Edgar Baravie" userId="245fb17b3142e681" providerId="LiveId" clId="{0BE55E43-B39D-4E6B-BC7A-1002BE386622}" dt="2023-03-15T20:21:59.034" v="620" actId="1076"/>
          <ac:picMkLst>
            <pc:docMk/>
            <pc:sldMk cId="4184455854" sldId="256"/>
            <ac:picMk id="1032" creationId="{4D427101-ED20-AAF9-C0EB-9EA402F1EFB5}"/>
          </ac:picMkLst>
        </pc:picChg>
        <pc:picChg chg="add mod">
          <ac:chgData name="Edgar Baravie" userId="245fb17b3142e681" providerId="LiveId" clId="{0BE55E43-B39D-4E6B-BC7A-1002BE386622}" dt="2023-03-15T20:21:57.583" v="619" actId="1076"/>
          <ac:picMkLst>
            <pc:docMk/>
            <pc:sldMk cId="4184455854" sldId="256"/>
            <ac:picMk id="1034" creationId="{FD0E4D70-6520-35F1-AAF3-DF9E5B206D1F}"/>
          </ac:picMkLst>
        </pc:picChg>
        <pc:cxnChg chg="add">
          <ac:chgData name="Edgar Baravie" userId="245fb17b3142e681" providerId="LiveId" clId="{0BE55E43-B39D-4E6B-BC7A-1002BE386622}" dt="2023-03-15T19:47:05.408" v="84" actId="26606"/>
          <ac:cxnSpMkLst>
            <pc:docMk/>
            <pc:sldMk cId="4184455854" sldId="256"/>
            <ac:cxnSpMk id="21" creationId="{4C793C08-EF4C-422B-A728-6C717C47DF6F}"/>
          </ac:cxnSpMkLst>
        </pc:cxnChg>
        <pc:cxnChg chg="add">
          <ac:chgData name="Edgar Baravie" userId="245fb17b3142e681" providerId="LiveId" clId="{0BE55E43-B39D-4E6B-BC7A-1002BE386622}" dt="2023-03-15T19:47:05.408" v="84" actId="26606"/>
          <ac:cxnSpMkLst>
            <pc:docMk/>
            <pc:sldMk cId="4184455854" sldId="256"/>
            <ac:cxnSpMk id="22" creationId="{FE825BC6-56A8-46DE-8037-A9A577624B0D}"/>
          </ac:cxnSpMkLst>
        </pc:cxnChg>
        <pc:cxnChg chg="add">
          <ac:chgData name="Edgar Baravie" userId="245fb17b3142e681" providerId="LiveId" clId="{0BE55E43-B39D-4E6B-BC7A-1002BE386622}" dt="2023-03-15T19:47:05.408" v="84" actId="26606"/>
          <ac:cxnSpMkLst>
            <pc:docMk/>
            <pc:sldMk cId="4184455854" sldId="256"/>
            <ac:cxnSpMk id="27" creationId="{AE3D1161-F2DF-43A9-8376-3DB1403155B7}"/>
          </ac:cxnSpMkLst>
        </pc:cxnChg>
        <pc:cxnChg chg="add">
          <ac:chgData name="Edgar Baravie" userId="245fb17b3142e681" providerId="LiveId" clId="{0BE55E43-B39D-4E6B-BC7A-1002BE386622}" dt="2023-03-15T19:47:05.408" v="84" actId="26606"/>
          <ac:cxnSpMkLst>
            <pc:docMk/>
            <pc:sldMk cId="4184455854" sldId="256"/>
            <ac:cxnSpMk id="28" creationId="{FF393DD8-555D-4D86-9600-299145E032F9}"/>
          </ac:cxnSpMkLst>
        </pc:cxnChg>
      </pc:sldChg>
      <pc:sldChg chg="addSp delSp modSp new mod">
        <pc:chgData name="Edgar Baravie" userId="245fb17b3142e681" providerId="LiveId" clId="{0BE55E43-B39D-4E6B-BC7A-1002BE386622}" dt="2023-03-15T20:21:04.868" v="596" actId="20577"/>
        <pc:sldMkLst>
          <pc:docMk/>
          <pc:sldMk cId="1100525431" sldId="257"/>
        </pc:sldMkLst>
        <pc:spChg chg="mod">
          <ac:chgData name="Edgar Baravie" userId="245fb17b3142e681" providerId="LiveId" clId="{0BE55E43-B39D-4E6B-BC7A-1002BE386622}" dt="2023-03-15T20:21:04.868" v="596" actId="20577"/>
          <ac:spMkLst>
            <pc:docMk/>
            <pc:sldMk cId="1100525431" sldId="257"/>
            <ac:spMk id="2" creationId="{B7027027-F912-9321-06AD-E8156B07BE73}"/>
          </ac:spMkLst>
        </pc:spChg>
        <pc:spChg chg="del">
          <ac:chgData name="Edgar Baravie" userId="245fb17b3142e681" providerId="LiveId" clId="{0BE55E43-B39D-4E6B-BC7A-1002BE386622}" dt="2023-03-15T19:51:58.911" v="114" actId="478"/>
          <ac:spMkLst>
            <pc:docMk/>
            <pc:sldMk cId="1100525431" sldId="257"/>
            <ac:spMk id="3" creationId="{66C83FBC-DDE9-2A9F-3704-F05DB39AFAAB}"/>
          </ac:spMkLst>
        </pc:spChg>
        <pc:spChg chg="add mod">
          <ac:chgData name="Edgar Baravie" userId="245fb17b3142e681" providerId="LiveId" clId="{0BE55E43-B39D-4E6B-BC7A-1002BE386622}" dt="2023-03-15T19:57:58.337" v="245" actId="113"/>
          <ac:spMkLst>
            <pc:docMk/>
            <pc:sldMk cId="1100525431" sldId="257"/>
            <ac:spMk id="8" creationId="{348C1EC8-E5BD-43E2-5C14-6AA8F5579F0D}"/>
          </ac:spMkLst>
        </pc:spChg>
        <pc:picChg chg="add mod">
          <ac:chgData name="Edgar Baravie" userId="245fb17b3142e681" providerId="LiveId" clId="{0BE55E43-B39D-4E6B-BC7A-1002BE386622}" dt="2023-03-15T19:51:56.597" v="113" actId="1076"/>
          <ac:picMkLst>
            <pc:docMk/>
            <pc:sldMk cId="1100525431" sldId="257"/>
            <ac:picMk id="5" creationId="{59B46173-0897-28C4-724F-D86C642AB1FD}"/>
          </ac:picMkLst>
        </pc:picChg>
        <pc:picChg chg="add mod">
          <ac:chgData name="Edgar Baravie" userId="245fb17b3142e681" providerId="LiveId" clId="{0BE55E43-B39D-4E6B-BC7A-1002BE386622}" dt="2023-03-15T19:52:32.527" v="121" actId="1076"/>
          <ac:picMkLst>
            <pc:docMk/>
            <pc:sldMk cId="1100525431" sldId="257"/>
            <ac:picMk id="7" creationId="{6D283375-EE4F-A833-D4AE-696DACCDADDB}"/>
          </ac:picMkLst>
        </pc:picChg>
      </pc:sldChg>
      <pc:sldChg chg="addSp modSp new mod">
        <pc:chgData name="Edgar Baravie" userId="245fb17b3142e681" providerId="LiveId" clId="{0BE55E43-B39D-4E6B-BC7A-1002BE386622}" dt="2023-03-15T20:30:57.911" v="636" actId="14100"/>
        <pc:sldMkLst>
          <pc:docMk/>
          <pc:sldMk cId="1935973980" sldId="258"/>
        </pc:sldMkLst>
        <pc:spChg chg="mod">
          <ac:chgData name="Edgar Baravie" userId="245fb17b3142e681" providerId="LiveId" clId="{0BE55E43-B39D-4E6B-BC7A-1002BE386622}" dt="2023-03-15T19:52:39.323" v="132" actId="20577"/>
          <ac:spMkLst>
            <pc:docMk/>
            <pc:sldMk cId="1935973980" sldId="258"/>
            <ac:spMk id="2" creationId="{9D2BAD08-30E2-0843-937A-E5BE7E21F1EC}"/>
          </ac:spMkLst>
        </pc:spChg>
        <pc:spChg chg="mod">
          <ac:chgData name="Edgar Baravie" userId="245fb17b3142e681" providerId="LiveId" clId="{0BE55E43-B39D-4E6B-BC7A-1002BE386622}" dt="2023-03-15T20:28:52.108" v="628"/>
          <ac:spMkLst>
            <pc:docMk/>
            <pc:sldMk cId="1935973980" sldId="258"/>
            <ac:spMk id="3" creationId="{5C0C7145-D0FC-D442-7401-7AC94C003FBC}"/>
          </ac:spMkLst>
        </pc:spChg>
        <pc:picChg chg="add mod">
          <ac:chgData name="Edgar Baravie" userId="245fb17b3142e681" providerId="LiveId" clId="{0BE55E43-B39D-4E6B-BC7A-1002BE386622}" dt="2023-03-15T20:29:39.618" v="631" actId="1076"/>
          <ac:picMkLst>
            <pc:docMk/>
            <pc:sldMk cId="1935973980" sldId="258"/>
            <ac:picMk id="5" creationId="{62E8B74B-4375-118A-6D9B-843135310057}"/>
          </ac:picMkLst>
        </pc:picChg>
        <pc:picChg chg="add mod">
          <ac:chgData name="Edgar Baravie" userId="245fb17b3142e681" providerId="LiveId" clId="{0BE55E43-B39D-4E6B-BC7A-1002BE386622}" dt="2023-03-15T20:30:57.911" v="636" actId="14100"/>
          <ac:picMkLst>
            <pc:docMk/>
            <pc:sldMk cId="1935973980" sldId="258"/>
            <ac:picMk id="7" creationId="{3856C157-BC0E-BB29-76F8-8AE454D12F14}"/>
          </ac:picMkLst>
        </pc:picChg>
      </pc:sldChg>
      <pc:sldChg chg="addSp modSp new mod">
        <pc:chgData name="Edgar Baravie" userId="245fb17b3142e681" providerId="LiveId" clId="{0BE55E43-B39D-4E6B-BC7A-1002BE386622}" dt="2023-03-15T20:38:13.171" v="658" actId="1076"/>
        <pc:sldMkLst>
          <pc:docMk/>
          <pc:sldMk cId="1966563984" sldId="259"/>
        </pc:sldMkLst>
        <pc:spChg chg="mod">
          <ac:chgData name="Edgar Baravie" userId="245fb17b3142e681" providerId="LiveId" clId="{0BE55E43-B39D-4E6B-BC7A-1002BE386622}" dt="2023-03-15T19:56:34.669" v="151" actId="20577"/>
          <ac:spMkLst>
            <pc:docMk/>
            <pc:sldMk cId="1966563984" sldId="259"/>
            <ac:spMk id="2" creationId="{5B3B0BF1-4B4A-65FF-CC91-94466D478D37}"/>
          </ac:spMkLst>
        </pc:spChg>
        <pc:spChg chg="mod">
          <ac:chgData name="Edgar Baravie" userId="245fb17b3142e681" providerId="LiveId" clId="{0BE55E43-B39D-4E6B-BC7A-1002BE386622}" dt="2023-03-15T20:38:08.887" v="656" actId="1076"/>
          <ac:spMkLst>
            <pc:docMk/>
            <pc:sldMk cId="1966563984" sldId="259"/>
            <ac:spMk id="3" creationId="{ECAEBF66-BA72-602F-C64C-1256C038871D}"/>
          </ac:spMkLst>
        </pc:spChg>
        <pc:picChg chg="add mod">
          <ac:chgData name="Edgar Baravie" userId="245fb17b3142e681" providerId="LiveId" clId="{0BE55E43-B39D-4E6B-BC7A-1002BE386622}" dt="2023-03-15T20:38:10.317" v="657" actId="1076"/>
          <ac:picMkLst>
            <pc:docMk/>
            <pc:sldMk cId="1966563984" sldId="259"/>
            <ac:picMk id="5" creationId="{989F26D8-79E3-E3F9-D5A4-89E52B3A632E}"/>
          </ac:picMkLst>
        </pc:picChg>
        <pc:picChg chg="add mod">
          <ac:chgData name="Edgar Baravie" userId="245fb17b3142e681" providerId="LiveId" clId="{0BE55E43-B39D-4E6B-BC7A-1002BE386622}" dt="2023-03-15T20:38:13.171" v="658" actId="1076"/>
          <ac:picMkLst>
            <pc:docMk/>
            <pc:sldMk cId="1966563984" sldId="259"/>
            <ac:picMk id="7" creationId="{54B9FC18-DF14-2D74-35C3-22E599B3DCEB}"/>
          </ac:picMkLst>
        </pc:picChg>
      </pc:sldChg>
      <pc:sldChg chg="modSp new mod">
        <pc:chgData name="Edgar Baravie" userId="245fb17b3142e681" providerId="LiveId" clId="{0BE55E43-B39D-4E6B-BC7A-1002BE386622}" dt="2023-03-15T19:57:05.380" v="181" actId="20577"/>
        <pc:sldMkLst>
          <pc:docMk/>
          <pc:sldMk cId="851568605" sldId="260"/>
        </pc:sldMkLst>
        <pc:spChg chg="mod">
          <ac:chgData name="Edgar Baravie" userId="245fb17b3142e681" providerId="LiveId" clId="{0BE55E43-B39D-4E6B-BC7A-1002BE386622}" dt="2023-03-15T19:57:05.380" v="181" actId="20577"/>
          <ac:spMkLst>
            <pc:docMk/>
            <pc:sldMk cId="851568605" sldId="260"/>
            <ac:spMk id="2" creationId="{E2DC8457-C24B-5A42-98DB-0E091B9C1D15}"/>
          </ac:spMkLst>
        </pc:spChg>
      </pc:sldChg>
      <pc:sldChg chg="modSp new mod">
        <pc:chgData name="Edgar Baravie" userId="245fb17b3142e681" providerId="LiveId" clId="{0BE55E43-B39D-4E6B-BC7A-1002BE386622}" dt="2023-03-15T19:57:10.395" v="191" actId="20577"/>
        <pc:sldMkLst>
          <pc:docMk/>
          <pc:sldMk cId="3400484968" sldId="261"/>
        </pc:sldMkLst>
        <pc:spChg chg="mod">
          <ac:chgData name="Edgar Baravie" userId="245fb17b3142e681" providerId="LiveId" clId="{0BE55E43-B39D-4E6B-BC7A-1002BE386622}" dt="2023-03-15T19:57:10.395" v="191" actId="20577"/>
          <ac:spMkLst>
            <pc:docMk/>
            <pc:sldMk cId="3400484968" sldId="261"/>
            <ac:spMk id="2" creationId="{7D3462E7-5C2B-A832-B8DC-45CBF10A5A75}"/>
          </ac:spMkLst>
        </pc:spChg>
      </pc:sldChg>
      <pc:sldChg chg="modSp new mod">
        <pc:chgData name="Edgar Baravie" userId="245fb17b3142e681" providerId="LiveId" clId="{0BE55E43-B39D-4E6B-BC7A-1002BE386622}" dt="2023-03-15T19:57:23.207" v="230" actId="20577"/>
        <pc:sldMkLst>
          <pc:docMk/>
          <pc:sldMk cId="3822858277" sldId="262"/>
        </pc:sldMkLst>
        <pc:spChg chg="mod">
          <ac:chgData name="Edgar Baravie" userId="245fb17b3142e681" providerId="LiveId" clId="{0BE55E43-B39D-4E6B-BC7A-1002BE386622}" dt="2023-03-15T19:57:23.207" v="230" actId="20577"/>
          <ac:spMkLst>
            <pc:docMk/>
            <pc:sldMk cId="3822858277" sldId="262"/>
            <ac:spMk id="2" creationId="{8D70C789-333E-7C03-6DA3-490AC368E647}"/>
          </ac:spMkLst>
        </pc:spChg>
      </pc:sldChg>
      <pc:sldChg chg="addSp modSp new mod">
        <pc:chgData name="Edgar Baravie" userId="245fb17b3142e681" providerId="LiveId" clId="{0BE55E43-B39D-4E6B-BC7A-1002BE386622}" dt="2023-03-15T20:40:57.208" v="663" actId="1076"/>
        <pc:sldMkLst>
          <pc:docMk/>
          <pc:sldMk cId="2359762383" sldId="263"/>
        </pc:sldMkLst>
        <pc:picChg chg="add mod">
          <ac:chgData name="Edgar Baravie" userId="245fb17b3142e681" providerId="LiveId" clId="{0BE55E43-B39D-4E6B-BC7A-1002BE386622}" dt="2023-03-15T20:40:57.208" v="663" actId="1076"/>
          <ac:picMkLst>
            <pc:docMk/>
            <pc:sldMk cId="2359762383" sldId="263"/>
            <ac:picMk id="5" creationId="{DE38F2FD-3170-1692-0181-E404A3ABF600}"/>
          </ac:picMkLst>
        </pc:picChg>
      </pc:sldChg>
      <pc:sldMasterChg chg="del delSldLayout">
        <pc:chgData name="Edgar Baravie" userId="245fb17b3142e681" providerId="LiveId" clId="{0BE55E43-B39D-4E6B-BC7A-1002BE386622}" dt="2023-03-15T19:47:05.408" v="84" actId="26606"/>
        <pc:sldMasterMkLst>
          <pc:docMk/>
          <pc:sldMasterMk cId="2266680982" sldId="2147483648"/>
        </pc:sldMasterMkLst>
        <pc:sldLayoutChg chg="del">
          <pc:chgData name="Edgar Baravie" userId="245fb17b3142e681" providerId="LiveId" clId="{0BE55E43-B39D-4E6B-BC7A-1002BE386622}" dt="2023-03-15T19:47:05.408" v="84" actId="26606"/>
          <pc:sldLayoutMkLst>
            <pc:docMk/>
            <pc:sldMasterMk cId="2266680982" sldId="2147483648"/>
            <pc:sldLayoutMk cId="552243598" sldId="2147483649"/>
          </pc:sldLayoutMkLst>
        </pc:sldLayoutChg>
        <pc:sldLayoutChg chg="del">
          <pc:chgData name="Edgar Baravie" userId="245fb17b3142e681" providerId="LiveId" clId="{0BE55E43-B39D-4E6B-BC7A-1002BE386622}" dt="2023-03-15T19:47:05.408" v="84" actId="26606"/>
          <pc:sldLayoutMkLst>
            <pc:docMk/>
            <pc:sldMasterMk cId="2266680982" sldId="2147483648"/>
            <pc:sldLayoutMk cId="340353664" sldId="2147483650"/>
          </pc:sldLayoutMkLst>
        </pc:sldLayoutChg>
        <pc:sldLayoutChg chg="del">
          <pc:chgData name="Edgar Baravie" userId="245fb17b3142e681" providerId="LiveId" clId="{0BE55E43-B39D-4E6B-BC7A-1002BE386622}" dt="2023-03-15T19:47:05.408" v="84" actId="26606"/>
          <pc:sldLayoutMkLst>
            <pc:docMk/>
            <pc:sldMasterMk cId="2266680982" sldId="2147483648"/>
            <pc:sldLayoutMk cId="3156690753" sldId="2147483651"/>
          </pc:sldLayoutMkLst>
        </pc:sldLayoutChg>
        <pc:sldLayoutChg chg="del">
          <pc:chgData name="Edgar Baravie" userId="245fb17b3142e681" providerId="LiveId" clId="{0BE55E43-B39D-4E6B-BC7A-1002BE386622}" dt="2023-03-15T19:47:05.408" v="84" actId="26606"/>
          <pc:sldLayoutMkLst>
            <pc:docMk/>
            <pc:sldMasterMk cId="2266680982" sldId="2147483648"/>
            <pc:sldLayoutMk cId="3476467578" sldId="2147483652"/>
          </pc:sldLayoutMkLst>
        </pc:sldLayoutChg>
        <pc:sldLayoutChg chg="del">
          <pc:chgData name="Edgar Baravie" userId="245fb17b3142e681" providerId="LiveId" clId="{0BE55E43-B39D-4E6B-BC7A-1002BE386622}" dt="2023-03-15T19:47:05.408" v="84" actId="26606"/>
          <pc:sldLayoutMkLst>
            <pc:docMk/>
            <pc:sldMasterMk cId="2266680982" sldId="2147483648"/>
            <pc:sldLayoutMk cId="1781981815" sldId="2147483653"/>
          </pc:sldLayoutMkLst>
        </pc:sldLayoutChg>
        <pc:sldLayoutChg chg="del">
          <pc:chgData name="Edgar Baravie" userId="245fb17b3142e681" providerId="LiveId" clId="{0BE55E43-B39D-4E6B-BC7A-1002BE386622}" dt="2023-03-15T19:47:05.408" v="84" actId="26606"/>
          <pc:sldLayoutMkLst>
            <pc:docMk/>
            <pc:sldMasterMk cId="2266680982" sldId="2147483648"/>
            <pc:sldLayoutMk cId="3314869840" sldId="2147483654"/>
          </pc:sldLayoutMkLst>
        </pc:sldLayoutChg>
        <pc:sldLayoutChg chg="del">
          <pc:chgData name="Edgar Baravie" userId="245fb17b3142e681" providerId="LiveId" clId="{0BE55E43-B39D-4E6B-BC7A-1002BE386622}" dt="2023-03-15T19:47:05.408" v="84" actId="26606"/>
          <pc:sldLayoutMkLst>
            <pc:docMk/>
            <pc:sldMasterMk cId="2266680982" sldId="2147483648"/>
            <pc:sldLayoutMk cId="536314586" sldId="2147483655"/>
          </pc:sldLayoutMkLst>
        </pc:sldLayoutChg>
        <pc:sldLayoutChg chg="del">
          <pc:chgData name="Edgar Baravie" userId="245fb17b3142e681" providerId="LiveId" clId="{0BE55E43-B39D-4E6B-BC7A-1002BE386622}" dt="2023-03-15T19:47:05.408" v="84" actId="26606"/>
          <pc:sldLayoutMkLst>
            <pc:docMk/>
            <pc:sldMasterMk cId="2266680982" sldId="2147483648"/>
            <pc:sldLayoutMk cId="3677006675" sldId="2147483656"/>
          </pc:sldLayoutMkLst>
        </pc:sldLayoutChg>
        <pc:sldLayoutChg chg="del">
          <pc:chgData name="Edgar Baravie" userId="245fb17b3142e681" providerId="LiveId" clId="{0BE55E43-B39D-4E6B-BC7A-1002BE386622}" dt="2023-03-15T19:47:05.408" v="84" actId="26606"/>
          <pc:sldLayoutMkLst>
            <pc:docMk/>
            <pc:sldMasterMk cId="2266680982" sldId="2147483648"/>
            <pc:sldLayoutMk cId="2232434074" sldId="2147483657"/>
          </pc:sldLayoutMkLst>
        </pc:sldLayoutChg>
        <pc:sldLayoutChg chg="del">
          <pc:chgData name="Edgar Baravie" userId="245fb17b3142e681" providerId="LiveId" clId="{0BE55E43-B39D-4E6B-BC7A-1002BE386622}" dt="2023-03-15T19:47:05.408" v="84" actId="26606"/>
          <pc:sldLayoutMkLst>
            <pc:docMk/>
            <pc:sldMasterMk cId="2266680982" sldId="2147483648"/>
            <pc:sldLayoutMk cId="1952582823" sldId="2147483658"/>
          </pc:sldLayoutMkLst>
        </pc:sldLayoutChg>
        <pc:sldLayoutChg chg="del">
          <pc:chgData name="Edgar Baravie" userId="245fb17b3142e681" providerId="LiveId" clId="{0BE55E43-B39D-4E6B-BC7A-1002BE386622}" dt="2023-03-15T19:47:05.408" v="84" actId="26606"/>
          <pc:sldLayoutMkLst>
            <pc:docMk/>
            <pc:sldMasterMk cId="2266680982" sldId="2147483648"/>
            <pc:sldLayoutMk cId="977434214" sldId="2147483659"/>
          </pc:sldLayoutMkLst>
        </pc:sldLayoutChg>
      </pc:sldMasterChg>
      <pc:sldMasterChg chg="add addSldLayout">
        <pc:chgData name="Edgar Baravie" userId="245fb17b3142e681" providerId="LiveId" clId="{0BE55E43-B39D-4E6B-BC7A-1002BE386622}" dt="2023-03-15T19:47:05.408" v="84" actId="26606"/>
        <pc:sldMasterMkLst>
          <pc:docMk/>
          <pc:sldMasterMk cId="2688273713" sldId="2147483673"/>
        </pc:sldMasterMkLst>
        <pc:sldLayoutChg chg="add">
          <pc:chgData name="Edgar Baravie" userId="245fb17b3142e681" providerId="LiveId" clId="{0BE55E43-B39D-4E6B-BC7A-1002BE386622}" dt="2023-03-15T19:47:05.408" v="84" actId="26606"/>
          <pc:sldLayoutMkLst>
            <pc:docMk/>
            <pc:sldMasterMk cId="2688273713" sldId="2147483673"/>
            <pc:sldLayoutMk cId="400400059" sldId="2147483662"/>
          </pc:sldLayoutMkLst>
        </pc:sldLayoutChg>
        <pc:sldLayoutChg chg="add">
          <pc:chgData name="Edgar Baravie" userId="245fb17b3142e681" providerId="LiveId" clId="{0BE55E43-B39D-4E6B-BC7A-1002BE386622}" dt="2023-03-15T19:47:05.408" v="84" actId="26606"/>
          <pc:sldLayoutMkLst>
            <pc:docMk/>
            <pc:sldMasterMk cId="2688273713" sldId="2147483673"/>
            <pc:sldLayoutMk cId="3191366092" sldId="2147483663"/>
          </pc:sldLayoutMkLst>
        </pc:sldLayoutChg>
        <pc:sldLayoutChg chg="add">
          <pc:chgData name="Edgar Baravie" userId="245fb17b3142e681" providerId="LiveId" clId="{0BE55E43-B39D-4E6B-BC7A-1002BE386622}" dt="2023-03-15T19:47:05.408" v="84" actId="26606"/>
          <pc:sldLayoutMkLst>
            <pc:docMk/>
            <pc:sldMasterMk cId="2688273713" sldId="2147483673"/>
            <pc:sldLayoutMk cId="2599440695" sldId="2147483664"/>
          </pc:sldLayoutMkLst>
        </pc:sldLayoutChg>
        <pc:sldLayoutChg chg="add">
          <pc:chgData name="Edgar Baravie" userId="245fb17b3142e681" providerId="LiveId" clId="{0BE55E43-B39D-4E6B-BC7A-1002BE386622}" dt="2023-03-15T19:47:05.408" v="84" actId="26606"/>
          <pc:sldLayoutMkLst>
            <pc:docMk/>
            <pc:sldMasterMk cId="2688273713" sldId="2147483673"/>
            <pc:sldLayoutMk cId="664196551" sldId="2147483665"/>
          </pc:sldLayoutMkLst>
        </pc:sldLayoutChg>
        <pc:sldLayoutChg chg="add">
          <pc:chgData name="Edgar Baravie" userId="245fb17b3142e681" providerId="LiveId" clId="{0BE55E43-B39D-4E6B-BC7A-1002BE386622}" dt="2023-03-15T19:47:05.408" v="84" actId="26606"/>
          <pc:sldLayoutMkLst>
            <pc:docMk/>
            <pc:sldMasterMk cId="2688273713" sldId="2147483673"/>
            <pc:sldLayoutMk cId="1284018881" sldId="2147483666"/>
          </pc:sldLayoutMkLst>
        </pc:sldLayoutChg>
        <pc:sldLayoutChg chg="add">
          <pc:chgData name="Edgar Baravie" userId="245fb17b3142e681" providerId="LiveId" clId="{0BE55E43-B39D-4E6B-BC7A-1002BE386622}" dt="2023-03-15T19:47:05.408" v="84" actId="26606"/>
          <pc:sldLayoutMkLst>
            <pc:docMk/>
            <pc:sldMasterMk cId="2688273713" sldId="2147483673"/>
            <pc:sldLayoutMk cId="3410755374" sldId="2147483667"/>
          </pc:sldLayoutMkLst>
        </pc:sldLayoutChg>
        <pc:sldLayoutChg chg="add">
          <pc:chgData name="Edgar Baravie" userId="245fb17b3142e681" providerId="LiveId" clId="{0BE55E43-B39D-4E6B-BC7A-1002BE386622}" dt="2023-03-15T19:47:05.408" v="84" actId="26606"/>
          <pc:sldLayoutMkLst>
            <pc:docMk/>
            <pc:sldMasterMk cId="2688273713" sldId="2147483673"/>
            <pc:sldLayoutMk cId="1213958638" sldId="2147483668"/>
          </pc:sldLayoutMkLst>
        </pc:sldLayoutChg>
        <pc:sldLayoutChg chg="add">
          <pc:chgData name="Edgar Baravie" userId="245fb17b3142e681" providerId="LiveId" clId="{0BE55E43-B39D-4E6B-BC7A-1002BE386622}" dt="2023-03-15T19:47:05.408" v="84" actId="26606"/>
          <pc:sldLayoutMkLst>
            <pc:docMk/>
            <pc:sldMasterMk cId="2688273713" sldId="2147483673"/>
            <pc:sldLayoutMk cId="935340507" sldId="2147483669"/>
          </pc:sldLayoutMkLst>
        </pc:sldLayoutChg>
        <pc:sldLayoutChg chg="add">
          <pc:chgData name="Edgar Baravie" userId="245fb17b3142e681" providerId="LiveId" clId="{0BE55E43-B39D-4E6B-BC7A-1002BE386622}" dt="2023-03-15T19:47:05.408" v="84" actId="26606"/>
          <pc:sldLayoutMkLst>
            <pc:docMk/>
            <pc:sldMasterMk cId="2688273713" sldId="2147483673"/>
            <pc:sldLayoutMk cId="28740273" sldId="2147483670"/>
          </pc:sldLayoutMkLst>
        </pc:sldLayoutChg>
        <pc:sldLayoutChg chg="add">
          <pc:chgData name="Edgar Baravie" userId="245fb17b3142e681" providerId="LiveId" clId="{0BE55E43-B39D-4E6B-BC7A-1002BE386622}" dt="2023-03-15T19:47:05.408" v="84" actId="26606"/>
          <pc:sldLayoutMkLst>
            <pc:docMk/>
            <pc:sldMasterMk cId="2688273713" sldId="2147483673"/>
            <pc:sldLayoutMk cId="3122163168" sldId="2147483671"/>
          </pc:sldLayoutMkLst>
        </pc:sldLayoutChg>
        <pc:sldLayoutChg chg="add">
          <pc:chgData name="Edgar Baravie" userId="245fb17b3142e681" providerId="LiveId" clId="{0BE55E43-B39D-4E6B-BC7A-1002BE386622}" dt="2023-03-15T19:47:05.408" v="84" actId="26606"/>
          <pc:sldLayoutMkLst>
            <pc:docMk/>
            <pc:sldMasterMk cId="2688273713" sldId="2147483673"/>
            <pc:sldLayoutMk cId="4134335163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5A5E1-7007-47D5-A67F-2713385519F1}" type="datetimeFigureOut">
              <a:rPr lang="nl-NL" smtClean="0"/>
              <a:t>16-3-2023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58C11-2A05-429D-8836-BFE329119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12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58C11-2A05-429D-8836-BFE329119B5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587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34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1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5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6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33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0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5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4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9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7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2" Type="http://schemas.openxmlformats.org/officeDocument/2006/relationships/hyperlink" Target="https://www.youtube.com/watch?v=4jakCV5JYx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inscp.net/eng/downloa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">
            <a:extLst>
              <a:ext uri="{FF2B5EF4-FFF2-40B4-BE49-F238E27FC236}">
                <a16:creationId xmlns:a16="http://schemas.microsoft.com/office/drawing/2014/main" id="{19B5AE7A-60F1-4856-738E-6346B66AD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r="883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6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Main Horizontal Connector">
            <a:extLst>
              <a:ext uri="{FF2B5EF4-FFF2-40B4-BE49-F238E27FC236}">
                <a16:creationId xmlns:a16="http://schemas.microsoft.com/office/drawing/2014/main" id="{AE3D1161-F2DF-43A9-8376-3DB1403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6AAF7656-D107-4BF1-7641-7B64768DD327}"/>
              </a:ext>
            </a:extLst>
          </p:cNvPr>
          <p:cNvSpPr txBox="1"/>
          <p:nvPr/>
        </p:nvSpPr>
        <p:spPr>
          <a:xfrm>
            <a:off x="2340632" y="167464"/>
            <a:ext cx="67060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0" dirty="0"/>
              <a:t>SSH</a:t>
            </a:r>
          </a:p>
          <a:p>
            <a:pPr algn="ctr"/>
            <a:r>
              <a:rPr lang="nl-NL" sz="8000" dirty="0"/>
              <a:t>Cheat sheet</a:t>
            </a:r>
          </a:p>
          <a:p>
            <a:pPr algn="ctr"/>
            <a:r>
              <a:rPr lang="nl-NL" sz="8000" dirty="0"/>
              <a:t>Guide</a:t>
            </a:r>
          </a:p>
        </p:txBody>
      </p:sp>
      <p:pic>
        <p:nvPicPr>
          <p:cNvPr id="1030" name="Picture 6" descr="Linux - Wikipedia">
            <a:extLst>
              <a:ext uri="{FF2B5EF4-FFF2-40B4-BE49-F238E27FC236}">
                <a16:creationId xmlns:a16="http://schemas.microsoft.com/office/drawing/2014/main" id="{32E2A2F1-031C-12C9-F646-56DBB3637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272" y="570241"/>
            <a:ext cx="3175993" cy="376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uTTY - Wikipedia">
            <a:extLst>
              <a:ext uri="{FF2B5EF4-FFF2-40B4-BE49-F238E27FC236}">
                <a16:creationId xmlns:a16="http://schemas.microsoft.com/office/drawing/2014/main" id="{4D427101-ED20-AAF9-C0EB-9EA402F1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5" y="722143"/>
            <a:ext cx="2706857" cy="27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icada 3301: An Internet Mystery - YouTube">
            <a:extLst>
              <a:ext uri="{FF2B5EF4-FFF2-40B4-BE49-F238E27FC236}">
                <a16:creationId xmlns:a16="http://schemas.microsoft.com/office/drawing/2014/main" id="{FD0E4D70-6520-35F1-AAF3-DF9E5B206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41" y="3785652"/>
            <a:ext cx="4432289" cy="24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45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51F96-2CEE-E109-E3D7-AE28B5A2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Negotiate</a:t>
            </a:r>
            <a:r>
              <a:rPr lang="nl-NL" dirty="0"/>
              <a:t> parameters </a:t>
            </a:r>
            <a:r>
              <a:rPr lang="nl-NL" dirty="0" err="1"/>
              <a:t>and</a:t>
            </a:r>
            <a:r>
              <a:rPr lang="nl-NL" dirty="0"/>
              <a:t> open secure </a:t>
            </a:r>
            <a:r>
              <a:rPr lang="nl-NL" dirty="0" err="1"/>
              <a:t>channel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BCCCAE-729F-128E-8742-4D800448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DE7B899-FAD0-F4E7-106D-A6A0A73C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83" y="4281483"/>
            <a:ext cx="4819650" cy="15621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73D8E0A-4DC8-15BB-842C-7A67073FD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77" y="1878345"/>
            <a:ext cx="7400475" cy="27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7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63958-0493-6EA2-4625-F66C375F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User login </a:t>
            </a:r>
            <a:r>
              <a:rPr lang="nl-NL" dirty="0" err="1"/>
              <a:t>to</a:t>
            </a:r>
            <a:r>
              <a:rPr lang="nl-NL" dirty="0"/>
              <a:t> server host operating system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34AEF0-9461-1782-C892-036B9F44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4730823-3974-9ED2-0999-216A92D3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79" y="4281483"/>
            <a:ext cx="4819650" cy="15621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0AB426F-E8DD-F8A4-8A2A-DE3A799F1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3" y="1863354"/>
            <a:ext cx="7905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4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0C789-333E-7C03-6DA3-490AC368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login </a:t>
            </a:r>
            <a:r>
              <a:rPr lang="nl-NL" dirty="0" err="1"/>
              <a:t>with</a:t>
            </a:r>
            <a:r>
              <a:rPr lang="nl-NL" dirty="0"/>
              <a:t> SSH without password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6AAA80-72DF-6839-684B-AC0214BA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https://www.youtube.com/watch?v=4jakCV5JYx0</a:t>
            </a:r>
            <a:endParaRPr lang="nl-NL" dirty="0"/>
          </a:p>
          <a:p>
            <a:r>
              <a:rPr lang="nl-NL" dirty="0">
                <a:hlinkClick r:id="rId3"/>
              </a:rPr>
              <a:t>https://www.chiark.greenend.org.uk/~sgtatham/putty/latest.html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32513C5-65BC-D3ED-BB38-71AB642BF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575" y="1425297"/>
            <a:ext cx="5200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5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918BC-84C3-6DC7-5603-653E1236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E54240-0563-3C61-99E6-1C62224A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A492CB2-9CF5-71AC-1C53-0AE65AF3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00" y="378763"/>
            <a:ext cx="5667375" cy="44291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7966D75-C1B8-1EFA-26C8-65FFCAEC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75" y="378763"/>
            <a:ext cx="5315863" cy="421173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75AA4E4-07B4-945C-39AB-E34E616E9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080" y="5314945"/>
            <a:ext cx="8848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0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26FB9-9BF8-42E0-2269-F8BE706E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38849B-55E9-32B3-1033-0A48CA734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Save without password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2C5806-0E6B-9917-33CF-CE1BC625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88" y="896595"/>
            <a:ext cx="5572125" cy="36861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81CC13F-5E06-C82E-6153-5359F25E1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73" y="5295568"/>
            <a:ext cx="88963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2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48D01-4071-3512-FBB6-722428D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284FFF5-9FCE-B079-A840-51D4D13C8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04" y="552782"/>
            <a:ext cx="7986653" cy="1765166"/>
          </a:xfr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6102D37-36A1-C86F-E935-29442C85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2551684"/>
            <a:ext cx="5019675" cy="31432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E675CC66-06C1-678C-F6AB-B6C53004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3019093"/>
            <a:ext cx="118681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2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E6EB9-4DE2-E243-45B6-72009615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A467AE-D161-CED0-9F3A-7EB1ABCA5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6AEC8B6-95C3-6F29-1342-537C5E51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78" y="1393155"/>
            <a:ext cx="6058359" cy="407168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BCC9764-6B34-CC06-3B81-805035EE8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32" y="1595433"/>
            <a:ext cx="43338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1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3AE7B-6300-DECA-437C-3656099E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531AE3-4D91-FFC8-053B-B9491D8D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2F865E4-7B4E-5E65-348E-27173EC1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404937"/>
            <a:ext cx="63531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2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27027-F912-9321-06AD-E8156B07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 </a:t>
            </a:r>
            <a:r>
              <a:rPr lang="nl-NL" dirty="0" err="1"/>
              <a:t>requisites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9B46173-0897-28C4-724F-D86C642A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2096199"/>
            <a:ext cx="4923106" cy="31546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D283375-EE4F-A833-D4AE-696DACCDA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0" y="2120546"/>
            <a:ext cx="5044314" cy="3277456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48C1EC8-E5BD-43E2-5C14-6AA8F5579F0D}"/>
              </a:ext>
            </a:extLst>
          </p:cNvPr>
          <p:cNvSpPr txBox="1"/>
          <p:nvPr/>
        </p:nvSpPr>
        <p:spPr>
          <a:xfrm>
            <a:off x="661182" y="5627077"/>
            <a:ext cx="50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u="sng" dirty="0"/>
              <a:t>Ubuntu </a:t>
            </a:r>
            <a:r>
              <a:rPr lang="nl-NL" b="1" u="sng" dirty="0" err="1"/>
              <a:t>used</a:t>
            </a:r>
            <a:r>
              <a:rPr lang="nl-NL" b="1" u="sng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0052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BAD08-30E2-0843-937A-E5BE7E21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SSH server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0C7145-D0FC-D442-7401-7AC94C00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Commands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terminal:</a:t>
            </a:r>
          </a:p>
          <a:p>
            <a:pPr marL="0" indent="0">
              <a:buNone/>
            </a:pPr>
            <a:r>
              <a:rPr lang="nl-NL" dirty="0" err="1"/>
              <a:t>sudo</a:t>
            </a:r>
            <a:r>
              <a:rPr lang="nl-NL" dirty="0"/>
              <a:t> </a:t>
            </a:r>
            <a:r>
              <a:rPr lang="nl-NL" dirty="0" err="1"/>
              <a:t>apt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openssh</a:t>
            </a:r>
            <a:r>
              <a:rPr lang="nl-NL" dirty="0"/>
              <a:t>-server</a:t>
            </a:r>
          </a:p>
          <a:p>
            <a:pPr marL="0" indent="0">
              <a:buNone/>
            </a:pPr>
            <a:r>
              <a:rPr lang="nl-NL" dirty="0" err="1"/>
              <a:t>sudo</a:t>
            </a:r>
            <a:r>
              <a:rPr lang="nl-NL" dirty="0"/>
              <a:t> </a:t>
            </a:r>
            <a:r>
              <a:rPr lang="nl-NL" dirty="0" err="1"/>
              <a:t>systemctl</a:t>
            </a:r>
            <a:r>
              <a:rPr lang="nl-NL" dirty="0"/>
              <a:t> status </a:t>
            </a:r>
            <a:r>
              <a:rPr lang="nl-NL" dirty="0" err="1"/>
              <a:t>ssh.service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sudo</a:t>
            </a:r>
            <a:r>
              <a:rPr lang="nl-NL" dirty="0"/>
              <a:t> </a:t>
            </a:r>
            <a:r>
              <a:rPr lang="nl-NL" dirty="0" err="1"/>
              <a:t>nano</a:t>
            </a:r>
            <a:r>
              <a:rPr lang="nl-NL" dirty="0"/>
              <a:t> /</a:t>
            </a:r>
            <a:r>
              <a:rPr lang="nl-NL" dirty="0" err="1"/>
              <a:t>etc</a:t>
            </a:r>
            <a:r>
              <a:rPr lang="nl-NL" dirty="0"/>
              <a:t>/</a:t>
            </a:r>
            <a:r>
              <a:rPr lang="nl-NL" dirty="0" err="1"/>
              <a:t>ssh</a:t>
            </a:r>
            <a:r>
              <a:rPr lang="nl-NL" dirty="0"/>
              <a:t>/</a:t>
            </a:r>
            <a:r>
              <a:rPr lang="nl-NL" dirty="0" err="1"/>
              <a:t>sshd_config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   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2E8B74B-4375-118A-6D9B-84313531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748" y="436116"/>
            <a:ext cx="6924675" cy="35337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856C157-BC0E-BB29-76F8-8AE454D12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748" y="3758654"/>
            <a:ext cx="5951630" cy="27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7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B0BF1-4B4A-65FF-CC91-94466D47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PuTTY</a:t>
            </a:r>
            <a:r>
              <a:rPr lang="nl-NL" dirty="0"/>
              <a:t> </a:t>
            </a:r>
            <a:r>
              <a:rPr lang="nl-NL" dirty="0" err="1"/>
              <a:t>ssh</a:t>
            </a:r>
            <a:r>
              <a:rPr lang="nl-NL" dirty="0"/>
              <a:t> client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AEBF66-BA72-602F-C64C-1256C0388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3" y="1922661"/>
            <a:ext cx="9489000" cy="3747384"/>
          </a:xfrm>
        </p:spPr>
        <p:txBody>
          <a:bodyPr/>
          <a:lstStyle/>
          <a:p>
            <a:r>
              <a:rPr lang="nl-NL" dirty="0"/>
              <a:t>SSH</a:t>
            </a:r>
          </a:p>
          <a:p>
            <a:r>
              <a:rPr lang="nl-NL" dirty="0"/>
              <a:t>Download </a:t>
            </a:r>
            <a:r>
              <a:rPr lang="nl-NL" dirty="0" err="1"/>
              <a:t>PuTTY</a:t>
            </a:r>
            <a:r>
              <a:rPr lang="nl-NL" dirty="0"/>
              <a:t> Client: </a:t>
            </a:r>
            <a:r>
              <a:rPr lang="nl-NL" dirty="0">
                <a:hlinkClick r:id="rId2"/>
              </a:rPr>
              <a:t>https://www.chiark.greenend.org.uk/~sgtatham/putty/latest.html</a:t>
            </a:r>
            <a:endParaRPr lang="nl-NL" dirty="0"/>
          </a:p>
          <a:p>
            <a:r>
              <a:rPr lang="nl-NL" dirty="0"/>
              <a:t>Check </a:t>
            </a:r>
            <a:r>
              <a:rPr lang="nl-NL" dirty="0" err="1"/>
              <a:t>ip-address</a:t>
            </a:r>
            <a:r>
              <a:rPr lang="nl-NL" dirty="0"/>
              <a:t> of </a:t>
            </a:r>
            <a:r>
              <a:rPr lang="nl-NL" dirty="0" err="1"/>
              <a:t>linux</a:t>
            </a:r>
            <a:r>
              <a:rPr lang="nl-NL" dirty="0"/>
              <a:t> machine (</a:t>
            </a:r>
            <a:r>
              <a:rPr lang="nl-NL" dirty="0" err="1"/>
              <a:t>ifconfig</a:t>
            </a:r>
            <a:r>
              <a:rPr lang="nl-NL" dirty="0"/>
              <a:t> in terminal)</a:t>
            </a:r>
          </a:p>
          <a:p>
            <a:r>
              <a:rPr lang="nl-NL" dirty="0"/>
              <a:t>Input correct </a:t>
            </a:r>
            <a:r>
              <a:rPr lang="nl-NL" dirty="0" err="1"/>
              <a:t>settings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connect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SSH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9F26D8-79E3-E3F9-D5A4-89E52B3A6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27" y="78644"/>
            <a:ext cx="4901086" cy="227383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4B9FC18-DF14-2D74-35C3-22E599B3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945" y="3997152"/>
            <a:ext cx="9999406" cy="27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6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F2422-C582-13B5-BCF8-18EBF85E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AFAFAC-529B-F0C0-A22B-BE36363F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38F2FD-3170-1692-0181-E404A3AB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78" y="436899"/>
            <a:ext cx="8572348" cy="58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6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C8457-C24B-5A42-98DB-0E091B9C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Copy files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linux</a:t>
            </a:r>
            <a:r>
              <a:rPr lang="nl-NL" dirty="0"/>
              <a:t> machine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8021F1-EB00-8982-80F8-28F77ED6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WinSCP</a:t>
            </a:r>
            <a:r>
              <a:rPr lang="nl-NL" dirty="0"/>
              <a:t>: </a:t>
            </a:r>
            <a:r>
              <a:rPr lang="nl-NL" dirty="0">
                <a:hlinkClick r:id="rId2"/>
              </a:rPr>
              <a:t>https://winscp.net/eng/download.php</a:t>
            </a:r>
            <a:endParaRPr lang="nl-NL" dirty="0"/>
          </a:p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F628BE0-C6D3-2A68-E0B1-25D0A78D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613" y="1589649"/>
            <a:ext cx="5090139" cy="304846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C9801F5-5637-AFF6-ADBD-FBBB8FDBF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9" y="3385529"/>
            <a:ext cx="5090139" cy="25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6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462E7-5C2B-A832-B8DC-45CBF10A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Wireshark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500971-F5F6-9423-4131-43B9C2EED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 SSH,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Telnet 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A21EAC-8071-B834-9563-32B72C3E5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98" y="4125058"/>
            <a:ext cx="48196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8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F179B-97A4-7B5A-3538-51BC3C1A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Client </a:t>
            </a:r>
            <a:r>
              <a:rPr lang="nl-NL" dirty="0" err="1"/>
              <a:t>initiates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connection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contacting</a:t>
            </a:r>
            <a:r>
              <a:rPr lang="nl-NL" dirty="0"/>
              <a:t> server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1307B7-7F3E-7778-22B8-9E6437449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F115BE8-A6AE-41F2-D6DF-590EA92E8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08" y="2096199"/>
            <a:ext cx="4819650" cy="15621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E336A98-C995-35C0-C691-2C9E2C647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43" y="1215563"/>
            <a:ext cx="5023705" cy="32913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B0CE118-FBF3-F6F4-F225-F337D7D1D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322" y="4490434"/>
            <a:ext cx="8285871" cy="13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1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2DB1F-224A-F0C6-D803-0DF169A7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</a:t>
            </a:r>
            <a:r>
              <a:rPr lang="nl-NL" dirty="0" err="1"/>
              <a:t>sends</a:t>
            </a:r>
            <a:r>
              <a:rPr lang="nl-NL" dirty="0"/>
              <a:t> server public </a:t>
            </a:r>
            <a:r>
              <a:rPr lang="nl-NL" dirty="0" err="1"/>
              <a:t>key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21ABF83-91BD-104E-81B7-2C722B324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662" y="4313909"/>
            <a:ext cx="4819650" cy="1562100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4F5E5AF-E76F-E487-027E-7F9AAE46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36" y="1887850"/>
            <a:ext cx="10835627" cy="17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05155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185</Words>
  <Application>Microsoft Office PowerPoint</Application>
  <PresentationFormat>Breedbeeld</PresentationFormat>
  <Paragraphs>31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Elephant</vt:lpstr>
      <vt:lpstr>Univers Condensed</vt:lpstr>
      <vt:lpstr>MimeoVTI</vt:lpstr>
      <vt:lpstr>PowerPoint-presentatie</vt:lpstr>
      <vt:lpstr>Pre requisites</vt:lpstr>
      <vt:lpstr>SSH server</vt:lpstr>
      <vt:lpstr>PuTTY ssh client</vt:lpstr>
      <vt:lpstr>PowerPoint-presentatie</vt:lpstr>
      <vt:lpstr>Copy files to linux machine</vt:lpstr>
      <vt:lpstr>Wireshark</vt:lpstr>
      <vt:lpstr>1. Client initiates the connection by contacting server</vt:lpstr>
      <vt:lpstr>2. sends server public key</vt:lpstr>
      <vt:lpstr>3. Negotiate parameters and open secure channel</vt:lpstr>
      <vt:lpstr>4. User login to server host operating system</vt:lpstr>
      <vt:lpstr>How to login with SSH without password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Edgar Baravie</dc:creator>
  <cp:lastModifiedBy>Edgar Baravie</cp:lastModifiedBy>
  <cp:revision>2</cp:revision>
  <dcterms:created xsi:type="dcterms:W3CDTF">2023-03-15T19:37:48Z</dcterms:created>
  <dcterms:modified xsi:type="dcterms:W3CDTF">2023-03-16T13:51:38Z</dcterms:modified>
</cp:coreProperties>
</file>