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>
                <a:latin typeface="+mj-ea"/>
                <a:ea typeface="+mj-ea"/>
              </a:rPr>
              <a:t>5</a:t>
            </a:r>
            <a:r>
              <a:rPr lang="ko-KR" altLang="en-US" sz="400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함수와 이벤트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함수란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98E07-EC16-4AEB-B97D-DF2D6ACE72EE}"/>
              </a:ext>
            </a:extLst>
          </p:cNvPr>
          <p:cNvSpPr txBox="1"/>
          <p:nvPr/>
        </p:nvSpPr>
        <p:spPr>
          <a:xfrm>
            <a:off x="992038" y="1049336"/>
            <a:ext cx="9211236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</a:t>
            </a:r>
            <a:r>
              <a:rPr kumimoji="1" lang="en-US" altLang="ko-KR" sz="2000" b="1" dirty="0"/>
              <a:t>(function)</a:t>
            </a:r>
            <a:r>
              <a:rPr kumimoji="1" lang="ko-KR" altLang="en-US" sz="2000" b="1" dirty="0"/>
              <a:t>를 사용하면 무엇이 좋을까</a:t>
            </a:r>
            <a:r>
              <a:rPr kumimoji="1" lang="en-US" altLang="ko-KR" sz="2000" b="1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각 명령의 시작과 끝을 명확하게 구별할 수 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함수에 별도의 이름을 붙이면 같은 기능이 필요할 때마다 해당 함수를 실행할 수 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F715F-A904-4C4C-9C71-FE54D70B9FDD}"/>
              </a:ext>
            </a:extLst>
          </p:cNvPr>
          <p:cNvSpPr txBox="1"/>
          <p:nvPr/>
        </p:nvSpPr>
        <p:spPr>
          <a:xfrm>
            <a:off x="1006836" y="2708135"/>
            <a:ext cx="9211236" cy="133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 선언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함수 정의</a:t>
            </a:r>
            <a:r>
              <a:rPr kumimoji="1" lang="en-US" altLang="ko-KR" sz="2000" b="1" dirty="0"/>
              <a:t>)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함수가 어떤 명령을 처리해야 할지 미리 알려주는 것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function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예약어를</a:t>
            </a:r>
            <a:r>
              <a:rPr kumimoji="1" lang="ko-KR" altLang="en-US" dirty="0"/>
              <a:t>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{</a:t>
            </a:r>
            <a:r>
              <a:rPr kumimoji="1" lang="ko-KR" altLang="en-US" dirty="0"/>
              <a:t> </a:t>
            </a:r>
            <a:r>
              <a:rPr kumimoji="1" lang="en-US" altLang="ko-KR" dirty="0"/>
              <a:t>}</a:t>
            </a:r>
            <a:r>
              <a:rPr kumimoji="1" lang="ko-KR" altLang="en-US" dirty="0"/>
              <a:t> 안에 실행할 명령을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6DB66-E42A-47A4-B184-81452A52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59" y="2708135"/>
            <a:ext cx="3566909" cy="1331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A1DE15-0FF2-4321-8B32-BCC4339460F0}"/>
              </a:ext>
            </a:extLst>
          </p:cNvPr>
          <p:cNvSpPr txBox="1"/>
          <p:nvPr/>
        </p:nvSpPr>
        <p:spPr>
          <a:xfrm>
            <a:off x="1006836" y="4481370"/>
            <a:ext cx="9211236" cy="91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함수 호출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함수 실행</a:t>
            </a:r>
            <a:r>
              <a:rPr kumimoji="1" lang="en-US" altLang="ko-KR" sz="2000" b="1" dirty="0"/>
              <a:t>)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함수 이름을 사용해 함수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B0CF01-D447-4DAA-9F64-D80DFE09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49" y="4507009"/>
            <a:ext cx="2602855" cy="795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함수란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A7CEE-BD37-4229-9DF0-D03A25455853}"/>
              </a:ext>
            </a:extLst>
          </p:cNvPr>
          <p:cNvSpPr txBox="1"/>
          <p:nvPr/>
        </p:nvSpPr>
        <p:spPr>
          <a:xfrm>
            <a:off x="999334" y="1052736"/>
            <a:ext cx="7118231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매개변수</a:t>
            </a:r>
            <a:r>
              <a:rPr kumimoji="1" lang="en-US" altLang="ko-KR" sz="2000" b="1" dirty="0"/>
              <a:t>(parameter), </a:t>
            </a:r>
            <a:r>
              <a:rPr kumimoji="1" lang="ko-KR" altLang="en-US" sz="2000" b="1" dirty="0" err="1"/>
              <a:t>인자값</a:t>
            </a:r>
            <a:r>
              <a:rPr kumimoji="1" lang="en-US" altLang="ko-KR" sz="2000" b="1" dirty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함수를 실행하기 위해 필요하다고 지정하는 값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선언할 때 함수 이름 옆의 괄호 안에 매개변수 이름을 넣음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12AD8F-955A-4B9C-BEF5-FD275828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571" y="1363303"/>
            <a:ext cx="3212148" cy="1021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0249CA-A9C1-4AAB-961F-6D76CB6BDD5D}"/>
              </a:ext>
            </a:extLst>
          </p:cNvPr>
          <p:cNvSpPr txBox="1"/>
          <p:nvPr/>
        </p:nvSpPr>
        <p:spPr>
          <a:xfrm>
            <a:off x="999334" y="2629792"/>
            <a:ext cx="7118231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인수</a:t>
            </a:r>
            <a:r>
              <a:rPr kumimoji="1" lang="en-US" altLang="ko-KR" sz="2000" b="1" dirty="0"/>
              <a:t>(argument)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실행하기 위해 필요하다고 지정하는 값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실행할 때 매개변수로 넘겨주는 값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FDF655-397A-46C4-AA9D-A2568F91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571" y="3004255"/>
            <a:ext cx="2272278" cy="685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3457A-E69F-4E7F-A77D-60E0CE392489}"/>
              </a:ext>
            </a:extLst>
          </p:cNvPr>
          <p:cNvSpPr txBox="1"/>
          <p:nvPr/>
        </p:nvSpPr>
        <p:spPr>
          <a:xfrm>
            <a:off x="999334" y="4273904"/>
            <a:ext cx="7118231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return</a:t>
            </a:r>
            <a:r>
              <a:rPr kumimoji="1" lang="ko-KR" altLang="en-US" sz="2000" b="1" dirty="0"/>
              <a:t> 문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함수를 실행한 결과값을 함수 밖으로 넘기는 문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반환된 값은 함수를 호출한 곳으로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변수의 적용 범위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2961-C123-42D8-9A61-FE6B14571312}"/>
              </a:ext>
            </a:extLst>
          </p:cNvPr>
          <p:cNvSpPr txBox="1"/>
          <p:nvPr/>
        </p:nvSpPr>
        <p:spPr>
          <a:xfrm>
            <a:off x="999334" y="1052736"/>
            <a:ext cx="7118231" cy="507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스코프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(scope)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변수를 선언하고 사용할 때 변수가 적용되는 범위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지역 변수</a:t>
            </a:r>
            <a:r>
              <a:rPr lang="en-US" altLang="ko-KR" b="1" dirty="0"/>
              <a:t>(local variable)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변수를 선언한 함수에서만 사용할 수 있는 변수 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 안에서 변수를 선언할 때 </a:t>
            </a:r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전역 변수</a:t>
            </a:r>
            <a:r>
              <a:rPr lang="en-US" altLang="ko-KR" b="1" dirty="0"/>
              <a:t>(global variable)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스크립트 소스 전체에서 사용할 수 있는 변수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 밖이라면 </a:t>
            </a:r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사용해서 변수 선언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 내에서 전역 변수를 선언하려면 </a:t>
            </a:r>
            <a:r>
              <a:rPr lang="en-US" altLang="ko-KR" u="sng" dirty="0">
                <a:solidFill>
                  <a:srgbClr val="FF0000"/>
                </a:solidFill>
              </a:rPr>
              <a:t>var</a:t>
            </a:r>
            <a:r>
              <a:rPr lang="ko-KR" altLang="en-US" u="sng" dirty="0">
                <a:solidFill>
                  <a:srgbClr val="FF0000"/>
                </a:solidFill>
              </a:rPr>
              <a:t> </a:t>
            </a:r>
            <a:r>
              <a:rPr lang="ko-KR" altLang="en-US" u="sng" dirty="0" err="1">
                <a:solidFill>
                  <a:srgbClr val="FF0000"/>
                </a:solidFill>
              </a:rPr>
              <a:t>예약어</a:t>
            </a:r>
            <a:r>
              <a:rPr lang="ko-KR" altLang="en-US" u="sng" dirty="0">
                <a:solidFill>
                  <a:srgbClr val="FF0000"/>
                </a:solidFill>
              </a:rPr>
              <a:t> 없이 선언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1547C2-39C4-4849-BA48-F544A6C7E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" b="8380"/>
          <a:stretch/>
        </p:blipFill>
        <p:spPr>
          <a:xfrm>
            <a:off x="6288764" y="2276872"/>
            <a:ext cx="3657601" cy="17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익명 함수와 즉시 실행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19CD7-BED2-49F1-9490-560D45EDA265}"/>
              </a:ext>
            </a:extLst>
          </p:cNvPr>
          <p:cNvSpPr txBox="1"/>
          <p:nvPr/>
        </p:nvSpPr>
        <p:spPr>
          <a:xfrm>
            <a:off x="1003024" y="1052736"/>
            <a:ext cx="9894063" cy="216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익명 함수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무명 함수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anonymous function)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이름이 없는 함수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 자체가 ‘식</a:t>
            </a:r>
            <a:r>
              <a:rPr lang="en-US" altLang="ko-KR" dirty="0"/>
              <a:t>(Expression)</a:t>
            </a:r>
            <a:r>
              <a:rPr lang="ko-KR" altLang="en-US" dirty="0"/>
              <a:t>’이기 때문에 함수를 변수에 할당하거나 다른 함수의 매개변수로 사용할 수도 있음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36C2AA-7C0F-452C-9CD9-80EF1E9E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61" y="2869733"/>
            <a:ext cx="5047271" cy="12166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0BAC41-B4DE-4626-86C1-D85376A5D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58"/>
          <a:stretch/>
        </p:blipFill>
        <p:spPr>
          <a:xfrm>
            <a:off x="1336761" y="3940529"/>
            <a:ext cx="5047271" cy="12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익명 함수와 즉시 실행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FA347-43B1-4260-B2F8-F460212C7FBE}"/>
              </a:ext>
            </a:extLst>
          </p:cNvPr>
          <p:cNvSpPr txBox="1"/>
          <p:nvPr/>
        </p:nvSpPr>
        <p:spPr>
          <a:xfrm>
            <a:off x="991832" y="1052736"/>
            <a:ext cx="9894063" cy="174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즉시 실행 함수</a:t>
            </a:r>
            <a:endParaRPr kumimoji="1"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함수를 정의함과 동시에 실행하는 함수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즉시 실행 함수는 변수에 할당할 수 있고</a:t>
            </a:r>
            <a:r>
              <a:rPr lang="en-US" altLang="ko-KR" dirty="0"/>
              <a:t>, </a:t>
            </a:r>
            <a:r>
              <a:rPr lang="ko-KR" altLang="en-US" dirty="0"/>
              <a:t>함수에서 반환하는 값을 변수에 할당할 수도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6DBA3D-CC9E-48A9-A057-96C264DE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53" y="3152771"/>
            <a:ext cx="4120412" cy="12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이벤트</a:t>
            </a:r>
            <a:r>
              <a:rPr lang="en-US" altLang="ko-KR" sz="2800" b="1" dirty="0">
                <a:latin typeface="+mj-ea"/>
              </a:rPr>
              <a:t>(event)</a:t>
            </a:r>
            <a:r>
              <a:rPr lang="ko-KR" altLang="en-US" sz="2800" b="1" dirty="0">
                <a:latin typeface="+mj-ea"/>
              </a:rPr>
              <a:t>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B4830-CCDD-4E04-88EA-C2EC85EBA298}"/>
              </a:ext>
            </a:extLst>
          </p:cNvPr>
          <p:cNvSpPr txBox="1"/>
          <p:nvPr/>
        </p:nvSpPr>
        <p:spPr>
          <a:xfrm>
            <a:off x="999783" y="1052736"/>
            <a:ext cx="9894063" cy="216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이벤트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(event)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란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웹 브라우저나 사용자가 행하는 동작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웹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요소를 클릭을 </a:t>
            </a:r>
            <a:r>
              <a:rPr lang="ko-KR" altLang="en-US" dirty="0" err="1">
                <a:solidFill>
                  <a:srgbClr val="FF0000"/>
                </a:solidFill>
              </a:rPr>
              <a:t>한다던지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마우스가 </a:t>
            </a:r>
            <a:r>
              <a:rPr lang="ko-KR" altLang="en-US" dirty="0" err="1">
                <a:solidFill>
                  <a:srgbClr val="FF0000"/>
                </a:solidFill>
              </a:rPr>
              <a:t>이동한다던지</a:t>
            </a:r>
            <a:r>
              <a:rPr lang="ko-KR" altLang="en-US" dirty="0">
                <a:solidFill>
                  <a:srgbClr val="FF0000"/>
                </a:solidFill>
              </a:rPr>
              <a:t> 등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사용자가 웹 문서 영역을 벗어나 하는 동작은 이벤트가 아님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</a:t>
            </a:r>
            <a:r>
              <a:rPr lang="ko-KR" altLang="en-US" dirty="0"/>
              <a:t> 브라우저 창의 제목 표시줄 클릭</a:t>
            </a:r>
            <a:r>
              <a:rPr lang="en-US" altLang="ko-KR" dirty="0"/>
              <a:t>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871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이벤트</a:t>
            </a:r>
            <a:r>
              <a:rPr lang="en-US" altLang="ko-KR" sz="2800" b="1" dirty="0">
                <a:latin typeface="+mj-ea"/>
              </a:rPr>
              <a:t>(event)</a:t>
            </a:r>
            <a:r>
              <a:rPr lang="ko-KR" altLang="en-US" sz="2800" b="1" dirty="0">
                <a:latin typeface="+mj-ea"/>
              </a:rPr>
              <a:t>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20F44-AC64-426C-8379-1CE24F5F4E55}"/>
              </a:ext>
            </a:extLst>
          </p:cNvPr>
          <p:cNvSpPr txBox="1"/>
          <p:nvPr/>
        </p:nvSpPr>
        <p:spPr>
          <a:xfrm>
            <a:off x="987377" y="1065094"/>
            <a:ext cx="4044592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>
                <a:latin typeface="Malgun Gothic" panose="020B0503020000020004" pitchFamily="34" charset="-127"/>
                <a:ea typeface="Malgun Gothic" panose="020B0503020000020004" pitchFamily="34" charset="-127"/>
              </a:rPr>
              <a:t>마우스 이벤트</a:t>
            </a:r>
            <a:endParaRPr kumimoji="1" lang="en-US" altLang="ko-KR" sz="2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EA438-0CFE-4A62-AA9E-F5170D8C692E}"/>
              </a:ext>
            </a:extLst>
          </p:cNvPr>
          <p:cNvSpPr txBox="1"/>
          <p:nvPr/>
        </p:nvSpPr>
        <p:spPr>
          <a:xfrm>
            <a:off x="6117476" y="1068638"/>
            <a:ext cx="4044592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>
                <a:latin typeface="Malgun Gothic" panose="020B0503020000020004" pitchFamily="34" charset="-127"/>
                <a:ea typeface="Malgun Gothic" panose="020B0503020000020004" pitchFamily="34" charset="-127"/>
              </a:rPr>
              <a:t>키보드 이벤트</a:t>
            </a:r>
            <a:endParaRPr kumimoji="1" lang="en-US" altLang="ko-KR" sz="2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F0BF057-7C6F-4527-981F-2DC7D9DE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73" y="1635900"/>
            <a:ext cx="4517611" cy="22656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9264B4-2E69-4B0E-A5AC-79E30B2E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75" y="1635900"/>
            <a:ext cx="4577067" cy="1361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FAE33E-9620-42D7-8CF1-8195333083FA}"/>
              </a:ext>
            </a:extLst>
          </p:cNvPr>
          <p:cNvSpPr txBox="1"/>
          <p:nvPr/>
        </p:nvSpPr>
        <p:spPr>
          <a:xfrm>
            <a:off x="6117476" y="3436996"/>
            <a:ext cx="4044592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>
                <a:latin typeface="Malgun Gothic" panose="020B0503020000020004" pitchFamily="34" charset="-127"/>
                <a:ea typeface="Malgun Gothic" panose="020B0503020000020004" pitchFamily="34" charset="-127"/>
              </a:rPr>
              <a:t>문서 로딩 이벤트</a:t>
            </a:r>
            <a:endParaRPr kumimoji="1" lang="en-US" altLang="ko-KR" sz="2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4BC010-54E0-4471-9F5E-59372C08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476" y="4064282"/>
            <a:ext cx="4515028" cy="20535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D154CD3-DD4A-4E2B-B358-A1069EA9B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74" y="4566060"/>
            <a:ext cx="4517612" cy="20315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718AEB-210D-4A80-831E-22B08D80344E}"/>
              </a:ext>
            </a:extLst>
          </p:cNvPr>
          <p:cNvSpPr txBox="1"/>
          <p:nvPr/>
        </p:nvSpPr>
        <p:spPr>
          <a:xfrm>
            <a:off x="911424" y="4055864"/>
            <a:ext cx="4044592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>
                <a:latin typeface="Malgun Gothic" panose="020B0503020000020004" pitchFamily="34" charset="-127"/>
                <a:ea typeface="Malgun Gothic" panose="020B0503020000020004" pitchFamily="34" charset="-127"/>
              </a:rPr>
              <a:t>폼 이벤트</a:t>
            </a:r>
            <a:endParaRPr kumimoji="1" lang="en-US" altLang="ko-KR" sz="20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1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325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1. 함수란?</vt:lpstr>
      <vt:lpstr>1. 함수란?</vt:lpstr>
      <vt:lpstr>2. 변수의 적용 범위</vt:lpstr>
      <vt:lpstr>3. 익명 함수와 즉시 실행 함수</vt:lpstr>
      <vt:lpstr>3. 익명 함수와 즉시 실행 함수</vt:lpstr>
      <vt:lpstr>4. 이벤트(event)란?</vt:lpstr>
      <vt:lpstr>4. 이벤트(event)란?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200</cp:revision>
  <dcterms:created xsi:type="dcterms:W3CDTF">2019-09-27T03:30:23Z</dcterms:created>
  <dcterms:modified xsi:type="dcterms:W3CDTF">2020-09-20T22:28:08Z</dcterms:modified>
</cp:coreProperties>
</file>