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65" r:id="rId3"/>
    <p:sldId id="273" r:id="rId4"/>
    <p:sldId id="274" r:id="rId5"/>
    <p:sldId id="284" r:id="rId6"/>
    <p:sldId id="285" r:id="rId7"/>
    <p:sldId id="275" r:id="rId8"/>
    <p:sldId id="276" r:id="rId9"/>
    <p:sldId id="277" r:id="rId10"/>
    <p:sldId id="286" r:id="rId11"/>
    <p:sldId id="28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120" d="100"/>
          <a:sy n="120" d="100"/>
        </p:scale>
        <p:origin x="654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7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자바 스크립트 코어 라이브러리</a:t>
            </a:r>
            <a:r>
              <a:rPr lang="en-US" altLang="ko-KR" sz="4000" dirty="0">
                <a:latin typeface="+mj-ea"/>
                <a:ea typeface="+mj-ea"/>
              </a:rPr>
              <a:t>-1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Math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97757-24B7-405E-9544-D7EC11E5A9E1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작은 값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큰 값 알아내기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32C44-733C-4FDF-AA89-39D0B1BA26A4}"/>
              </a:ext>
            </a:extLst>
          </p:cNvPr>
          <p:cNvSpPr txBox="1"/>
          <p:nvPr/>
        </p:nvSpPr>
        <p:spPr>
          <a:xfrm>
            <a:off x="1207407" y="1443880"/>
            <a:ext cx="8193010" cy="282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Math</a:t>
            </a:r>
            <a:r>
              <a:rPr lang="ko-KR" altLang="en-US" sz="1500" dirty="0"/>
              <a:t>클래스에서 제공하는 </a:t>
            </a:r>
            <a:r>
              <a:rPr lang="en-US" altLang="ko-KR" sz="1500" dirty="0" err="1"/>
              <a:t>Math.max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Math.min</a:t>
            </a:r>
            <a:r>
              <a:rPr lang="en-US" altLang="ko-KR" sz="1500" dirty="0"/>
              <a:t>() </a:t>
            </a:r>
            <a:r>
              <a:rPr lang="ko-KR" altLang="en-US" sz="1500" dirty="0"/>
              <a:t>메서드를 이용한다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</a:t>
            </a:r>
            <a:r>
              <a:rPr lang="ko-KR" altLang="en-US" sz="1500" dirty="0"/>
              <a:t>사용법 </a:t>
            </a:r>
            <a:r>
              <a:rPr lang="en-US" altLang="ko-KR" sz="1500" dirty="0">
                <a:sym typeface="Wingdings" panose="05000000000000000000" pitchFamily="2" charset="2"/>
              </a:rPr>
              <a:t> var max = </a:t>
            </a:r>
            <a:r>
              <a:rPr lang="en-US" altLang="ko-KR" sz="1500" dirty="0" err="1">
                <a:sym typeface="Wingdings" panose="05000000000000000000" pitchFamily="2" charset="2"/>
              </a:rPr>
              <a:t>Math.max</a:t>
            </a:r>
            <a:r>
              <a:rPr lang="en-US" altLang="ko-KR" sz="1500" dirty="0">
                <a:sym typeface="Wingdings" panose="05000000000000000000" pitchFamily="2" charset="2"/>
              </a:rPr>
              <a:t>(num1, num2);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>
                <a:sym typeface="Wingdings" panose="05000000000000000000" pitchFamily="2" charset="2"/>
              </a:rPr>
              <a:t>매개변수</a:t>
            </a:r>
            <a:r>
              <a:rPr lang="en-US" altLang="ko-KR" sz="1500" dirty="0">
                <a:sym typeface="Wingdings" panose="05000000000000000000" pitchFamily="2" charset="2"/>
              </a:rPr>
              <a:t> : num1, num2</a:t>
            </a:r>
            <a:r>
              <a:rPr lang="ko-KR" altLang="en-US" sz="1500" dirty="0">
                <a:sym typeface="Wingdings" panose="05000000000000000000" pitchFamily="2" charset="2"/>
              </a:rPr>
              <a:t>의 비교할 숫자 값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 err="1">
                <a:sym typeface="Wingdings" panose="05000000000000000000" pitchFamily="2" charset="2"/>
              </a:rPr>
              <a:t>리턴값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sym typeface="Wingdings" panose="05000000000000000000" pitchFamily="2" charset="2"/>
              </a:rPr>
              <a:t>두 개의 값 중 큰 값을 리턴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</a:t>
            </a:r>
            <a:r>
              <a:rPr lang="ko-KR" altLang="en-US" sz="1500" dirty="0"/>
              <a:t>사용법 </a:t>
            </a:r>
            <a:r>
              <a:rPr lang="en-US" altLang="ko-KR" sz="1500" dirty="0">
                <a:sym typeface="Wingdings" panose="05000000000000000000" pitchFamily="2" charset="2"/>
              </a:rPr>
              <a:t> var min = </a:t>
            </a:r>
            <a:r>
              <a:rPr lang="en-US" altLang="ko-KR" sz="1500" dirty="0" err="1">
                <a:sym typeface="Wingdings" panose="05000000000000000000" pitchFamily="2" charset="2"/>
              </a:rPr>
              <a:t>Math.min</a:t>
            </a:r>
            <a:r>
              <a:rPr lang="en-US" altLang="ko-KR" sz="1500" dirty="0">
                <a:sym typeface="Wingdings" panose="05000000000000000000" pitchFamily="2" charset="2"/>
              </a:rPr>
              <a:t>(num1, num2);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>
                <a:sym typeface="Wingdings" panose="05000000000000000000" pitchFamily="2" charset="2"/>
              </a:rPr>
              <a:t>매개변수</a:t>
            </a:r>
            <a:r>
              <a:rPr lang="en-US" altLang="ko-KR" sz="1500" dirty="0">
                <a:sym typeface="Wingdings" panose="05000000000000000000" pitchFamily="2" charset="2"/>
              </a:rPr>
              <a:t> : num1, num2</a:t>
            </a:r>
            <a:r>
              <a:rPr lang="ko-KR" altLang="en-US" sz="1500" dirty="0">
                <a:sym typeface="Wingdings" panose="05000000000000000000" pitchFamily="2" charset="2"/>
              </a:rPr>
              <a:t>의 비교할 숫자 값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 err="1">
                <a:sym typeface="Wingdings" panose="05000000000000000000" pitchFamily="2" charset="2"/>
              </a:rPr>
              <a:t>리턴값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sym typeface="Wingdings" panose="05000000000000000000" pitchFamily="2" charset="2"/>
              </a:rPr>
              <a:t>두 개의 값 중 작은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값을 리턴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</a:t>
            </a:r>
            <a:r>
              <a:rPr lang="ko-KR" altLang="en-US" sz="1500" dirty="0">
                <a:sym typeface="Wingdings" panose="05000000000000000000" pitchFamily="2" charset="2"/>
              </a:rPr>
              <a:t>아래 코드는 숫자를 입력 받아서 비교하여 작은 값을 리턴하고 </a:t>
            </a:r>
            <a:r>
              <a:rPr lang="ko-KR" altLang="en-US" sz="1500" dirty="0" err="1">
                <a:sym typeface="Wingdings" panose="05000000000000000000" pitchFamily="2" charset="2"/>
              </a:rPr>
              <a:t>알림창을</a:t>
            </a:r>
            <a:r>
              <a:rPr lang="ko-KR" altLang="en-US" sz="1500" dirty="0">
                <a:sym typeface="Wingdings" panose="05000000000000000000" pitchFamily="2" charset="2"/>
              </a:rPr>
              <a:t> 띄우는 프로그램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A41D6-918C-40FB-A6AC-F758AB34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313459"/>
            <a:ext cx="5400600" cy="11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Math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97757-24B7-405E-9544-D7EC11E5A9E1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숫자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내림값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올림값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구하기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32C44-733C-4FDF-AA89-39D0B1BA26A4}"/>
              </a:ext>
            </a:extLst>
          </p:cNvPr>
          <p:cNvSpPr txBox="1"/>
          <p:nvPr/>
        </p:nvSpPr>
        <p:spPr>
          <a:xfrm>
            <a:off x="1207407" y="1443880"/>
            <a:ext cx="8193010" cy="282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Math</a:t>
            </a:r>
            <a:r>
              <a:rPr lang="ko-KR" altLang="en-US" sz="1500" dirty="0"/>
              <a:t>클래스에서 제공하는 </a:t>
            </a:r>
            <a:r>
              <a:rPr lang="en-US" altLang="ko-KR" sz="1500" dirty="0" err="1"/>
              <a:t>Math.floor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Math.ceil</a:t>
            </a:r>
            <a:r>
              <a:rPr lang="en-US" altLang="ko-KR" sz="1500" dirty="0"/>
              <a:t>() </a:t>
            </a:r>
            <a:r>
              <a:rPr lang="ko-KR" altLang="en-US" sz="1500" dirty="0"/>
              <a:t>메서드를 이용한다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</a:t>
            </a:r>
            <a:r>
              <a:rPr lang="ko-KR" altLang="en-US" sz="1500" dirty="0"/>
              <a:t>사용법 </a:t>
            </a:r>
            <a:r>
              <a:rPr lang="en-US" altLang="ko-KR" sz="1500" dirty="0">
                <a:sym typeface="Wingdings" panose="05000000000000000000" pitchFamily="2" charset="2"/>
              </a:rPr>
              <a:t> var result = Math.</a:t>
            </a:r>
            <a:r>
              <a:rPr lang="en-US" altLang="ko-KR" sz="1500" dirty="0"/>
              <a:t> floor</a:t>
            </a:r>
            <a:r>
              <a:rPr lang="en-US" altLang="ko-KR" sz="1500" dirty="0">
                <a:sym typeface="Wingdings" panose="05000000000000000000" pitchFamily="2" charset="2"/>
              </a:rPr>
              <a:t>(num);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>
                <a:sym typeface="Wingdings" panose="05000000000000000000" pitchFamily="2" charset="2"/>
              </a:rPr>
              <a:t>매개변수</a:t>
            </a:r>
            <a:r>
              <a:rPr lang="en-US" altLang="ko-KR" sz="1500" dirty="0">
                <a:sym typeface="Wingdings" panose="05000000000000000000" pitchFamily="2" charset="2"/>
              </a:rPr>
              <a:t> : num</a:t>
            </a:r>
            <a:r>
              <a:rPr lang="ko-KR" altLang="en-US" sz="1500" dirty="0">
                <a:sym typeface="Wingdings" panose="05000000000000000000" pitchFamily="2" charset="2"/>
              </a:rPr>
              <a:t> 실수 값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 err="1">
                <a:sym typeface="Wingdings" panose="05000000000000000000" pitchFamily="2" charset="2"/>
              </a:rPr>
              <a:t>리턴값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sym typeface="Wingdings" panose="05000000000000000000" pitchFamily="2" charset="2"/>
              </a:rPr>
              <a:t>입력 값이 실수인 경우 </a:t>
            </a:r>
            <a:r>
              <a:rPr lang="ko-KR" altLang="en-US" sz="1500" dirty="0" err="1">
                <a:sym typeface="Wingdings" panose="05000000000000000000" pitchFamily="2" charset="2"/>
              </a:rPr>
              <a:t>내림한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 err="1">
                <a:sym typeface="Wingdings" panose="05000000000000000000" pitchFamily="2" charset="2"/>
              </a:rPr>
              <a:t>정수값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</a:t>
            </a:r>
            <a:r>
              <a:rPr lang="ko-KR" altLang="en-US" sz="1500" dirty="0"/>
              <a:t>사용법 </a:t>
            </a:r>
            <a:r>
              <a:rPr lang="en-US" altLang="ko-KR" sz="1500" dirty="0">
                <a:sym typeface="Wingdings" panose="05000000000000000000" pitchFamily="2" charset="2"/>
              </a:rPr>
              <a:t> var result = </a:t>
            </a:r>
            <a:r>
              <a:rPr lang="en-US" altLang="ko-KR" sz="1500" dirty="0" err="1">
                <a:sym typeface="Wingdings" panose="05000000000000000000" pitchFamily="2" charset="2"/>
              </a:rPr>
              <a:t>Math.ceil</a:t>
            </a:r>
            <a:r>
              <a:rPr lang="en-US" altLang="ko-KR" sz="1500" dirty="0">
                <a:sym typeface="Wingdings" panose="05000000000000000000" pitchFamily="2" charset="2"/>
              </a:rPr>
              <a:t>(num);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>
                <a:sym typeface="Wingdings" panose="05000000000000000000" pitchFamily="2" charset="2"/>
              </a:rPr>
              <a:t>매개변수</a:t>
            </a:r>
            <a:r>
              <a:rPr lang="en-US" altLang="ko-KR" sz="1500" dirty="0">
                <a:sym typeface="Wingdings" panose="05000000000000000000" pitchFamily="2" charset="2"/>
              </a:rPr>
              <a:t> : num </a:t>
            </a:r>
            <a:r>
              <a:rPr lang="ko-KR" altLang="en-US" sz="1500" dirty="0">
                <a:sym typeface="Wingdings" panose="05000000000000000000" pitchFamily="2" charset="2"/>
              </a:rPr>
              <a:t>실수 값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 err="1">
                <a:sym typeface="Wingdings" panose="05000000000000000000" pitchFamily="2" charset="2"/>
              </a:rPr>
              <a:t>리턴값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sym typeface="Wingdings" panose="05000000000000000000" pitchFamily="2" charset="2"/>
              </a:rPr>
              <a:t>입력 값이 실수인 경우 </a:t>
            </a:r>
            <a:r>
              <a:rPr lang="ko-KR" altLang="en-US" sz="1500" dirty="0" err="1">
                <a:sym typeface="Wingdings" panose="05000000000000000000" pitchFamily="2" charset="2"/>
              </a:rPr>
              <a:t>올림한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 err="1">
                <a:sym typeface="Wingdings" panose="05000000000000000000" pitchFamily="2" charset="2"/>
              </a:rPr>
              <a:t>정수값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</a:t>
            </a:r>
            <a:r>
              <a:rPr lang="ko-KR" altLang="en-US" sz="1500" dirty="0">
                <a:sym typeface="Wingdings" panose="05000000000000000000" pitchFamily="2" charset="2"/>
              </a:rPr>
              <a:t>아래 코드는 </a:t>
            </a:r>
            <a:r>
              <a:rPr lang="en-US" altLang="ko-KR" sz="1500" dirty="0">
                <a:sym typeface="Wingdings" panose="05000000000000000000" pitchFamily="2" charset="2"/>
              </a:rPr>
              <a:t>10.2</a:t>
            </a:r>
            <a:r>
              <a:rPr lang="ko-KR" altLang="en-US" sz="1500" dirty="0">
                <a:sym typeface="Wingdings" panose="05000000000000000000" pitchFamily="2" charset="2"/>
              </a:rPr>
              <a:t>를 내림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올림하고 </a:t>
            </a:r>
            <a:r>
              <a:rPr lang="ko-KR" altLang="en-US" sz="1500" dirty="0" err="1">
                <a:sym typeface="Wingdings" panose="05000000000000000000" pitchFamily="2" charset="2"/>
              </a:rPr>
              <a:t>알림창을</a:t>
            </a:r>
            <a:r>
              <a:rPr lang="ko-KR" altLang="en-US" sz="1500" dirty="0">
                <a:sym typeface="Wingdings" panose="05000000000000000000" pitchFamily="2" charset="2"/>
              </a:rPr>
              <a:t> 띄우는 프로그램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9886E2-614A-47F3-B53E-0BA8EC1C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1" y="4365105"/>
            <a:ext cx="3528392" cy="12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자바스크립트 코어 라이브러리란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98E07-EC16-4AEB-B97D-DF2D6ACE72EE}"/>
              </a:ext>
            </a:extLst>
          </p:cNvPr>
          <p:cNvSpPr txBox="1"/>
          <p:nvPr/>
        </p:nvSpPr>
        <p:spPr>
          <a:xfrm>
            <a:off x="992038" y="1049336"/>
            <a:ext cx="921123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자바스크립트 코어 라이브러리란</a:t>
            </a:r>
            <a:r>
              <a:rPr kumimoji="1" lang="en-US" altLang="ko-KR" sz="2000" b="1" dirty="0"/>
              <a:t>?</a:t>
            </a:r>
          </a:p>
          <a:p>
            <a:pPr>
              <a:lnSpc>
                <a:spcPct val="150000"/>
              </a:lnSpc>
            </a:pPr>
            <a:endParaRPr kumimoji="1"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F715F-A904-4C4C-9C71-FE54D70B9FDD}"/>
              </a:ext>
            </a:extLst>
          </p:cNvPr>
          <p:cNvSpPr txBox="1"/>
          <p:nvPr/>
        </p:nvSpPr>
        <p:spPr>
          <a:xfrm>
            <a:off x="1006836" y="1542762"/>
            <a:ext cx="991370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자바스크립트가 개발자를 위해 기본적으로 제공해주는 기능을 말한다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개발자는 이 기능을 이용하여 개발을 하고 또한 개발자만의 고유 라이브러리를 만들 수가 있다</a:t>
            </a:r>
            <a:r>
              <a:rPr kumimoji="1" lang="en-US" altLang="ko-KR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타이머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ko-KR" altLang="en-US" b="1" dirty="0"/>
              <a:t>타이머 함수란</a:t>
            </a:r>
            <a:r>
              <a:rPr kumimoji="1" lang="en-US" altLang="ko-KR" b="1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49CA-A9C1-4AAB-961F-6D76CB6BDD5D}"/>
              </a:ext>
            </a:extLst>
          </p:cNvPr>
          <p:cNvSpPr txBox="1"/>
          <p:nvPr/>
        </p:nvSpPr>
        <p:spPr>
          <a:xfrm>
            <a:off x="999334" y="1340768"/>
            <a:ext cx="8193010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타이머 함수는 일정한 시간마다 특정 구문을 실행하고자 할 때 사용하는 기능이다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844824"/>
            <a:ext cx="8409034" cy="1857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</a:t>
            </a:r>
            <a:r>
              <a:rPr kumimoji="1" lang="ko-KR" altLang="en-US" b="1" dirty="0"/>
              <a:t>타이머 함수의 실무에서의 활용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</a:t>
            </a:r>
            <a:r>
              <a:rPr kumimoji="1" lang="ko-KR" altLang="en-US" sz="1500" dirty="0"/>
              <a:t>이미지 슬라이더에서 일정한 시간마다 이미지가 자동으로 슬라이드 되는 기능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</a:t>
            </a:r>
            <a:r>
              <a:rPr kumimoji="1" lang="ko-KR" altLang="en-US" sz="1500" dirty="0"/>
              <a:t>롤링 배너에서 일 시간마다 배너를 변경하는 기능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</a:t>
            </a:r>
            <a:r>
              <a:rPr kumimoji="1" lang="ko-KR" altLang="en-US" sz="1500" dirty="0"/>
              <a:t>일정 시간마다 자동으로 변경되는 실시간 검색어 기능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</a:t>
            </a:r>
            <a:r>
              <a:rPr kumimoji="1" lang="ko-KR" altLang="en-US" sz="1500" dirty="0"/>
              <a:t>게임에서 플레이 시간을 나타내는 기능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7BA7D-8993-4871-AF0A-37FD1F66CC6D}"/>
              </a:ext>
            </a:extLst>
          </p:cNvPr>
          <p:cNvSpPr txBox="1"/>
          <p:nvPr/>
        </p:nvSpPr>
        <p:spPr>
          <a:xfrm>
            <a:off x="999334" y="3648253"/>
            <a:ext cx="8409034" cy="151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3. </a:t>
            </a:r>
            <a:r>
              <a:rPr kumimoji="1" lang="ko-KR" altLang="en-US" b="1" dirty="0"/>
              <a:t>타이머 함수의 종류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</a:t>
            </a:r>
            <a:r>
              <a:rPr lang="en-US" altLang="ko-KR" sz="1500" dirty="0" err="1"/>
              <a:t>setInterval</a:t>
            </a:r>
            <a:r>
              <a:rPr lang="en-US" altLang="ko-KR" sz="1500" dirty="0"/>
              <a:t>() : </a:t>
            </a:r>
            <a:r>
              <a:rPr lang="ko-KR" altLang="en-US" sz="1500" dirty="0"/>
              <a:t>일정</a:t>
            </a:r>
            <a:r>
              <a:rPr lang="en-US" altLang="ko-KR" sz="1500" dirty="0"/>
              <a:t> </a:t>
            </a:r>
            <a:r>
              <a:rPr lang="ko-KR" altLang="en-US" sz="1500" dirty="0"/>
              <a:t>시간마다 주기적으로 특정 구문을 실행하는 기능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 </a:t>
            </a:r>
            <a:r>
              <a:rPr lang="en-US" altLang="ko-KR" sz="1500" dirty="0" err="1"/>
              <a:t>setTimeout</a:t>
            </a:r>
            <a:r>
              <a:rPr lang="en-US" altLang="ko-KR" sz="1500" dirty="0"/>
              <a:t>() : </a:t>
            </a:r>
            <a:r>
              <a:rPr lang="ko-KR" altLang="en-US" sz="1500" dirty="0"/>
              <a:t>일정</a:t>
            </a:r>
            <a:r>
              <a:rPr lang="en-US" altLang="ko-KR" sz="1500" dirty="0"/>
              <a:t> </a:t>
            </a:r>
            <a:r>
              <a:rPr lang="ko-KR" altLang="en-US" sz="1500" dirty="0"/>
              <a:t>시간이 지난 후 특정 구문을 딱 한번 실행하는 기능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</a:t>
            </a:r>
            <a:r>
              <a:rPr lang="en-US" altLang="ko-KR" sz="1500" dirty="0" err="1"/>
              <a:t>clearInterval</a:t>
            </a:r>
            <a:r>
              <a:rPr lang="en-US" altLang="ko-KR" sz="1500" dirty="0"/>
              <a:t>() : </a:t>
            </a:r>
            <a:r>
              <a:rPr lang="ko-KR" altLang="en-US" sz="1500" dirty="0"/>
              <a:t>실행</a:t>
            </a:r>
            <a:r>
              <a:rPr lang="en-US" altLang="ko-KR" sz="1500" dirty="0"/>
              <a:t> </a:t>
            </a:r>
            <a:r>
              <a:rPr lang="ko-KR" altLang="en-US" sz="1500" dirty="0"/>
              <a:t>중인 타이머 함수를 멈추는 기능</a:t>
            </a:r>
            <a:r>
              <a:rPr lang="en-US" altLang="ko-KR" sz="1500" dirty="0"/>
              <a:t> 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6CEE8-AE95-432F-8560-00AAB0172DE6}"/>
              </a:ext>
            </a:extLst>
          </p:cNvPr>
          <p:cNvSpPr txBox="1"/>
          <p:nvPr/>
        </p:nvSpPr>
        <p:spPr>
          <a:xfrm>
            <a:off x="983432" y="5157192"/>
            <a:ext cx="840903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4. </a:t>
            </a:r>
            <a:r>
              <a:rPr kumimoji="1" lang="ko-KR" altLang="en-US" b="1" dirty="0"/>
              <a:t>타이머 함수는 모두 전역 객체인 </a:t>
            </a:r>
            <a:r>
              <a:rPr kumimoji="1" lang="en-US" altLang="ko-KR" b="1" dirty="0"/>
              <a:t>window</a:t>
            </a:r>
            <a:r>
              <a:rPr kumimoji="1" lang="ko-KR" altLang="en-US" b="1" dirty="0"/>
              <a:t>에 포함 되어 있다</a:t>
            </a:r>
            <a:r>
              <a:rPr kumimoji="1" lang="en-US" altLang="ko-KR" b="1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타이머 함수의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32961-C123-42D8-9A61-FE6B14571312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일정 시간마다 특정 구문을 실행하는 타이머 만들기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E2422-872A-4971-A628-105A53628225}"/>
              </a:ext>
            </a:extLst>
          </p:cNvPr>
          <p:cNvSpPr txBox="1"/>
          <p:nvPr/>
        </p:nvSpPr>
        <p:spPr>
          <a:xfrm>
            <a:off x="1207407" y="1443880"/>
            <a:ext cx="8193010" cy="2480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일정 시간마다 특정 구문을 실행하기 위해선 </a:t>
            </a:r>
            <a:r>
              <a:rPr lang="en-US" altLang="ko-KR" sz="1500" dirty="0" err="1"/>
              <a:t>setInterval</a:t>
            </a:r>
            <a:r>
              <a:rPr lang="en-US" altLang="ko-KR" sz="1500" dirty="0"/>
              <a:t>()</a:t>
            </a:r>
            <a:r>
              <a:rPr lang="ko-KR" altLang="en-US" sz="1500" dirty="0"/>
              <a:t>함수를 사용한다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</a:t>
            </a:r>
            <a:r>
              <a:rPr lang="ko-KR" altLang="en-US" sz="1500" dirty="0"/>
              <a:t>사용법 </a:t>
            </a:r>
            <a:r>
              <a:rPr lang="en-US" altLang="ko-KR" sz="1500" dirty="0">
                <a:sym typeface="Wingdings" panose="05000000000000000000" pitchFamily="2" charset="2"/>
              </a:rPr>
              <a:t> var </a:t>
            </a:r>
            <a:r>
              <a:rPr lang="en-US" altLang="ko-KR" sz="1500" dirty="0" err="1">
                <a:sym typeface="Wingdings" panose="05000000000000000000" pitchFamily="2" charset="2"/>
              </a:rPr>
              <a:t>timerID</a:t>
            </a:r>
            <a:r>
              <a:rPr lang="en-US" altLang="ko-KR" sz="1500" dirty="0">
                <a:sym typeface="Wingdings" panose="05000000000000000000" pitchFamily="2" charset="2"/>
              </a:rPr>
              <a:t> = </a:t>
            </a:r>
            <a:r>
              <a:rPr lang="en-US" altLang="ko-KR" sz="1500" dirty="0" err="1">
                <a:sym typeface="Wingdings" panose="05000000000000000000" pitchFamily="2" charset="2"/>
              </a:rPr>
              <a:t>setInterval</a:t>
            </a:r>
            <a:r>
              <a:rPr lang="en-US" altLang="ko-KR" sz="1500" dirty="0">
                <a:sym typeface="Wingdings" panose="05000000000000000000" pitchFamily="2" charset="2"/>
              </a:rPr>
              <a:t>(</a:t>
            </a:r>
            <a:r>
              <a:rPr lang="en-US" altLang="ko-KR" sz="1500" dirty="0" err="1">
                <a:sym typeface="Wingdings" panose="05000000000000000000" pitchFamily="2" charset="2"/>
              </a:rPr>
              <a:t>func</a:t>
            </a:r>
            <a:r>
              <a:rPr lang="en-US" altLang="ko-KR" sz="1500" dirty="0">
                <a:sym typeface="Wingdings" panose="05000000000000000000" pitchFamily="2" charset="2"/>
              </a:rPr>
              <a:t>, duration);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>
                <a:sym typeface="Wingdings" panose="05000000000000000000" pitchFamily="2" charset="2"/>
              </a:rPr>
              <a:t>매개변수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</a:t>
            </a:r>
            <a:r>
              <a:rPr lang="en-US" altLang="ko-KR" sz="1500" dirty="0" err="1">
                <a:sym typeface="Wingdings" panose="05000000000000000000" pitchFamily="2" charset="2"/>
              </a:rPr>
              <a:t>func</a:t>
            </a:r>
            <a:r>
              <a:rPr lang="en-US" altLang="ko-KR" sz="1500" dirty="0">
                <a:sym typeface="Wingdings" panose="05000000000000000000" pitchFamily="2" charset="2"/>
              </a:rPr>
              <a:t> : </a:t>
            </a:r>
            <a:r>
              <a:rPr lang="ko-KR" altLang="en-US" sz="1500" dirty="0">
                <a:sym typeface="Wingdings" panose="05000000000000000000" pitchFamily="2" charset="2"/>
              </a:rPr>
              <a:t>지연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시간마다 타이머 함수에 의해 호출되는 일종의 </a:t>
            </a:r>
            <a:r>
              <a:rPr lang="ko-KR" altLang="en-US" sz="1500" dirty="0" err="1">
                <a:sym typeface="Wingdings" panose="05000000000000000000" pitchFamily="2" charset="2"/>
              </a:rPr>
              <a:t>콜백</a:t>
            </a:r>
            <a:r>
              <a:rPr lang="ko-KR" altLang="en-US" sz="1500" dirty="0">
                <a:sym typeface="Wingdings" panose="05000000000000000000" pitchFamily="2" charset="2"/>
              </a:rPr>
              <a:t> 함수이다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duration : </a:t>
            </a:r>
            <a:r>
              <a:rPr lang="ko-KR" altLang="en-US" sz="1500" dirty="0">
                <a:sym typeface="Wingdings" panose="05000000000000000000" pitchFamily="2" charset="2"/>
              </a:rPr>
              <a:t>지연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시간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단위는 </a:t>
            </a:r>
            <a:r>
              <a:rPr lang="ko-KR" altLang="en-US" sz="1500" dirty="0" err="1">
                <a:sym typeface="Wingdings" panose="05000000000000000000" pitchFamily="2" charset="2"/>
              </a:rPr>
              <a:t>밀리초이다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- </a:t>
            </a:r>
            <a:r>
              <a:rPr lang="ko-KR" altLang="en-US" sz="1500" dirty="0" err="1">
                <a:sym typeface="Wingdings" panose="05000000000000000000" pitchFamily="2" charset="2"/>
              </a:rPr>
              <a:t>리턴값은</a:t>
            </a:r>
            <a:r>
              <a:rPr lang="ko-KR" altLang="en-US" sz="1500" dirty="0">
                <a:sym typeface="Wingdings" panose="05000000000000000000" pitchFamily="2" charset="2"/>
              </a:rPr>
              <a:t> 생성된 타이머 </a:t>
            </a:r>
            <a:r>
              <a:rPr lang="en-US" altLang="ko-KR" sz="1500" dirty="0">
                <a:sym typeface="Wingdings" panose="05000000000000000000" pitchFamily="2" charset="2"/>
              </a:rPr>
              <a:t>ID</a:t>
            </a:r>
            <a:r>
              <a:rPr lang="ko-KR" altLang="en-US" sz="1500" dirty="0">
                <a:sym typeface="Wingdings" panose="05000000000000000000" pitchFamily="2" charset="2"/>
              </a:rPr>
              <a:t>이다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ko-KR" altLang="en-US" sz="1500" dirty="0">
                <a:sym typeface="Wingdings" panose="05000000000000000000" pitchFamily="2" charset="2"/>
              </a:rPr>
              <a:t>이 </a:t>
            </a:r>
            <a:r>
              <a:rPr lang="en-US" altLang="ko-KR" sz="1500" dirty="0">
                <a:sym typeface="Wingdings" panose="05000000000000000000" pitchFamily="2" charset="2"/>
              </a:rPr>
              <a:t>ID</a:t>
            </a:r>
            <a:r>
              <a:rPr lang="ko-KR" altLang="en-US" sz="1500" dirty="0">
                <a:sym typeface="Wingdings" panose="05000000000000000000" pitchFamily="2" charset="2"/>
              </a:rPr>
              <a:t>는 실행한 타이머 함수를 멈출 때도 사용한다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- </a:t>
            </a:r>
            <a:r>
              <a:rPr lang="ko-KR" altLang="en-US" sz="1500" dirty="0">
                <a:sym typeface="Wingdings" panose="05000000000000000000" pitchFamily="2" charset="2"/>
              </a:rPr>
              <a:t>아래와 같이 </a:t>
            </a:r>
            <a:r>
              <a:rPr lang="en-US" altLang="ko-KR" sz="1500" dirty="0">
                <a:sym typeface="Wingdings" panose="05000000000000000000" pitchFamily="2" charset="2"/>
              </a:rPr>
              <a:t>1</a:t>
            </a:r>
            <a:r>
              <a:rPr lang="ko-KR" altLang="en-US" sz="1500" dirty="0">
                <a:sym typeface="Wingdings" panose="05000000000000000000" pitchFamily="2" charset="2"/>
              </a:rPr>
              <a:t>초마다 숫자가 증가하는 프로그램 만들기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B694EC-32E1-44E5-8DE3-E79F05CD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014883"/>
            <a:ext cx="1080120" cy="10454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8FC7B4-AF12-40EC-A5CF-165CD37E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4014883"/>
            <a:ext cx="1080120" cy="10703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BE6C17-30D0-41ED-9A38-78B45C5D1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8" y="4052361"/>
            <a:ext cx="2736304" cy="16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타이머 함수의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32961-C123-42D8-9A61-FE6B14571312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일정 시간 지난 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딱 한번 실행되는 타이머 만들기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E2422-872A-4971-A628-105A53628225}"/>
              </a:ext>
            </a:extLst>
          </p:cNvPr>
          <p:cNvSpPr txBox="1"/>
          <p:nvPr/>
        </p:nvSpPr>
        <p:spPr>
          <a:xfrm>
            <a:off x="1207407" y="1443880"/>
            <a:ext cx="8193010" cy="24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일정 시간 지난 후</a:t>
            </a:r>
            <a:r>
              <a:rPr lang="en-US" altLang="ko-KR" sz="1500" dirty="0"/>
              <a:t>, </a:t>
            </a:r>
            <a:r>
              <a:rPr lang="ko-KR" altLang="en-US" sz="1500" dirty="0"/>
              <a:t>딱 한번 특정 구문을 실행하기 위해선 </a:t>
            </a:r>
            <a:r>
              <a:rPr lang="en-US" altLang="ko-KR" sz="1500" dirty="0" err="1"/>
              <a:t>setTimeout</a:t>
            </a:r>
            <a:r>
              <a:rPr lang="en-US" altLang="ko-KR" sz="1500" dirty="0"/>
              <a:t>()</a:t>
            </a:r>
            <a:r>
              <a:rPr lang="ko-KR" altLang="en-US" sz="1500" dirty="0"/>
              <a:t>함수를 사용한다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</a:t>
            </a:r>
            <a:r>
              <a:rPr lang="ko-KR" altLang="en-US" sz="1500" dirty="0"/>
              <a:t>사용법 </a:t>
            </a:r>
            <a:r>
              <a:rPr lang="en-US" altLang="ko-KR" sz="1500" dirty="0">
                <a:sym typeface="Wingdings" panose="05000000000000000000" pitchFamily="2" charset="2"/>
              </a:rPr>
              <a:t> var </a:t>
            </a:r>
            <a:r>
              <a:rPr lang="en-US" altLang="ko-KR" sz="1500" dirty="0" err="1">
                <a:sym typeface="Wingdings" panose="05000000000000000000" pitchFamily="2" charset="2"/>
              </a:rPr>
              <a:t>timerID</a:t>
            </a:r>
            <a:r>
              <a:rPr lang="en-US" altLang="ko-KR" sz="1500" dirty="0">
                <a:sym typeface="Wingdings" panose="05000000000000000000" pitchFamily="2" charset="2"/>
              </a:rPr>
              <a:t> = </a:t>
            </a:r>
            <a:r>
              <a:rPr lang="en-US" altLang="ko-KR" sz="1500" dirty="0" err="1">
                <a:sym typeface="Wingdings" panose="05000000000000000000" pitchFamily="2" charset="2"/>
              </a:rPr>
              <a:t>setTimeout</a:t>
            </a:r>
            <a:r>
              <a:rPr lang="en-US" altLang="ko-KR" sz="1500" dirty="0">
                <a:sym typeface="Wingdings" panose="05000000000000000000" pitchFamily="2" charset="2"/>
              </a:rPr>
              <a:t>(</a:t>
            </a:r>
            <a:r>
              <a:rPr lang="en-US" altLang="ko-KR" sz="1500" dirty="0" err="1">
                <a:sym typeface="Wingdings" panose="05000000000000000000" pitchFamily="2" charset="2"/>
              </a:rPr>
              <a:t>func</a:t>
            </a:r>
            <a:r>
              <a:rPr lang="en-US" altLang="ko-KR" sz="1500" dirty="0">
                <a:sym typeface="Wingdings" panose="05000000000000000000" pitchFamily="2" charset="2"/>
              </a:rPr>
              <a:t>, duration);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>
                <a:sym typeface="Wingdings" panose="05000000000000000000" pitchFamily="2" charset="2"/>
              </a:rPr>
              <a:t>매개변수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</a:t>
            </a:r>
            <a:r>
              <a:rPr lang="en-US" altLang="ko-KR" sz="1500" dirty="0" err="1">
                <a:sym typeface="Wingdings" panose="05000000000000000000" pitchFamily="2" charset="2"/>
              </a:rPr>
              <a:t>func</a:t>
            </a:r>
            <a:r>
              <a:rPr lang="en-US" altLang="ko-KR" sz="1500" dirty="0">
                <a:sym typeface="Wingdings" panose="05000000000000000000" pitchFamily="2" charset="2"/>
              </a:rPr>
              <a:t> : </a:t>
            </a:r>
            <a:r>
              <a:rPr lang="ko-KR" altLang="en-US" sz="1500" dirty="0">
                <a:sym typeface="Wingdings" panose="05000000000000000000" pitchFamily="2" charset="2"/>
              </a:rPr>
              <a:t>지연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시간마다 타이머 함수에 의해 호출되는 일종의 </a:t>
            </a:r>
            <a:r>
              <a:rPr lang="ko-KR" altLang="en-US" sz="1500" dirty="0" err="1">
                <a:sym typeface="Wingdings" panose="05000000000000000000" pitchFamily="2" charset="2"/>
              </a:rPr>
              <a:t>콜백</a:t>
            </a:r>
            <a:r>
              <a:rPr lang="ko-KR" altLang="en-US" sz="1500" dirty="0">
                <a:sym typeface="Wingdings" panose="05000000000000000000" pitchFamily="2" charset="2"/>
              </a:rPr>
              <a:t> 함수이다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duration : </a:t>
            </a:r>
            <a:r>
              <a:rPr lang="ko-KR" altLang="en-US" sz="1500" dirty="0">
                <a:sym typeface="Wingdings" panose="05000000000000000000" pitchFamily="2" charset="2"/>
              </a:rPr>
              <a:t>지연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시간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단위는 </a:t>
            </a:r>
            <a:r>
              <a:rPr lang="ko-KR" altLang="en-US" sz="1500" dirty="0" err="1">
                <a:sym typeface="Wingdings" panose="05000000000000000000" pitchFamily="2" charset="2"/>
              </a:rPr>
              <a:t>밀리초이다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- </a:t>
            </a:r>
            <a:r>
              <a:rPr lang="ko-KR" altLang="en-US" sz="1500" dirty="0" err="1">
                <a:sym typeface="Wingdings" panose="05000000000000000000" pitchFamily="2" charset="2"/>
              </a:rPr>
              <a:t>리턴값은</a:t>
            </a:r>
            <a:r>
              <a:rPr lang="ko-KR" altLang="en-US" sz="1500" dirty="0">
                <a:sym typeface="Wingdings" panose="05000000000000000000" pitchFamily="2" charset="2"/>
              </a:rPr>
              <a:t> 생성된 타이머 </a:t>
            </a:r>
            <a:r>
              <a:rPr lang="en-US" altLang="ko-KR" sz="1500" dirty="0">
                <a:sym typeface="Wingdings" panose="05000000000000000000" pitchFamily="2" charset="2"/>
              </a:rPr>
              <a:t>ID</a:t>
            </a:r>
            <a:r>
              <a:rPr lang="ko-KR" altLang="en-US" sz="1500" dirty="0">
                <a:sym typeface="Wingdings" panose="05000000000000000000" pitchFamily="2" charset="2"/>
              </a:rPr>
              <a:t>이다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ko-KR" altLang="en-US" sz="1500" dirty="0">
                <a:sym typeface="Wingdings" panose="05000000000000000000" pitchFamily="2" charset="2"/>
              </a:rPr>
              <a:t>이 </a:t>
            </a:r>
            <a:r>
              <a:rPr lang="en-US" altLang="ko-KR" sz="1500" dirty="0">
                <a:sym typeface="Wingdings" panose="05000000000000000000" pitchFamily="2" charset="2"/>
              </a:rPr>
              <a:t>ID</a:t>
            </a:r>
            <a:r>
              <a:rPr lang="ko-KR" altLang="en-US" sz="1500" dirty="0">
                <a:sym typeface="Wingdings" panose="05000000000000000000" pitchFamily="2" charset="2"/>
              </a:rPr>
              <a:t>는 실행한 타이머 함수를 멈출 때도 사용한다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- </a:t>
            </a:r>
            <a:r>
              <a:rPr lang="ko-KR" altLang="en-US" sz="1500" dirty="0">
                <a:sym typeface="Wingdings" panose="05000000000000000000" pitchFamily="2" charset="2"/>
              </a:rPr>
              <a:t>아래와 같이 </a:t>
            </a:r>
            <a:r>
              <a:rPr lang="en-US" altLang="ko-KR" sz="1500" dirty="0">
                <a:sym typeface="Wingdings" panose="05000000000000000000" pitchFamily="2" charset="2"/>
              </a:rPr>
              <a:t>5</a:t>
            </a:r>
            <a:r>
              <a:rPr lang="ko-KR" altLang="en-US" sz="1500" dirty="0">
                <a:sym typeface="Wingdings" panose="05000000000000000000" pitchFamily="2" charset="2"/>
              </a:rPr>
              <a:t>초 후</a:t>
            </a:r>
            <a:r>
              <a:rPr lang="en-US" altLang="ko-KR" sz="1500" dirty="0">
                <a:sym typeface="Wingdings" panose="05000000000000000000" pitchFamily="2" charset="2"/>
              </a:rPr>
              <a:t>, “</a:t>
            </a:r>
            <a:r>
              <a:rPr lang="ko-KR" altLang="en-US" sz="1500" dirty="0" err="1">
                <a:sym typeface="Wingdings" panose="05000000000000000000" pitchFamily="2" charset="2"/>
              </a:rPr>
              <a:t>안녕하세요“를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화면에 출력하는 프로그램 만들기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352DC1-F379-42D5-BE32-CA1B477A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4005064"/>
            <a:ext cx="4752528" cy="11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타이머 함수의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32961-C123-42D8-9A61-FE6B14571312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타이머 멈추기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E2422-872A-4971-A628-105A53628225}"/>
              </a:ext>
            </a:extLst>
          </p:cNvPr>
          <p:cNvSpPr txBox="1"/>
          <p:nvPr/>
        </p:nvSpPr>
        <p:spPr>
          <a:xfrm>
            <a:off x="1207406" y="1443880"/>
            <a:ext cx="9641121" cy="2480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en-US" altLang="ko-KR" sz="1500" dirty="0" err="1"/>
              <a:t>setInterval</a:t>
            </a:r>
            <a:r>
              <a:rPr lang="en-US" altLang="ko-KR" sz="1500" dirty="0"/>
              <a:t>(),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setTimeout</a:t>
            </a:r>
            <a:r>
              <a:rPr lang="en-US" altLang="ko-KR" sz="1500" dirty="0"/>
              <a:t>()</a:t>
            </a:r>
            <a:r>
              <a:rPr lang="ko-KR" altLang="en-US" sz="1500" dirty="0"/>
              <a:t>함수를 이용하여 생성한 타이머는 </a:t>
            </a:r>
            <a:r>
              <a:rPr lang="en-US" altLang="ko-KR" sz="1500" dirty="0" err="1"/>
              <a:t>clearInterval</a:t>
            </a:r>
            <a:r>
              <a:rPr lang="en-US" altLang="ko-KR" sz="1500" dirty="0"/>
              <a:t>()</a:t>
            </a:r>
            <a:r>
              <a:rPr lang="ko-KR" altLang="en-US" sz="1500" dirty="0"/>
              <a:t>함수를 이용해서 멈출 수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</a:t>
            </a:r>
            <a:r>
              <a:rPr lang="ko-KR" altLang="en-US" sz="1500" dirty="0"/>
              <a:t>사용법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clearInterval</a:t>
            </a:r>
            <a:r>
              <a:rPr lang="en-US" altLang="ko-KR" sz="1500" dirty="0">
                <a:sym typeface="Wingdings" panose="05000000000000000000" pitchFamily="2" charset="2"/>
              </a:rPr>
              <a:t>(</a:t>
            </a:r>
            <a:r>
              <a:rPr lang="en-US" altLang="ko-KR" sz="1500" dirty="0" err="1">
                <a:sym typeface="Wingdings" panose="05000000000000000000" pitchFamily="2" charset="2"/>
              </a:rPr>
              <a:t>timerID</a:t>
            </a:r>
            <a:r>
              <a:rPr lang="en-US" altLang="ko-KR" sz="1500" dirty="0">
                <a:sym typeface="Wingdings" panose="05000000000000000000" pitchFamily="2" charset="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>
                <a:sym typeface="Wingdings" panose="05000000000000000000" pitchFamily="2" charset="2"/>
              </a:rPr>
              <a:t>매개변수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</a:t>
            </a:r>
            <a:r>
              <a:rPr lang="en-US" altLang="ko-KR" sz="1500" dirty="0" err="1">
                <a:sym typeface="Wingdings" panose="05000000000000000000" pitchFamily="2" charset="2"/>
              </a:rPr>
              <a:t>timerID</a:t>
            </a:r>
            <a:r>
              <a:rPr lang="en-US" altLang="ko-KR" sz="1500" dirty="0">
                <a:sym typeface="Wingdings" panose="05000000000000000000" pitchFamily="2" charset="2"/>
              </a:rPr>
              <a:t> : </a:t>
            </a:r>
            <a:r>
              <a:rPr lang="ko-KR" altLang="en-US" sz="1500" dirty="0">
                <a:sym typeface="Wingdings" panose="05000000000000000000" pitchFamily="2" charset="2"/>
              </a:rPr>
              <a:t>제거할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타이머 </a:t>
            </a:r>
            <a:r>
              <a:rPr lang="en-US" altLang="ko-KR" sz="1500" dirty="0">
                <a:sym typeface="Wingdings" panose="05000000000000000000" pitchFamily="2" charset="2"/>
              </a:rPr>
              <a:t>ID</a:t>
            </a:r>
            <a:r>
              <a:rPr lang="ko-KR" altLang="en-US" sz="1500" dirty="0">
                <a:sym typeface="Wingdings" panose="05000000000000000000" pitchFamily="2" charset="2"/>
              </a:rPr>
              <a:t>이다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- </a:t>
            </a:r>
            <a:r>
              <a:rPr lang="ko-KR" altLang="en-US" sz="1500" dirty="0" err="1">
                <a:sym typeface="Wingdings" panose="05000000000000000000" pitchFamily="2" charset="2"/>
              </a:rPr>
              <a:t>리턴값은</a:t>
            </a:r>
            <a:r>
              <a:rPr lang="ko-KR" altLang="en-US" sz="1500" dirty="0">
                <a:sym typeface="Wingdings" panose="05000000000000000000" pitchFamily="2" charset="2"/>
              </a:rPr>
              <a:t> 없다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- </a:t>
            </a:r>
            <a:r>
              <a:rPr lang="ko-KR" altLang="en-US" sz="1500" dirty="0">
                <a:sym typeface="Wingdings" panose="05000000000000000000" pitchFamily="2" charset="2"/>
              </a:rPr>
              <a:t>아래와 같이 </a:t>
            </a:r>
            <a:r>
              <a:rPr lang="ko-KR" altLang="en-US" sz="1500" dirty="0" err="1">
                <a:sym typeface="Wingdings" panose="05000000000000000000" pitchFamily="2" charset="2"/>
              </a:rPr>
              <a:t>변수값을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1</a:t>
            </a:r>
            <a:r>
              <a:rPr lang="ko-KR" altLang="en-US" sz="1500" dirty="0">
                <a:sym typeface="Wingdings" panose="05000000000000000000" pitchFamily="2" charset="2"/>
              </a:rPr>
              <a:t>초에 한 번 </a:t>
            </a:r>
            <a:r>
              <a:rPr lang="en-US" altLang="ko-KR" sz="1500" dirty="0">
                <a:sym typeface="Wingdings" panose="05000000000000000000" pitchFamily="2" charset="2"/>
              </a:rPr>
              <a:t>1</a:t>
            </a:r>
            <a:r>
              <a:rPr lang="ko-KR" altLang="en-US" sz="1500" dirty="0">
                <a:sym typeface="Wingdings" panose="05000000000000000000" pitchFamily="2" charset="2"/>
              </a:rPr>
              <a:t>씩 증가시키고 이 값을 화면에 출력하는데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정지버튼을 누르면 더 이상 실행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</a:t>
            </a:r>
            <a:r>
              <a:rPr lang="ko-KR" altLang="en-US" sz="1500" dirty="0">
                <a:sym typeface="Wingdings" panose="05000000000000000000" pitchFamily="2" charset="2"/>
              </a:rPr>
              <a:t>하지 않는 프로그램 만들기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41937D-DC88-4D88-A82F-3D23780D6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9" y="3924174"/>
            <a:ext cx="3888432" cy="267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Math </a:t>
            </a:r>
            <a:r>
              <a:rPr lang="ko-KR" altLang="en-US" sz="2800" b="1" dirty="0">
                <a:latin typeface="+mj-ea"/>
              </a:rPr>
              <a:t>클래스</a:t>
            </a:r>
            <a:r>
              <a:rPr lang="en-US" altLang="ko-KR" sz="2800" b="1" dirty="0">
                <a:latin typeface="+mj-ea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19CD7-BED2-49F1-9490-560D45EDA265}"/>
              </a:ext>
            </a:extLst>
          </p:cNvPr>
          <p:cNvSpPr txBox="1"/>
          <p:nvPr/>
        </p:nvSpPr>
        <p:spPr>
          <a:xfrm>
            <a:off x="1003024" y="1052736"/>
            <a:ext cx="10925624" cy="816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Math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클래스의 용도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- Math</a:t>
            </a:r>
            <a:r>
              <a:rPr lang="ko-KR" altLang="en-US" sz="1500" dirty="0"/>
              <a:t>클래스에는 숫자를 랜덤하게 생성하는 기능부터 사인</a:t>
            </a:r>
            <a:r>
              <a:rPr lang="en-US" altLang="ko-KR" sz="1500" dirty="0"/>
              <a:t>(sin), </a:t>
            </a:r>
            <a:r>
              <a:rPr lang="ko-KR" altLang="en-US" sz="1500" dirty="0"/>
              <a:t>코사인</a:t>
            </a:r>
            <a:r>
              <a:rPr lang="en-US" altLang="ko-KR" sz="1500" dirty="0"/>
              <a:t>(cos)</a:t>
            </a:r>
            <a:r>
              <a:rPr lang="ko-KR" altLang="en-US" sz="1500" dirty="0"/>
              <a:t>과 같은 수학 관련 기능이 담겨 있다</a:t>
            </a:r>
            <a:r>
              <a:rPr lang="en-US" altLang="ko-KR" sz="1500" dirty="0"/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B4A98-2368-4E97-A12B-993B00172DBE}"/>
              </a:ext>
            </a:extLst>
          </p:cNvPr>
          <p:cNvSpPr txBox="1"/>
          <p:nvPr/>
        </p:nvSpPr>
        <p:spPr>
          <a:xfrm>
            <a:off x="1003024" y="1988840"/>
            <a:ext cx="10925624" cy="191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Math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클래스의 실무에서의 기능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- </a:t>
            </a:r>
            <a:r>
              <a:rPr lang="ko-KR" altLang="en-US" sz="1500" dirty="0"/>
              <a:t>배너나 이미지 슬라이더의 컨텐츠를 랜덤하게 보여줄 때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Math.random</a:t>
            </a:r>
            <a:r>
              <a:rPr lang="en-US" altLang="ko-KR" sz="1500" dirty="0"/>
              <a:t>()</a:t>
            </a:r>
            <a:r>
              <a:rPr lang="ko-KR" altLang="en-US" sz="1500" dirty="0"/>
              <a:t>함수를 이용한다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- </a:t>
            </a:r>
            <a:r>
              <a:rPr lang="ko-KR" altLang="en-US" sz="1500" dirty="0"/>
              <a:t>컨텐츠의 위치를 무작위로 설정할 때도 </a:t>
            </a:r>
            <a:r>
              <a:rPr lang="en-US" altLang="ko-KR" sz="1500" dirty="0" err="1"/>
              <a:t>Math.random</a:t>
            </a:r>
            <a:r>
              <a:rPr lang="en-US" altLang="ko-KR" sz="1500" dirty="0"/>
              <a:t>()</a:t>
            </a:r>
            <a:r>
              <a:rPr lang="ko-KR" altLang="en-US" sz="1500" dirty="0"/>
              <a:t>함수를 이용한다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- </a:t>
            </a:r>
            <a:r>
              <a:rPr lang="ko-KR" altLang="en-US" sz="1500" dirty="0"/>
              <a:t>게시판의 페이지 수를 구할 때 </a:t>
            </a:r>
            <a:r>
              <a:rPr lang="en-US" altLang="ko-KR" sz="1500" dirty="0" err="1"/>
              <a:t>Math.ceil</a:t>
            </a:r>
            <a:r>
              <a:rPr lang="en-US" altLang="ko-KR" sz="1500" dirty="0"/>
              <a:t>()</a:t>
            </a:r>
            <a:r>
              <a:rPr lang="ko-KR" altLang="en-US" sz="1500" dirty="0"/>
              <a:t>함수를 이용한다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- </a:t>
            </a:r>
            <a:r>
              <a:rPr lang="ko-KR" altLang="en-US" sz="1500" dirty="0"/>
              <a:t>이미지 갤러리 제작 시 이미지를 곡선을 따라 나열하고 싶을 때 </a:t>
            </a:r>
            <a:r>
              <a:rPr lang="en-US" altLang="ko-KR" sz="1500" dirty="0" err="1"/>
              <a:t>Math.sin</a:t>
            </a:r>
            <a:r>
              <a:rPr lang="en-US" altLang="ko-KR" sz="1500" dirty="0"/>
              <a:t>()</a:t>
            </a:r>
            <a:r>
              <a:rPr lang="ko-KR" altLang="en-US" sz="1500" dirty="0"/>
              <a:t>함수를 사용한다</a:t>
            </a:r>
            <a:r>
              <a:rPr lang="en-US" altLang="ko-KR" sz="15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843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Math </a:t>
            </a:r>
            <a:r>
              <a:rPr lang="ko-KR" altLang="en-US" sz="2800" b="1" dirty="0">
                <a:latin typeface="+mj-ea"/>
              </a:rPr>
              <a:t>클래스의 주요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615F0-8745-4EF0-B5F9-DD7A0DEB2EBB}"/>
              </a:ext>
            </a:extLst>
          </p:cNvPr>
          <p:cNvSpPr txBox="1"/>
          <p:nvPr/>
        </p:nvSpPr>
        <p:spPr>
          <a:xfrm>
            <a:off x="1003024" y="1052736"/>
            <a:ext cx="10925624" cy="816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프로퍼티 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- PI : </a:t>
            </a:r>
            <a:r>
              <a:rPr lang="ko-KR" altLang="en-US" sz="1500" dirty="0"/>
              <a:t>원주율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8F43D-23F6-422A-9599-B5506D497136}"/>
              </a:ext>
            </a:extLst>
          </p:cNvPr>
          <p:cNvSpPr txBox="1"/>
          <p:nvPr/>
        </p:nvSpPr>
        <p:spPr>
          <a:xfrm>
            <a:off x="1003024" y="1748963"/>
            <a:ext cx="1092562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메서드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CE116D-F88A-4DEE-9702-EA29415C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39" y="2204864"/>
            <a:ext cx="4366897" cy="3487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B0BCFE-EAAB-4D8F-873F-1A4FF540F7BC}"/>
              </a:ext>
            </a:extLst>
          </p:cNvPr>
          <p:cNvSpPr txBox="1"/>
          <p:nvPr/>
        </p:nvSpPr>
        <p:spPr>
          <a:xfrm>
            <a:off x="1003024" y="5686299"/>
            <a:ext cx="1092562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Math</a:t>
            </a:r>
            <a:r>
              <a:rPr kumimoji="1" lang="ko-KR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클래스는 다른 자바스크립트 코어 클래스와는 달리 대부분의 기능이 클래스 메서드</a:t>
            </a:r>
            <a:r>
              <a:rPr kumimoji="1" lang="en-US" altLang="ko-KR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정적메서드</a:t>
            </a:r>
            <a:r>
              <a:rPr kumimoji="1" lang="en-US" altLang="ko-KR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ko-KR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구현되어 있어서 인스턴스 생성 없이 바로 사용할 수 있다라는 장점을 가지고 있다</a:t>
            </a:r>
            <a:r>
              <a:rPr kumimoji="1" lang="en-US" altLang="ko-KR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6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Math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97757-24B7-405E-9544-D7EC11E5A9E1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랜덤 숫자 만들기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32C44-733C-4FDF-AA89-39D0B1BA26A4}"/>
              </a:ext>
            </a:extLst>
          </p:cNvPr>
          <p:cNvSpPr txBox="1"/>
          <p:nvPr/>
        </p:nvSpPr>
        <p:spPr>
          <a:xfrm>
            <a:off x="1207407" y="1443880"/>
            <a:ext cx="8193010" cy="178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Math</a:t>
            </a:r>
            <a:r>
              <a:rPr lang="ko-KR" altLang="en-US" sz="1500" dirty="0"/>
              <a:t>클래스에서 제공하는 </a:t>
            </a:r>
            <a:r>
              <a:rPr lang="en-US" altLang="ko-KR" sz="1500" dirty="0"/>
              <a:t>random()</a:t>
            </a:r>
            <a:r>
              <a:rPr lang="ko-KR" altLang="en-US" sz="1500" dirty="0"/>
              <a:t>메서드를 이용한다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</a:t>
            </a:r>
            <a:r>
              <a:rPr lang="ko-KR" altLang="en-US" sz="1500" dirty="0"/>
              <a:t>사용법 </a:t>
            </a:r>
            <a:r>
              <a:rPr lang="en-US" altLang="ko-KR" sz="1500" dirty="0">
                <a:sym typeface="Wingdings" panose="05000000000000000000" pitchFamily="2" charset="2"/>
              </a:rPr>
              <a:t> var num = </a:t>
            </a:r>
            <a:r>
              <a:rPr lang="en-US" altLang="ko-KR" sz="1500" dirty="0" err="1">
                <a:sym typeface="Wingdings" panose="05000000000000000000" pitchFamily="2" charset="2"/>
              </a:rPr>
              <a:t>Math.random</a:t>
            </a:r>
            <a:r>
              <a:rPr lang="en-US" altLang="ko-KR" sz="1500" dirty="0">
                <a:sym typeface="Wingdings" panose="05000000000000000000" pitchFamily="2" charset="2"/>
              </a:rPr>
              <a:t>()*</a:t>
            </a:r>
            <a:r>
              <a:rPr lang="ko-KR" altLang="en-US" sz="1500" dirty="0">
                <a:sym typeface="Wingdings" panose="05000000000000000000" pitchFamily="2" charset="2"/>
              </a:rPr>
              <a:t>범위 값</a:t>
            </a:r>
            <a:r>
              <a:rPr lang="en-US" altLang="ko-KR" sz="1500" dirty="0"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>
                <a:sym typeface="Wingdings" panose="05000000000000000000" pitchFamily="2" charset="2"/>
              </a:rPr>
              <a:t>매개변수</a:t>
            </a:r>
            <a:r>
              <a:rPr lang="en-US" altLang="ko-KR" sz="1500" dirty="0">
                <a:sym typeface="Wingdings" panose="05000000000000000000" pitchFamily="2" charset="2"/>
              </a:rPr>
              <a:t> : </a:t>
            </a:r>
            <a:r>
              <a:rPr lang="ko-KR" altLang="en-US" sz="1500" dirty="0">
                <a:sym typeface="Wingdings" panose="05000000000000000000" pitchFamily="2" charset="2"/>
              </a:rPr>
              <a:t>없음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 err="1">
                <a:sym typeface="Wingdings" panose="05000000000000000000" pitchFamily="2" charset="2"/>
              </a:rPr>
              <a:t>리턴값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: 0.0</a:t>
            </a:r>
            <a:r>
              <a:rPr lang="ko-KR" altLang="en-US" sz="1500" dirty="0">
                <a:sym typeface="Wingdings" panose="05000000000000000000" pitchFamily="2" charset="2"/>
              </a:rPr>
              <a:t>이상 </a:t>
            </a:r>
            <a:r>
              <a:rPr lang="en-US" altLang="ko-KR" sz="1500" dirty="0">
                <a:sym typeface="Wingdings" panose="05000000000000000000" pitchFamily="2" charset="2"/>
              </a:rPr>
              <a:t>~ 1.0</a:t>
            </a:r>
            <a:r>
              <a:rPr lang="ko-KR" altLang="en-US" sz="1500" dirty="0">
                <a:sym typeface="Wingdings" panose="05000000000000000000" pitchFamily="2" charset="2"/>
              </a:rPr>
              <a:t>미만의 소수 값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>
                <a:sym typeface="Wingdings" panose="05000000000000000000" pitchFamily="2" charset="2"/>
              </a:rPr>
              <a:t>아래는 </a:t>
            </a:r>
            <a:r>
              <a:rPr lang="en-US" altLang="ko-KR" sz="1500">
                <a:sym typeface="Wingdings" panose="05000000000000000000" pitchFamily="2" charset="2"/>
              </a:rPr>
              <a:t>1</a:t>
            </a:r>
            <a:r>
              <a:rPr lang="ko-KR" altLang="en-US" sz="1500">
                <a:sym typeface="Wingdings" panose="05000000000000000000" pitchFamily="2" charset="2"/>
              </a:rPr>
              <a:t>초에 </a:t>
            </a:r>
            <a:r>
              <a:rPr lang="ko-KR" altLang="en-US" sz="1500" dirty="0">
                <a:sym typeface="Wingdings" panose="05000000000000000000" pitchFamily="2" charset="2"/>
              </a:rPr>
              <a:t>한 번씩 </a:t>
            </a:r>
            <a:r>
              <a:rPr lang="en-US" altLang="ko-KR" sz="1500" dirty="0">
                <a:sym typeface="Wingdings" panose="05000000000000000000" pitchFamily="2" charset="2"/>
              </a:rPr>
              <a:t>50</a:t>
            </a:r>
            <a:r>
              <a:rPr lang="ko-KR" altLang="en-US" sz="1500" dirty="0">
                <a:sym typeface="Wingdings" panose="05000000000000000000" pitchFamily="2" charset="2"/>
              </a:rPr>
              <a:t>에서 </a:t>
            </a:r>
            <a:r>
              <a:rPr lang="en-US" altLang="ko-KR" sz="1500" dirty="0">
                <a:sym typeface="Wingdings" panose="05000000000000000000" pitchFamily="2" charset="2"/>
              </a:rPr>
              <a:t>100 </a:t>
            </a:r>
            <a:r>
              <a:rPr lang="ko-KR" altLang="en-US" sz="1500" dirty="0">
                <a:sym typeface="Wingdings" panose="05000000000000000000" pitchFamily="2" charset="2"/>
              </a:rPr>
              <a:t>사이의 숫자</a:t>
            </a:r>
            <a:r>
              <a:rPr lang="en-US" altLang="ko-KR" sz="1500" dirty="0">
                <a:sym typeface="Wingdings" panose="05000000000000000000" pitchFamily="2" charset="2"/>
              </a:rPr>
              <a:t>(</a:t>
            </a:r>
            <a:r>
              <a:rPr lang="ko-KR" altLang="en-US" sz="1500" dirty="0">
                <a:sym typeface="Wingdings" panose="05000000000000000000" pitchFamily="2" charset="2"/>
              </a:rPr>
              <a:t>정수</a:t>
            </a:r>
            <a:r>
              <a:rPr lang="en-US" altLang="ko-KR" sz="1500" dirty="0">
                <a:sym typeface="Wingdings" panose="05000000000000000000" pitchFamily="2" charset="2"/>
              </a:rPr>
              <a:t>)</a:t>
            </a:r>
            <a:r>
              <a:rPr lang="ko-KR" altLang="en-US" sz="1500" dirty="0">
                <a:sym typeface="Wingdings" panose="05000000000000000000" pitchFamily="2" charset="2"/>
              </a:rPr>
              <a:t>를 출력하는 프로그램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97EBDE-7F4D-4B50-A989-D03173649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3351084"/>
            <a:ext cx="4866878" cy="18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12698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887</Words>
  <Application>Microsoft Office PowerPoint</Application>
  <PresentationFormat>와이드스크린</PresentationFormat>
  <Paragraphs>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Malgun Gothic</vt:lpstr>
      <vt:lpstr>Malgun Gothic</vt:lpstr>
      <vt:lpstr>Arial</vt:lpstr>
      <vt:lpstr>Calibri</vt:lpstr>
      <vt:lpstr>Calibri Light</vt:lpstr>
      <vt:lpstr>027TGp_edu_biz_gr</vt:lpstr>
      <vt:lpstr>PowerPoint 프레젠테이션</vt:lpstr>
      <vt:lpstr>1. 자바스크립트 코어 라이브러리란?</vt:lpstr>
      <vt:lpstr>2. 타이머 함수</vt:lpstr>
      <vt:lpstr>3. 타이머 함수의 핵심 내용</vt:lpstr>
      <vt:lpstr>3. 타이머 함수의 핵심 내용</vt:lpstr>
      <vt:lpstr>3. 타이머 함수의 핵심 내용</vt:lpstr>
      <vt:lpstr>4. Math 클래스 </vt:lpstr>
      <vt:lpstr>5. Math 클래스의 주요 기능</vt:lpstr>
      <vt:lpstr>6. Math 클래스의 핵심 내용</vt:lpstr>
      <vt:lpstr>6. Math 클래스의 핵심 내용</vt:lpstr>
      <vt:lpstr>6. Math 클래스의 핵심 내용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s</cp:lastModifiedBy>
  <cp:revision>282</cp:revision>
  <dcterms:created xsi:type="dcterms:W3CDTF">2019-09-27T03:30:23Z</dcterms:created>
  <dcterms:modified xsi:type="dcterms:W3CDTF">2020-09-27T23:34:14Z</dcterms:modified>
</cp:coreProperties>
</file>