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294" r:id="rId4"/>
    <p:sldId id="301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120" d="100"/>
          <a:sy n="120" d="100"/>
        </p:scale>
        <p:origin x="654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14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속성 다루기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속성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31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</a:t>
            </a:r>
            <a:r>
              <a:rPr kumimoji="1" lang="ko-KR" altLang="en-US" b="1" dirty="0">
                <a:latin typeface="+mj-ea"/>
              </a:rPr>
              <a:t>속성의 종류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</a:rPr>
              <a:t>  </a:t>
            </a:r>
            <a:r>
              <a:rPr kumimoji="1" lang="en-US" altLang="ko-KR" sz="1500" b="1" dirty="0">
                <a:latin typeface="+mj-ea"/>
              </a:rPr>
              <a:t> </a:t>
            </a:r>
            <a:r>
              <a:rPr kumimoji="1" lang="ko-KR" altLang="en-US" sz="1500" dirty="0"/>
              <a:t>① 일반 속성 </a:t>
            </a:r>
            <a:r>
              <a:rPr kumimoji="1" lang="en-US" altLang="ko-KR" sz="1500" dirty="0"/>
              <a:t>: id, class, </a:t>
            </a:r>
            <a:r>
              <a:rPr kumimoji="1" lang="ko-KR" altLang="en-US" sz="1500" dirty="0"/>
              <a:t>태그</a:t>
            </a:r>
            <a:r>
              <a:rPr kumimoji="1" lang="en-US" altLang="ko-KR" sz="1500" dirty="0"/>
              <a:t>, &lt;a&gt;</a:t>
            </a:r>
            <a:r>
              <a:rPr kumimoji="1" lang="ko-KR" altLang="en-US" sz="1500" dirty="0"/>
              <a:t>태그의 링크정보를 담는 </a:t>
            </a:r>
            <a:r>
              <a:rPr kumimoji="1" lang="en-US" altLang="ko-KR" sz="1500" dirty="0" err="1"/>
              <a:t>href</a:t>
            </a:r>
            <a:r>
              <a:rPr kumimoji="1" lang="en-US" altLang="ko-KR" sz="1500" dirty="0"/>
              <a:t>, &lt;</a:t>
            </a:r>
            <a:r>
              <a:rPr kumimoji="1" lang="en-US" altLang="ko-KR" sz="1500" dirty="0" err="1"/>
              <a:t>img</a:t>
            </a:r>
            <a:r>
              <a:rPr kumimoji="1" lang="en-US" altLang="ko-KR" sz="1500" dirty="0"/>
              <a:t>&gt;</a:t>
            </a:r>
            <a:r>
              <a:rPr kumimoji="1" lang="ko-KR" altLang="en-US" sz="1500" dirty="0"/>
              <a:t>태그의 이미지 정보를 담는 </a:t>
            </a:r>
            <a:r>
              <a:rPr kumimoji="1" lang="en-US" altLang="ko-KR" sz="1500" dirty="0" err="1"/>
              <a:t>src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등을 말한다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② 사용자 정의 속성 </a:t>
            </a:r>
            <a:r>
              <a:rPr kumimoji="1" lang="en-US" altLang="ko-KR" sz="1500" dirty="0"/>
              <a:t>: data-value1, data-value2 </a:t>
            </a:r>
            <a:r>
              <a:rPr kumimoji="1" lang="ko-KR" altLang="en-US" sz="1500" dirty="0"/>
              <a:t>등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EB58E9-3035-41B7-AED3-61B535DA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7" y="2271906"/>
            <a:ext cx="6120680" cy="10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핵심 내용 체크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5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</a:t>
            </a:r>
            <a:r>
              <a:rPr kumimoji="1" lang="ko-KR" altLang="en-US" b="1" dirty="0"/>
              <a:t>속성</a:t>
            </a:r>
            <a:r>
              <a:rPr kumimoji="1" lang="ko-KR" altLang="en-US" b="1" dirty="0">
                <a:latin typeface="+mj-ea"/>
              </a:rPr>
              <a:t>값 구하기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</a:rPr>
              <a:t>  </a:t>
            </a:r>
            <a:r>
              <a:rPr kumimoji="1" lang="en-US" altLang="ko-KR" sz="1500" b="1" dirty="0">
                <a:latin typeface="+mj-ea"/>
              </a:rPr>
              <a:t> </a:t>
            </a:r>
            <a:r>
              <a:rPr kumimoji="1" lang="ko-KR" altLang="en-US" sz="1500" dirty="0"/>
              <a:t>① 사용법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attr</a:t>
            </a:r>
            <a:r>
              <a:rPr kumimoji="1" lang="en-US" altLang="ko-KR" sz="1500" dirty="0"/>
              <a:t>(“</a:t>
            </a:r>
            <a:r>
              <a:rPr kumimoji="1" lang="ko-KR" altLang="en-US" sz="1500" dirty="0"/>
              <a:t> 속성이름“</a:t>
            </a:r>
            <a:r>
              <a:rPr kumimoji="1" lang="en-US" altLang="ko-KR" sz="1500" dirty="0"/>
              <a:t>); </a:t>
            </a:r>
            <a:r>
              <a:rPr kumimoji="1" lang="en-US" altLang="ko-KR" sz="1500" dirty="0">
                <a:sym typeface="Wingdings" panose="05000000000000000000" pitchFamily="2" charset="2"/>
              </a:rPr>
              <a:t> </a:t>
            </a:r>
            <a:r>
              <a:rPr kumimoji="1" lang="ko-KR" altLang="en-US" sz="1500" dirty="0">
                <a:sym typeface="Wingdings" panose="05000000000000000000" pitchFamily="2" charset="2"/>
              </a:rPr>
              <a:t>일반</a:t>
            </a:r>
            <a:r>
              <a:rPr kumimoji="1" lang="en-US" altLang="ko-KR" sz="1500" dirty="0">
                <a:sym typeface="Wingdings" panose="05000000000000000000" pitchFamily="2" charset="2"/>
              </a:rPr>
              <a:t> </a:t>
            </a:r>
            <a:r>
              <a:rPr kumimoji="1" lang="ko-KR" altLang="en-US" sz="1500" dirty="0">
                <a:sym typeface="Wingdings" panose="05000000000000000000" pitchFamily="2" charset="2"/>
              </a:rPr>
              <a:t>속성값 구하기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.data(“data-</a:t>
            </a:r>
            <a:r>
              <a:rPr kumimoji="1" lang="ko-KR" altLang="en-US" sz="1500" dirty="0"/>
              <a:t>속성이름“</a:t>
            </a:r>
            <a:r>
              <a:rPr kumimoji="1" lang="en-US" altLang="ko-KR" sz="1500" dirty="0"/>
              <a:t>); </a:t>
            </a:r>
            <a:r>
              <a:rPr kumimoji="1" lang="en-US" altLang="ko-KR" sz="1500" dirty="0">
                <a:sym typeface="Wingdings" panose="05000000000000000000" pitchFamily="2" charset="2"/>
              </a:rPr>
              <a:t> “data-”</a:t>
            </a:r>
            <a:r>
              <a:rPr kumimoji="1" lang="ko-KR" altLang="en-US" sz="1500" dirty="0">
                <a:sym typeface="Wingdings" panose="05000000000000000000" pitchFamily="2" charset="2"/>
              </a:rPr>
              <a:t>로 시작하는 속성값</a:t>
            </a:r>
            <a:r>
              <a:rPr kumimoji="1" lang="en-US" altLang="ko-KR" sz="1500" dirty="0">
                <a:sym typeface="Wingdings" panose="05000000000000000000" pitchFamily="2" charset="2"/>
              </a:rPr>
              <a:t> </a:t>
            </a:r>
            <a:r>
              <a:rPr kumimoji="1" lang="ko-KR" altLang="en-US" sz="1500" dirty="0">
                <a:sym typeface="Wingdings" panose="05000000000000000000" pitchFamily="2" charset="2"/>
              </a:rPr>
              <a:t>구하기</a:t>
            </a:r>
            <a:endParaRPr kumimoji="1"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989CBF-B1CE-464E-B20C-009A08ED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630924"/>
            <a:ext cx="5665398" cy="1230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F6799B-6678-4B0B-AAD4-60E77D40D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4813712"/>
            <a:ext cx="5665398" cy="1927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5DD26C-1E34-46BB-9819-B1720BB99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011" y="3900454"/>
            <a:ext cx="3172197" cy="873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FCD22F-CC0C-4070-A512-31B655B3D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506" y="4774304"/>
            <a:ext cx="3528070" cy="196706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CA144F5-A0AD-45C6-B3CD-6AFFA5DE7A9D}"/>
              </a:ext>
            </a:extLst>
          </p:cNvPr>
          <p:cNvSpPr/>
          <p:nvPr/>
        </p:nvSpPr>
        <p:spPr>
          <a:xfrm>
            <a:off x="7368910" y="5445224"/>
            <a:ext cx="38359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1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핵심 내용 체크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5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</a:t>
            </a:r>
            <a:r>
              <a:rPr kumimoji="1" lang="ko-KR" altLang="en-US" b="1" dirty="0"/>
              <a:t>속성값 설정하기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</a:rPr>
              <a:t>  </a:t>
            </a:r>
            <a:r>
              <a:rPr kumimoji="1" lang="en-US" altLang="ko-KR" sz="1500" b="1" dirty="0">
                <a:latin typeface="+mj-ea"/>
              </a:rPr>
              <a:t> </a:t>
            </a:r>
            <a:r>
              <a:rPr kumimoji="1" lang="ko-KR" altLang="en-US" sz="1500" dirty="0"/>
              <a:t>① 사용법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attr</a:t>
            </a:r>
            <a:r>
              <a:rPr kumimoji="1" lang="en-US" altLang="ko-KR" sz="1500" dirty="0"/>
              <a:t>(“</a:t>
            </a:r>
            <a:r>
              <a:rPr kumimoji="1" lang="ko-KR" altLang="en-US" sz="1500" dirty="0"/>
              <a:t>속성이름“</a:t>
            </a:r>
            <a:r>
              <a:rPr kumimoji="1" lang="en-US" altLang="ko-KR" sz="1500" dirty="0"/>
              <a:t>, “</a:t>
            </a:r>
            <a:r>
              <a:rPr kumimoji="1" lang="ko-KR" altLang="en-US" sz="1500" dirty="0"/>
              <a:t>값</a:t>
            </a:r>
            <a:r>
              <a:rPr kumimoji="1" lang="en-US" altLang="ko-KR" sz="1500" dirty="0"/>
              <a:t>”);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.data(“data-</a:t>
            </a:r>
            <a:r>
              <a:rPr kumimoji="1" lang="ko-KR" altLang="en-US" sz="1500" dirty="0"/>
              <a:t>속성이름“</a:t>
            </a:r>
            <a:r>
              <a:rPr kumimoji="1" lang="en-US" altLang="ko-KR" sz="1500" dirty="0"/>
              <a:t>, “</a:t>
            </a:r>
            <a:r>
              <a:rPr kumimoji="1" lang="ko-KR" altLang="en-US" sz="1500" dirty="0"/>
              <a:t>값</a:t>
            </a:r>
            <a:r>
              <a:rPr kumimoji="1" lang="en-US" altLang="ko-KR" sz="1500" dirty="0"/>
              <a:t>”);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D359DA-F7F6-4D11-AC65-FEC4EBCC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708921"/>
            <a:ext cx="4032448" cy="7147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E2E3A2-1637-40C4-8B19-B1BFFBEC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3557280"/>
            <a:ext cx="5112568" cy="31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0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2001</TotalTime>
  <Words>140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속성 소개</vt:lpstr>
      <vt:lpstr>2. 핵심 내용 체크</vt:lpstr>
      <vt:lpstr>2. 핵심 내용 체크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s</cp:lastModifiedBy>
  <cp:revision>550</cp:revision>
  <dcterms:created xsi:type="dcterms:W3CDTF">2019-09-27T03:30:23Z</dcterms:created>
  <dcterms:modified xsi:type="dcterms:W3CDTF">2020-10-26T06:56:44Z</dcterms:modified>
</cp:coreProperties>
</file>