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Default Extension="wmf" ContentType="image/x-wmf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65F5-E9B6-42D7-99F7-68D34FC071E4}" type="datetimeFigureOut">
              <a:rPr kumimoji="1" lang="ja-JP" altLang="en-US" smtClean="0"/>
              <a:pPr/>
              <a:t>13.9.3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7C17-53E7-4EAE-9888-5653312FA56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emu\AppData\Local\Microsoft\Windows\Temporary Internet Files\Content.IE5\N9CYN4C8\MC9004289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081572"/>
            <a:ext cx="1279525" cy="1773237"/>
          </a:xfrm>
          <a:prstGeom prst="rect">
            <a:avLst/>
          </a:prstGeom>
          <a:noFill/>
        </p:spPr>
      </p:pic>
      <p:pic>
        <p:nvPicPr>
          <p:cNvPr id="1027" name="Picture 3" descr="C:\Users\koemu\AppData\Local\Microsoft\Windows\Temporary Internet Files\Content.IE5\CDNA4PX3\MC90044630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009564"/>
            <a:ext cx="1673225" cy="1673225"/>
          </a:xfrm>
          <a:prstGeom prst="rect">
            <a:avLst/>
          </a:prstGeom>
          <a:noFill/>
        </p:spPr>
      </p:pic>
      <p:sp>
        <p:nvSpPr>
          <p:cNvPr id="8" name="テキスト ボックス 7"/>
          <p:cNvSpPr txBox="1"/>
          <p:nvPr/>
        </p:nvSpPr>
        <p:spPr>
          <a:xfrm>
            <a:off x="1403648" y="59537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68144" y="5737756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 エージェント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381000" y="304800"/>
            <a:ext cx="3962400" cy="3429000"/>
          </a:xfrm>
          <a:prstGeom prst="wedgeRoundRectCallout">
            <a:avLst>
              <a:gd name="adj1" fmla="val -13984"/>
              <a:gd name="adj2" fmla="val 621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4800600" y="304800"/>
            <a:ext cx="3886200" cy="3505200"/>
          </a:xfrm>
          <a:prstGeom prst="wedgeRoundRectCallout">
            <a:avLst>
              <a:gd name="adj1" fmla="val 20507"/>
              <a:gd name="adj2" fmla="val 610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emu\AppData\Local\Microsoft\Windows\Temporary Internet Files\Content.IE5\N9CYN4C8\MC9004289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08920"/>
            <a:ext cx="1279525" cy="1773237"/>
          </a:xfrm>
          <a:prstGeom prst="rect">
            <a:avLst/>
          </a:prstGeom>
          <a:noFill/>
        </p:spPr>
      </p:pic>
      <p:pic>
        <p:nvPicPr>
          <p:cNvPr id="1027" name="Picture 3" descr="C:\Users\koemu\AppData\Local\Microsoft\Windows\Temporary Internet Files\Content.IE5\CDNA4PX3\MC90044630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636912"/>
            <a:ext cx="1673225" cy="1673225"/>
          </a:xfrm>
          <a:prstGeom prst="rect">
            <a:avLst/>
          </a:prstGeom>
          <a:noFill/>
        </p:spPr>
      </p:pic>
      <p:sp>
        <p:nvSpPr>
          <p:cNvPr id="8" name="テキスト ボックス 7"/>
          <p:cNvSpPr txBox="1"/>
          <p:nvPr/>
        </p:nvSpPr>
        <p:spPr>
          <a:xfrm>
            <a:off x="1403648" y="45811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68144" y="436510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 エージェント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左矢印 9"/>
          <p:cNvSpPr/>
          <p:nvPr/>
        </p:nvSpPr>
        <p:spPr>
          <a:xfrm>
            <a:off x="2843808" y="2276872"/>
            <a:ext cx="3024336" cy="122413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リクエスト</a:t>
            </a:r>
            <a:endParaRPr kumimoji="1" lang="ja-JP" altLang="en-US" b="1" dirty="0"/>
          </a:p>
        </p:txBody>
      </p:sp>
      <p:sp>
        <p:nvSpPr>
          <p:cNvPr id="11" name="右矢印 10"/>
          <p:cNvSpPr/>
          <p:nvPr/>
        </p:nvSpPr>
        <p:spPr>
          <a:xfrm>
            <a:off x="2915816" y="3717032"/>
            <a:ext cx="2952328" cy="129614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レスポンス</a:t>
            </a:r>
            <a:endParaRPr kumimoji="1" lang="ja-JP" altLang="en-US" sz="2800" b="1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1295400" y="5486400"/>
            <a:ext cx="2592288" cy="864096"/>
          </a:xfrm>
          <a:prstGeom prst="wedgeRoundRectCallout">
            <a:avLst>
              <a:gd name="adj1" fmla="val -21359"/>
              <a:gd name="adj2" fmla="val -10991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はい どうぞ！</a:t>
            </a:r>
            <a:endParaRPr kumimoji="1" lang="ja-JP" altLang="en-US" sz="2800" b="1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5257800" y="914400"/>
            <a:ext cx="2592288" cy="1224136"/>
          </a:xfrm>
          <a:prstGeom prst="wedgeRoundRectCallout">
            <a:avLst>
              <a:gd name="adj1" fmla="val 18126"/>
              <a:gd name="adj2" fmla="val 8407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このページが</a:t>
            </a:r>
            <a:endParaRPr kumimoji="1" lang="en-US" altLang="ja-JP" sz="2800" b="1" dirty="0" smtClean="0"/>
          </a:p>
          <a:p>
            <a:pPr algn="ctr"/>
            <a:r>
              <a:rPr lang="ja-JP" altLang="en-US" sz="2800" b="1" dirty="0" smtClean="0"/>
              <a:t>ほしい！</a:t>
            </a:r>
            <a:endParaRPr kumimoji="1" lang="ja-JP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</Words>
  <Application>Microsoft Macintosh PowerPoint</Application>
  <PresentationFormat>画面に合わせる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Windows ユーザー</dc:creator>
  <cp:lastModifiedBy>斎藤 祐一郎</cp:lastModifiedBy>
  <cp:revision>9</cp:revision>
  <dcterms:created xsi:type="dcterms:W3CDTF">2013-09-03T11:12:34Z</dcterms:created>
  <dcterms:modified xsi:type="dcterms:W3CDTF">2013-09-03T11:41:09Z</dcterms:modified>
</cp:coreProperties>
</file>