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709797-7BD6-4445-84E5-5BF064633035}" v="15" dt="2025-02-14T13:26:02.3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en Ceton" userId="0a4c2f4c981eb23e" providerId="LiveId" clId="{B1709797-7BD6-4445-84E5-5BF064633035}"/>
    <pc:docChg chg="undo custSel addSld modSld sldOrd">
      <pc:chgData name="Koen Ceton" userId="0a4c2f4c981eb23e" providerId="LiveId" clId="{B1709797-7BD6-4445-84E5-5BF064633035}" dt="2025-02-14T13:26:00.817" v="932" actId="20578"/>
      <pc:docMkLst>
        <pc:docMk/>
      </pc:docMkLst>
      <pc:sldChg chg="modSp mod">
        <pc:chgData name="Koen Ceton" userId="0a4c2f4c981eb23e" providerId="LiveId" clId="{B1709797-7BD6-4445-84E5-5BF064633035}" dt="2025-02-06T13:09:04.903" v="145" actId="790"/>
        <pc:sldMkLst>
          <pc:docMk/>
          <pc:sldMk cId="2446645183" sldId="256"/>
        </pc:sldMkLst>
        <pc:spChg chg="mod">
          <ac:chgData name="Koen Ceton" userId="0a4c2f4c981eb23e" providerId="LiveId" clId="{B1709797-7BD6-4445-84E5-5BF064633035}" dt="2025-02-06T13:09:04.903" v="145" actId="790"/>
          <ac:spMkLst>
            <pc:docMk/>
            <pc:sldMk cId="2446645183" sldId="256"/>
            <ac:spMk id="2" creationId="{3EA39D1A-4E37-3910-E6BB-2A184639EAF7}"/>
          </ac:spMkLst>
        </pc:spChg>
        <pc:spChg chg="mod">
          <ac:chgData name="Koen Ceton" userId="0a4c2f4c981eb23e" providerId="LiveId" clId="{B1709797-7BD6-4445-84E5-5BF064633035}" dt="2025-02-06T13:09:04.903" v="145" actId="790"/>
          <ac:spMkLst>
            <pc:docMk/>
            <pc:sldMk cId="2446645183" sldId="256"/>
            <ac:spMk id="3" creationId="{334C7BA6-F7A3-CA17-69E2-864BBDA9BB73}"/>
          </ac:spMkLst>
        </pc:spChg>
      </pc:sldChg>
      <pc:sldChg chg="modSp mod">
        <pc:chgData name="Koen Ceton" userId="0a4c2f4c981eb23e" providerId="LiveId" clId="{B1709797-7BD6-4445-84E5-5BF064633035}" dt="2025-02-06T13:09:04.903" v="145" actId="790"/>
        <pc:sldMkLst>
          <pc:docMk/>
          <pc:sldMk cId="3684163731" sldId="257"/>
        </pc:sldMkLst>
        <pc:spChg chg="mod">
          <ac:chgData name="Koen Ceton" userId="0a4c2f4c981eb23e" providerId="LiveId" clId="{B1709797-7BD6-4445-84E5-5BF064633035}" dt="2025-02-06T13:09:04.903" v="145" actId="790"/>
          <ac:spMkLst>
            <pc:docMk/>
            <pc:sldMk cId="3684163731" sldId="257"/>
            <ac:spMk id="2" creationId="{3E179517-33B0-46DC-8E5B-600DB3C3208F}"/>
          </ac:spMkLst>
        </pc:spChg>
        <pc:spChg chg="mod">
          <ac:chgData name="Koen Ceton" userId="0a4c2f4c981eb23e" providerId="LiveId" clId="{B1709797-7BD6-4445-84E5-5BF064633035}" dt="2025-02-06T13:09:04.903" v="145" actId="790"/>
          <ac:spMkLst>
            <pc:docMk/>
            <pc:sldMk cId="3684163731" sldId="257"/>
            <ac:spMk id="3" creationId="{621DDBDE-6C8D-CDC5-8770-F7EE47A6AC91}"/>
          </ac:spMkLst>
        </pc:spChg>
      </pc:sldChg>
      <pc:sldChg chg="modSp mod">
        <pc:chgData name="Koen Ceton" userId="0a4c2f4c981eb23e" providerId="LiveId" clId="{B1709797-7BD6-4445-84E5-5BF064633035}" dt="2025-02-14T13:26:00.817" v="932" actId="20578"/>
        <pc:sldMkLst>
          <pc:docMk/>
          <pc:sldMk cId="1001220540" sldId="258"/>
        </pc:sldMkLst>
        <pc:spChg chg="mod">
          <ac:chgData name="Koen Ceton" userId="0a4c2f4c981eb23e" providerId="LiveId" clId="{B1709797-7BD6-4445-84E5-5BF064633035}" dt="2025-02-06T13:09:04.903" v="145" actId="790"/>
          <ac:spMkLst>
            <pc:docMk/>
            <pc:sldMk cId="1001220540" sldId="258"/>
            <ac:spMk id="2" creationId="{96F59A55-ADE2-42E0-707C-D487D1EDEFA0}"/>
          </ac:spMkLst>
        </pc:spChg>
        <pc:spChg chg="mod">
          <ac:chgData name="Koen Ceton" userId="0a4c2f4c981eb23e" providerId="LiveId" clId="{B1709797-7BD6-4445-84E5-5BF064633035}" dt="2025-02-14T13:26:00.817" v="932" actId="20578"/>
          <ac:spMkLst>
            <pc:docMk/>
            <pc:sldMk cId="1001220540" sldId="258"/>
            <ac:spMk id="3" creationId="{5F649925-36A0-FA5D-B434-B62041F1E0B5}"/>
          </ac:spMkLst>
        </pc:spChg>
      </pc:sldChg>
      <pc:sldChg chg="addSp delSp modSp mod ord">
        <pc:chgData name="Koen Ceton" userId="0a4c2f4c981eb23e" providerId="LiveId" clId="{B1709797-7BD6-4445-84E5-5BF064633035}" dt="2025-02-12T12:25:00.969" v="931" actId="20577"/>
        <pc:sldMkLst>
          <pc:docMk/>
          <pc:sldMk cId="2391297573" sldId="259"/>
        </pc:sldMkLst>
        <pc:spChg chg="mod">
          <ac:chgData name="Koen Ceton" userId="0a4c2f4c981eb23e" providerId="LiveId" clId="{B1709797-7BD6-4445-84E5-5BF064633035}" dt="2025-02-12T12:23:18.371" v="719" actId="1076"/>
          <ac:spMkLst>
            <pc:docMk/>
            <pc:sldMk cId="2391297573" sldId="259"/>
            <ac:spMk id="2" creationId="{38967D04-2B04-9A2F-ABBC-1F9AA56BED1F}"/>
          </ac:spMkLst>
        </pc:spChg>
        <pc:graphicFrameChg chg="add mod modGraphic">
          <ac:chgData name="Koen Ceton" userId="0a4c2f4c981eb23e" providerId="LiveId" clId="{B1709797-7BD6-4445-84E5-5BF064633035}" dt="2025-02-12T12:25:00.969" v="931" actId="20577"/>
          <ac:graphicFrameMkLst>
            <pc:docMk/>
            <pc:sldMk cId="2391297573" sldId="259"/>
            <ac:graphicFrameMk id="6" creationId="{8E38C7C8-6BCE-6CA6-C023-62271C2A2BA7}"/>
          </ac:graphicFrameMkLst>
        </pc:graphicFrameChg>
      </pc:sldChg>
      <pc:sldChg chg="addSp modSp mod">
        <pc:chgData name="Koen Ceton" userId="0a4c2f4c981eb23e" providerId="LiveId" clId="{B1709797-7BD6-4445-84E5-5BF064633035}" dt="2025-02-06T13:12:49.820" v="537" actId="5793"/>
        <pc:sldMkLst>
          <pc:docMk/>
          <pc:sldMk cId="1002020313" sldId="260"/>
        </pc:sldMkLst>
        <pc:spChg chg="mod">
          <ac:chgData name="Koen Ceton" userId="0a4c2f4c981eb23e" providerId="LiveId" clId="{B1709797-7BD6-4445-84E5-5BF064633035}" dt="2025-02-06T13:10:07.566" v="321" actId="20577"/>
          <ac:spMkLst>
            <pc:docMk/>
            <pc:sldMk cId="1002020313" sldId="260"/>
            <ac:spMk id="2" creationId="{8773323B-AFD8-3102-2AD9-425460D8F665}"/>
          </ac:spMkLst>
        </pc:spChg>
        <pc:spChg chg="mod">
          <ac:chgData name="Koen Ceton" userId="0a4c2f4c981eb23e" providerId="LiveId" clId="{B1709797-7BD6-4445-84E5-5BF064633035}" dt="2025-02-06T13:12:49.820" v="537" actId="5793"/>
          <ac:spMkLst>
            <pc:docMk/>
            <pc:sldMk cId="1002020313" sldId="260"/>
            <ac:spMk id="3" creationId="{50C147C8-18E5-C6A8-1903-43E1A4283629}"/>
          </ac:spMkLst>
        </pc:spChg>
        <pc:spChg chg="add mod">
          <ac:chgData name="Koen Ceton" userId="0a4c2f4c981eb23e" providerId="LiveId" clId="{B1709797-7BD6-4445-84E5-5BF064633035}" dt="2025-02-06T13:12:41.248" v="533" actId="1076"/>
          <ac:spMkLst>
            <pc:docMk/>
            <pc:sldMk cId="1002020313" sldId="260"/>
            <ac:spMk id="6" creationId="{E845A97D-BE52-28D7-D6AF-D249D56564C1}"/>
          </ac:spMkLst>
        </pc:spChg>
        <pc:spChg chg="add mod">
          <ac:chgData name="Koen Ceton" userId="0a4c2f4c981eb23e" providerId="LiveId" clId="{B1709797-7BD6-4445-84E5-5BF064633035}" dt="2025-02-06T13:12:41.248" v="533" actId="1076"/>
          <ac:spMkLst>
            <pc:docMk/>
            <pc:sldMk cId="1002020313" sldId="260"/>
            <ac:spMk id="7" creationId="{5E2C5FFD-3A2B-4FC3-AFA8-ADBE055C3B70}"/>
          </ac:spMkLst>
        </pc:spChg>
        <pc:spChg chg="add mod">
          <ac:chgData name="Koen Ceton" userId="0a4c2f4c981eb23e" providerId="LiveId" clId="{B1709797-7BD6-4445-84E5-5BF064633035}" dt="2025-02-06T13:12:41.248" v="533" actId="1076"/>
          <ac:spMkLst>
            <pc:docMk/>
            <pc:sldMk cId="1002020313" sldId="260"/>
            <ac:spMk id="10" creationId="{628E3C25-90A5-872F-D194-6179BF67B86C}"/>
          </ac:spMkLst>
        </pc:spChg>
        <pc:spChg chg="add mod">
          <ac:chgData name="Koen Ceton" userId="0a4c2f4c981eb23e" providerId="LiveId" clId="{B1709797-7BD6-4445-84E5-5BF064633035}" dt="2025-02-06T13:12:41.248" v="533" actId="1076"/>
          <ac:spMkLst>
            <pc:docMk/>
            <pc:sldMk cId="1002020313" sldId="260"/>
            <ac:spMk id="11" creationId="{4DCB5CFC-D845-694C-2B2C-AB997F4D4333}"/>
          </ac:spMkLst>
        </pc:spChg>
        <pc:spChg chg="add mod">
          <ac:chgData name="Koen Ceton" userId="0a4c2f4c981eb23e" providerId="LiveId" clId="{B1709797-7BD6-4445-84E5-5BF064633035}" dt="2025-02-06T13:12:41.248" v="533" actId="1076"/>
          <ac:spMkLst>
            <pc:docMk/>
            <pc:sldMk cId="1002020313" sldId="260"/>
            <ac:spMk id="12" creationId="{640BD8A2-F87D-BF67-F964-DF49FBAAFAAA}"/>
          </ac:spMkLst>
        </pc:spChg>
        <pc:spChg chg="add mod">
          <ac:chgData name="Koen Ceton" userId="0a4c2f4c981eb23e" providerId="LiveId" clId="{B1709797-7BD6-4445-84E5-5BF064633035}" dt="2025-02-06T13:12:41.248" v="533" actId="1076"/>
          <ac:spMkLst>
            <pc:docMk/>
            <pc:sldMk cId="1002020313" sldId="260"/>
            <ac:spMk id="13" creationId="{C015767F-C9B1-D7F6-A175-4EDFD99A78EC}"/>
          </ac:spMkLst>
        </pc:spChg>
        <pc:spChg chg="add mod">
          <ac:chgData name="Koen Ceton" userId="0a4c2f4c981eb23e" providerId="LiveId" clId="{B1709797-7BD6-4445-84E5-5BF064633035}" dt="2025-02-06T13:12:41.248" v="533" actId="1076"/>
          <ac:spMkLst>
            <pc:docMk/>
            <pc:sldMk cId="1002020313" sldId="260"/>
            <ac:spMk id="14" creationId="{6EDBACFC-87C1-4C65-48E7-CE1CF5E26B3E}"/>
          </ac:spMkLst>
        </pc:spChg>
        <pc:spChg chg="add mod">
          <ac:chgData name="Koen Ceton" userId="0a4c2f4c981eb23e" providerId="LiveId" clId="{B1709797-7BD6-4445-84E5-5BF064633035}" dt="2025-02-06T13:12:41.248" v="533" actId="1076"/>
          <ac:spMkLst>
            <pc:docMk/>
            <pc:sldMk cId="1002020313" sldId="260"/>
            <ac:spMk id="15" creationId="{0A87FAFD-03C8-6885-8445-EA27B79A126D}"/>
          </ac:spMkLst>
        </pc:spChg>
        <pc:spChg chg="add mod">
          <ac:chgData name="Koen Ceton" userId="0a4c2f4c981eb23e" providerId="LiveId" clId="{B1709797-7BD6-4445-84E5-5BF064633035}" dt="2025-02-06T13:12:41.248" v="533" actId="1076"/>
          <ac:spMkLst>
            <pc:docMk/>
            <pc:sldMk cId="1002020313" sldId="260"/>
            <ac:spMk id="16" creationId="{D3C04EB4-4CDC-8D69-8D2E-67B4B0A9483B}"/>
          </ac:spMkLst>
        </pc:spChg>
        <pc:spChg chg="add mod">
          <ac:chgData name="Koen Ceton" userId="0a4c2f4c981eb23e" providerId="LiveId" clId="{B1709797-7BD6-4445-84E5-5BF064633035}" dt="2025-02-06T13:12:41.248" v="533" actId="1076"/>
          <ac:spMkLst>
            <pc:docMk/>
            <pc:sldMk cId="1002020313" sldId="260"/>
            <ac:spMk id="17" creationId="{BE1BDA71-22E7-E466-E6AA-A65AC63A00D9}"/>
          </ac:spMkLst>
        </pc:spChg>
        <pc:cxnChg chg="add mod">
          <ac:chgData name="Koen Ceton" userId="0a4c2f4c981eb23e" providerId="LiveId" clId="{B1709797-7BD6-4445-84E5-5BF064633035}" dt="2025-02-06T13:11:06.131" v="431" actId="14100"/>
          <ac:cxnSpMkLst>
            <pc:docMk/>
            <pc:sldMk cId="1002020313" sldId="260"/>
            <ac:cxnSpMk id="5" creationId="{66A56FCC-41C4-E7F8-F9B5-9134F6EBFBF3}"/>
          </ac:cxnSpMkLst>
        </pc:cxnChg>
      </pc:sldChg>
      <pc:sldChg chg="addSp modSp new mod">
        <pc:chgData name="Koen Ceton" userId="0a4c2f4c981eb23e" providerId="LiveId" clId="{B1709797-7BD6-4445-84E5-5BF064633035}" dt="2025-02-06T15:06:29.750" v="546" actId="1076"/>
        <pc:sldMkLst>
          <pc:docMk/>
          <pc:sldMk cId="3179528802" sldId="261"/>
        </pc:sldMkLst>
        <pc:spChg chg="mod">
          <ac:chgData name="Koen Ceton" userId="0a4c2f4c981eb23e" providerId="LiveId" clId="{B1709797-7BD6-4445-84E5-5BF064633035}" dt="2025-02-06T13:13:03.837" v="543" actId="20577"/>
          <ac:spMkLst>
            <pc:docMk/>
            <pc:sldMk cId="3179528802" sldId="261"/>
            <ac:spMk id="2" creationId="{E2828E92-999E-AECB-2510-9B36DD2FCE72}"/>
          </ac:spMkLst>
        </pc:spChg>
        <pc:picChg chg="add mod">
          <ac:chgData name="Koen Ceton" userId="0a4c2f4c981eb23e" providerId="LiveId" clId="{B1709797-7BD6-4445-84E5-5BF064633035}" dt="2025-02-06T15:06:29.750" v="546" actId="1076"/>
          <ac:picMkLst>
            <pc:docMk/>
            <pc:sldMk cId="3179528802" sldId="261"/>
            <ac:picMk id="5" creationId="{5478268F-2DC0-E834-033E-DC2227A7C85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C29D-9053-DF9B-E11B-D9D324E2D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F3601-B46F-4946-B7DD-EC5E93F0A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2CF7-1939-362D-A775-34E0BAED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7A17-E456-4C50-8D23-652084928E22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1DE8C-9B29-5FEE-E586-6D2687E0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AEB0A-FD71-1F18-810E-C5773D35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4091-93BA-44F1-BFB3-DAF81DDF4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4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8989-099C-C447-A786-1E8CA5C2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AE90D-6B95-8341-59FB-5F4D9779D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381FA-4609-0445-DC82-7583C820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7A17-E456-4C50-8D23-652084928E22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EEDB9-24F8-A418-09F9-0FD2FA3E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9DDE2-A70A-F436-E983-817F6303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4091-93BA-44F1-BFB3-DAF81DDF4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3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AAE3ED-6FFC-C872-7C20-529F10899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AB6E-310A-E1EE-6E4A-20DB6BBA0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BCA9C-41B2-AFDF-51E6-FA10B17F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7A17-E456-4C50-8D23-652084928E22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17604-26F3-75BC-DC0E-D49D43E2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D42FD-29A8-6694-55D7-B4905084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4091-93BA-44F1-BFB3-DAF81DDF4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5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D38C-DCA6-6BCC-F294-06CD6899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3A3C2-4DDA-DE40-F404-D39BA1732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971BA-743D-BCC8-2109-73D0BA4B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7A17-E456-4C50-8D23-652084928E22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992CD-7E8C-6D17-5291-AB6423E5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C2891-2102-A397-BC72-2677A449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4091-93BA-44F1-BFB3-DAF81DDF4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1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7EAF-7E41-0D79-0E5D-07A2029A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EE552-4B94-38B3-AEBA-A2E6F9BB3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4585D-3054-0B0C-9A50-FD335040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7A17-E456-4C50-8D23-652084928E22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0071C-04BD-A115-6F8B-F5170288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022C7-A24A-E2C2-297C-EC57335F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4091-93BA-44F1-BFB3-DAF81DDF4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7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D689-4AED-E7ED-08EA-B766BC95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E9624-95DD-612E-5BC0-76641FF43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491D3-6657-4B96-2E9B-21242E0DD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928DF-7769-5660-D3DC-1CB9BCC6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7A17-E456-4C50-8D23-652084928E22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FD141-32B4-0EED-E037-818C73B2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0C4F5-9298-2891-4D9A-A843A34A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4091-93BA-44F1-BFB3-DAF81DDF4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0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012F-807E-E32D-76F6-59B279CB7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BC543-4C97-85A2-3E57-CE192E502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03937-4080-8E51-14D2-408355D30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C2E27-90CC-1DC8-110E-C093674E3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05831-D06B-1A6E-FEEE-F03552235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3203E4-23A5-EDDA-8AC1-2F0BC7AC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7A17-E456-4C50-8D23-652084928E22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480AF-0FEF-EA47-8346-B3F6F4C25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630235-10A3-6D9B-4C87-DA435ED4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4091-93BA-44F1-BFB3-DAF81DDF4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9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C77EB-035D-9F0C-4FEB-7B81F6A7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FBD01E-AAAF-1CAF-4C6E-AA54DA05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7A17-E456-4C50-8D23-652084928E22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3BB26-FB47-ED69-BFA9-12176D94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B810B-C150-3407-54D5-A69E3B8C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4091-93BA-44F1-BFB3-DAF81DDF4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7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4FFEF-FD40-134E-CC53-0F94F8176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7A17-E456-4C50-8D23-652084928E22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310020-548A-9440-128E-ADC05915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15817-DB85-CCBF-D93E-D964798E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4091-93BA-44F1-BFB3-DAF81DDF4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7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638B-8F31-748F-4688-6DC9C0DF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03955-ABF8-7159-E7F5-2A66273AD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DBA93-7CC1-5D06-40E3-146FA66E4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AD84E-F6BD-E01D-BAD1-4013E883E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7A17-E456-4C50-8D23-652084928E22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FDF9F-577E-F09E-F3A5-46A8D211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65C41-EDE8-9F83-130F-6561403D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4091-93BA-44F1-BFB3-DAF81DDF4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EF600-25B8-F966-9C75-F30BD5C0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BCA301-00A4-E25D-4246-0EB0BBC26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F61CE-F966-9143-01CA-9F8ADF2AE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7F06D-D7C8-82D9-CF49-D69DFE9E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7A17-E456-4C50-8D23-652084928E22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35788-0FF7-110F-1C24-638F1363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3591F-93EF-E18C-5C23-33DA74E9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4091-93BA-44F1-BFB3-DAF81DDF4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3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E7F80-DC7C-9060-F7B4-9B59261AC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E56E5-B9B8-3BCA-9A9A-401E19996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EB1BB-D1AF-66A1-135C-47CA9D2B3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867A17-E456-4C50-8D23-652084928E22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00841-A11C-DF06-DE75-61923EA2B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6CDDA-6F8E-9FB8-0D3D-B71AB0723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E94091-93BA-44F1-BFB3-DAF81DDF4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6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9D1A-4E37-3910-E6BB-2A184639E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Vernieuwen met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C7BA6-F7A3-CA17-69E2-864BBDA9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94090"/>
          </a:xfrm>
        </p:spPr>
        <p:txBody>
          <a:bodyPr>
            <a:normAutofit/>
          </a:bodyPr>
          <a:lstStyle/>
          <a:p>
            <a:r>
              <a:rPr lang="nl-NL" noProof="0" dirty="0"/>
              <a:t>Koen Ceton </a:t>
            </a:r>
          </a:p>
          <a:p>
            <a:r>
              <a:rPr lang="nl-NL" noProof="0" dirty="0"/>
              <a:t>Marieke </a:t>
            </a:r>
          </a:p>
          <a:p>
            <a:r>
              <a:rPr lang="nl-NL" noProof="0" dirty="0"/>
              <a:t>Arthur</a:t>
            </a:r>
          </a:p>
          <a:p>
            <a:r>
              <a:rPr lang="nl-NL" noProof="0" dirty="0"/>
              <a:t>Wouter</a:t>
            </a:r>
          </a:p>
        </p:txBody>
      </p:sp>
    </p:spTree>
    <p:extLst>
      <p:ext uri="{BB962C8B-B14F-4D97-AF65-F5344CB8AC3E}">
        <p14:creationId xmlns:p14="http://schemas.microsoft.com/office/powerpoint/2010/main" val="244664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79517-33B0-46DC-8E5B-600DB3C3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Inhoud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DDBDE-6C8D-CDC5-8770-F7EE47A6A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noProof="0" dirty="0"/>
              <a:t>Wat is AI?</a:t>
            </a:r>
          </a:p>
          <a:p>
            <a:r>
              <a:rPr lang="nl-NL" noProof="0" dirty="0"/>
              <a:t>Waar kan AI mee helpen?</a:t>
            </a:r>
          </a:p>
          <a:p>
            <a:r>
              <a:rPr lang="nl-NL" noProof="0" dirty="0"/>
              <a:t>Hoe ziet dat er voor jullie uit?</a:t>
            </a:r>
          </a:p>
          <a:p>
            <a:r>
              <a:rPr lang="nl-NL" noProof="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8416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9A55-ADE2-42E0-707C-D487D1ED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AI </a:t>
            </a:r>
            <a:r>
              <a:rPr lang="nl-NL" noProof="0" dirty="0" err="1"/>
              <a:t>AI</a:t>
            </a:r>
            <a:r>
              <a:rPr lang="nl-NL" noProof="0" dirty="0"/>
              <a:t> </a:t>
            </a:r>
            <a:r>
              <a:rPr lang="nl-NL" noProof="0" dirty="0" err="1"/>
              <a:t>AI</a:t>
            </a:r>
            <a:r>
              <a:rPr lang="nl-NL" noProof="0" dirty="0"/>
              <a:t> oh en,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9925-36A0-FA5D-B434-B62041F1E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noProof="0" dirty="0"/>
              <a:t>Kunstmatige intelligentie is van alle dagen. </a:t>
            </a:r>
          </a:p>
          <a:p>
            <a:r>
              <a:rPr lang="nl-NL" noProof="0" dirty="0"/>
              <a:t>Doorbraak: </a:t>
            </a:r>
            <a:r>
              <a:rPr lang="nl-NL" b="1" noProof="0" dirty="0"/>
              <a:t>Large Language Model (LLM)</a:t>
            </a:r>
          </a:p>
          <a:p>
            <a:pPr lvl="1"/>
            <a:r>
              <a:rPr lang="nl-NL" noProof="0" dirty="0" err="1"/>
              <a:t>ChatGPT</a:t>
            </a:r>
            <a:r>
              <a:rPr lang="nl-NL" noProof="0" dirty="0"/>
              <a:t>, Gemini, Bert, Claude, </a:t>
            </a:r>
            <a:r>
              <a:rPr lang="nl-NL" noProof="0" dirty="0" err="1"/>
              <a:t>DeepSeek</a:t>
            </a:r>
            <a:r>
              <a:rPr lang="nl-NL" noProof="0" dirty="0"/>
              <a:t>. </a:t>
            </a:r>
          </a:p>
          <a:p>
            <a:pPr lvl="1"/>
            <a:r>
              <a:rPr lang="nl-NL" noProof="0" dirty="0"/>
              <a:t>Voorspellen van tekst op basis van input tekst. </a:t>
            </a:r>
          </a:p>
          <a:p>
            <a:pPr lvl="1"/>
            <a:r>
              <a:rPr lang="nl-NL" noProof="0" dirty="0"/>
              <a:t>Tekst </a:t>
            </a:r>
            <a:r>
              <a:rPr lang="nl-NL" noProof="0" dirty="0">
                <a:sym typeface="Wingdings" panose="05000000000000000000" pitchFamily="2" charset="2"/>
              </a:rPr>
              <a:t> </a:t>
            </a:r>
            <a:r>
              <a:rPr lang="nl-NL" noProof="0" dirty="0" err="1">
                <a:sym typeface="Wingdings" panose="05000000000000000000" pitchFamily="2" charset="2"/>
              </a:rPr>
              <a:t>Neural</a:t>
            </a:r>
            <a:r>
              <a:rPr lang="nl-NL" noProof="0" dirty="0">
                <a:sym typeface="Wingdings" panose="05000000000000000000" pitchFamily="2" charset="2"/>
              </a:rPr>
              <a:t> Network  </a:t>
            </a:r>
            <a:r>
              <a:rPr lang="nl-NL" noProof="0" dirty="0" err="1">
                <a:sym typeface="Wingdings" panose="05000000000000000000" pitchFamily="2" charset="2"/>
              </a:rPr>
              <a:t>Ouput</a:t>
            </a:r>
            <a:r>
              <a:rPr lang="nl-NL" noProof="0" dirty="0">
                <a:sym typeface="Wingdings" panose="05000000000000000000" pitchFamily="2" charset="2"/>
              </a:rPr>
              <a:t>.</a:t>
            </a:r>
            <a:endParaRPr lang="nl-NL" noProof="0" dirty="0"/>
          </a:p>
          <a:p>
            <a:pPr lvl="1"/>
            <a:r>
              <a:rPr lang="nl-NL" noProof="0" dirty="0"/>
              <a:t>Verbetert elke dag. </a:t>
            </a:r>
          </a:p>
          <a:p>
            <a:r>
              <a:rPr lang="nl-NL" b="1" noProof="0" dirty="0"/>
              <a:t>Wat kunnen </a:t>
            </a:r>
            <a:r>
              <a:rPr lang="nl-NL" b="1" noProof="0" dirty="0" err="1"/>
              <a:t>LLM’s</a:t>
            </a:r>
            <a:r>
              <a:rPr lang="nl-NL" b="1" noProof="0" dirty="0"/>
              <a:t> voor jullie betekenen?</a:t>
            </a:r>
          </a:p>
        </p:txBody>
      </p:sp>
    </p:spTree>
    <p:extLst>
      <p:ext uri="{BB962C8B-B14F-4D97-AF65-F5344CB8AC3E}">
        <p14:creationId xmlns:p14="http://schemas.microsoft.com/office/powerpoint/2010/main" val="100122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323B-AFD8-3102-2AD9-425460D8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Jullie antwoorden!</a:t>
            </a:r>
            <a:endParaRPr lang="nl-N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147C8-18E5-C6A8-1903-43E1A4283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noProof="0" dirty="0"/>
              <a:t>Waa</a:t>
            </a:r>
            <a:r>
              <a:rPr lang="nl-NL" dirty="0"/>
              <a:t>r zijn jullie de meeste tijd aan kwijt?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A56FCC-41C4-E7F8-F9B5-9134F6EBFBF3}"/>
              </a:ext>
            </a:extLst>
          </p:cNvPr>
          <p:cNvCxnSpPr>
            <a:cxnSpLocks/>
          </p:cNvCxnSpPr>
          <p:nvPr/>
        </p:nvCxnSpPr>
        <p:spPr>
          <a:xfrm>
            <a:off x="838200" y="3767328"/>
            <a:ext cx="99791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E845A97D-BE52-28D7-D6AF-D249D56564C1}"/>
              </a:ext>
            </a:extLst>
          </p:cNvPr>
          <p:cNvSpPr/>
          <p:nvPr/>
        </p:nvSpPr>
        <p:spPr>
          <a:xfrm>
            <a:off x="1182624" y="3584448"/>
            <a:ext cx="384048" cy="3657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2C5FFD-3A2B-4FC3-AFA8-ADBE055C3B70}"/>
              </a:ext>
            </a:extLst>
          </p:cNvPr>
          <p:cNvSpPr/>
          <p:nvPr/>
        </p:nvSpPr>
        <p:spPr>
          <a:xfrm>
            <a:off x="10098024" y="3584448"/>
            <a:ext cx="384048" cy="3657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8E3C25-90A5-872F-D194-6179BF67B86C}"/>
              </a:ext>
            </a:extLst>
          </p:cNvPr>
          <p:cNvSpPr txBox="1"/>
          <p:nvPr/>
        </p:nvSpPr>
        <p:spPr>
          <a:xfrm>
            <a:off x="522732" y="4133088"/>
            <a:ext cx="170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Aanvraag komt binnen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CB5CFC-D845-694C-2B2C-AB997F4D4333}"/>
              </a:ext>
            </a:extLst>
          </p:cNvPr>
          <p:cNvSpPr txBox="1"/>
          <p:nvPr/>
        </p:nvSpPr>
        <p:spPr>
          <a:xfrm>
            <a:off x="9438132" y="4061541"/>
            <a:ext cx="170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Geld wordt gestort.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0BD8A2-F87D-BF67-F964-DF49FBAAFAAA}"/>
              </a:ext>
            </a:extLst>
          </p:cNvPr>
          <p:cNvSpPr/>
          <p:nvPr/>
        </p:nvSpPr>
        <p:spPr>
          <a:xfrm>
            <a:off x="2688336" y="3576792"/>
            <a:ext cx="384048" cy="3657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15767F-C9B1-D7F6-A175-4EDFD99A78EC}"/>
              </a:ext>
            </a:extLst>
          </p:cNvPr>
          <p:cNvSpPr/>
          <p:nvPr/>
        </p:nvSpPr>
        <p:spPr>
          <a:xfrm>
            <a:off x="4367784" y="3584448"/>
            <a:ext cx="384048" cy="3657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EDBACFC-87C1-4C65-48E7-CE1CF5E26B3E}"/>
              </a:ext>
            </a:extLst>
          </p:cNvPr>
          <p:cNvSpPr/>
          <p:nvPr/>
        </p:nvSpPr>
        <p:spPr>
          <a:xfrm>
            <a:off x="6009132" y="3576792"/>
            <a:ext cx="384048" cy="3657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87FAFD-03C8-6885-8445-EA27B79A126D}"/>
              </a:ext>
            </a:extLst>
          </p:cNvPr>
          <p:cNvSpPr/>
          <p:nvPr/>
        </p:nvSpPr>
        <p:spPr>
          <a:xfrm>
            <a:off x="8004810" y="3576792"/>
            <a:ext cx="384048" cy="3657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C04EB4-4CDC-8D69-8D2E-67B4B0A9483B}"/>
              </a:ext>
            </a:extLst>
          </p:cNvPr>
          <p:cNvSpPr txBox="1"/>
          <p:nvPr/>
        </p:nvSpPr>
        <p:spPr>
          <a:xfrm>
            <a:off x="7344918" y="4134575"/>
            <a:ext cx="170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1BDA71-22E7-E466-E6AA-A65AC63A00D9}"/>
              </a:ext>
            </a:extLst>
          </p:cNvPr>
          <p:cNvSpPr txBox="1"/>
          <p:nvPr/>
        </p:nvSpPr>
        <p:spPr>
          <a:xfrm>
            <a:off x="2035302" y="4133088"/>
            <a:ext cx="170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0202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7D04-2B04-9A2F-ABBC-1F9AA56B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305"/>
            <a:ext cx="10515600" cy="1325563"/>
          </a:xfrm>
        </p:spPr>
        <p:txBody>
          <a:bodyPr/>
          <a:lstStyle/>
          <a:p>
            <a:r>
              <a:rPr lang="nl-NL" noProof="0" dirty="0"/>
              <a:t>Waar kunnen LLM mee helpen.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38C7C8-6BCE-6CA6-C023-62271C2A2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536909"/>
              </p:ext>
            </p:extLst>
          </p:nvPr>
        </p:nvGraphicFramePr>
        <p:xfrm>
          <a:off x="599766" y="1243908"/>
          <a:ext cx="10754034" cy="5446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4678">
                  <a:extLst>
                    <a:ext uri="{9D8B030D-6E8A-4147-A177-3AD203B41FA5}">
                      <a16:colId xmlns:a16="http://schemas.microsoft.com/office/drawing/2014/main" val="3179549387"/>
                    </a:ext>
                  </a:extLst>
                </a:gridCol>
                <a:gridCol w="3584678">
                  <a:extLst>
                    <a:ext uri="{9D8B030D-6E8A-4147-A177-3AD203B41FA5}">
                      <a16:colId xmlns:a16="http://schemas.microsoft.com/office/drawing/2014/main" val="3023947097"/>
                    </a:ext>
                  </a:extLst>
                </a:gridCol>
                <a:gridCol w="3584678">
                  <a:extLst>
                    <a:ext uri="{9D8B030D-6E8A-4147-A177-3AD203B41FA5}">
                      <a16:colId xmlns:a16="http://schemas.microsoft.com/office/drawing/2014/main" val="2788807451"/>
                    </a:ext>
                  </a:extLst>
                </a:gridCol>
              </a:tblGrid>
              <a:tr h="416401">
                <a:tc>
                  <a:txBody>
                    <a:bodyPr/>
                    <a:lstStyle/>
                    <a:p>
                      <a:pPr algn="l" fontAlgn="ctr"/>
                      <a:r>
                        <a:rPr lang="nl-NL" sz="2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Categorie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2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Voorbeeld vragen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2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LLM kwaliteit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30782192"/>
                  </a:ext>
                </a:extLst>
              </a:tr>
              <a:tr h="761845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Gegevens check (op basis van tekst)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Zijn alle formulieren aanwezig?</a:t>
                      </a:r>
                    </a:p>
                    <a:p>
                      <a:pPr algn="l" fontAlgn="ctr"/>
                      <a:r>
                        <a:rPr lang="nl-NL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Zijn verplichte velden ingevuld?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Goed. Checken of informatie aanwezig is.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5196176"/>
                  </a:ext>
                </a:extLst>
              </a:tr>
              <a:tr h="824305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Gegevens check (externe check)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Is het e-mailadres geldig?</a:t>
                      </a:r>
                    </a:p>
                    <a:p>
                      <a:pPr algn="l" fontAlgn="ctr"/>
                      <a:r>
                        <a:rPr lang="nl-NL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Kloppen adresgegevens en KvK-nummer?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Moeilijker. Kan niet op het internet.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09361312"/>
                  </a:ext>
                </a:extLst>
              </a:tr>
              <a:tr h="761845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Taal technische Checks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Is de tekst in de juiste taal?</a:t>
                      </a:r>
                    </a:p>
                    <a:p>
                      <a:pPr algn="l" fontAlgn="ctr"/>
                      <a:r>
                        <a:rPr lang="nl-NL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Is de schrijfstijl helder en consistent?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Uitstekend:</a:t>
                      </a:r>
                      <a:r>
                        <a:rPr lang="nl-NL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Sterk in taalanalyse en spellingscontrole</a:t>
                      </a:r>
                      <a:endParaRPr lang="nl-NL" sz="1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8203073"/>
                  </a:ext>
                </a:extLst>
              </a:tr>
              <a:tr h="761845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Inhoudelijke checks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Tx/>
                        <a:buChar char="-"/>
                      </a:pPr>
                      <a:r>
                        <a:rPr lang="nl-NL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het activiteitenplan logisch?</a:t>
                      </a:r>
                    </a:p>
                    <a:p>
                      <a:pPr marL="285750" indent="-285750" algn="l" fontAlgn="ctr">
                        <a:buFontTx/>
                        <a:buChar char="-"/>
                      </a:pPr>
                      <a:r>
                        <a:rPr lang="nl-NL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het promoplan te kort?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Uitstekend.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65507116"/>
                  </a:ext>
                </a:extLst>
              </a:tr>
              <a:tr h="824305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Financiële Validatie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Kloppen de berekeningen?</a:t>
                      </a:r>
                    </a:p>
                    <a:p>
                      <a:pPr algn="l" fontAlgn="ctr"/>
                      <a:r>
                        <a:rPr lang="nl-NL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Is er een logische koppeling tussen kosten en subsidie?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Beperkt:</a:t>
                      </a:r>
                      <a:r>
                        <a:rPr lang="nl-NL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Geschikt voor eenvoudige rekeningen, maar geen rekenmachine</a:t>
                      </a:r>
                      <a:endParaRPr lang="nl-NL" sz="1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47593221"/>
                  </a:ext>
                </a:extLst>
              </a:tr>
              <a:tr h="1096241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Extra Validatie &amp; Feedback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Zijn er aanvullende opmerkingen/suggesties?</a:t>
                      </a:r>
                    </a:p>
                    <a:p>
                      <a:pPr algn="l" fontAlgn="ctr"/>
                      <a:r>
                        <a:rPr lang="nl-NL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Is de leesbaarheid en volledigheid op peil?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Goed:</a:t>
                      </a:r>
                      <a:r>
                        <a:rPr lang="nl-NL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Levert waardevolle feedback en suggesties op basis van inhoud</a:t>
                      </a:r>
                      <a:endParaRPr lang="nl-NL" sz="1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3832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29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8E92-999E-AECB-2510-9B36DD2F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9636-E9CA-7598-5517-B7647FF90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8268F-2DC0-E834-033E-DC2227A7C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9611"/>
            <a:ext cx="9896272" cy="511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28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276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Wingdings</vt:lpstr>
      <vt:lpstr>Office Theme</vt:lpstr>
      <vt:lpstr>Vernieuwen met AI</vt:lpstr>
      <vt:lpstr>Inhoud </vt:lpstr>
      <vt:lpstr>AI AI AI oh en, AI</vt:lpstr>
      <vt:lpstr>Jullie antwoorden!</vt:lpstr>
      <vt:lpstr>Waar kunnen LLM mee helpen.</vt:lpstr>
      <vt:lpstr>Demo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Koen Ceton</dc:creator>
  <cp:lastModifiedBy>Koen Ceton</cp:lastModifiedBy>
  <cp:revision>1</cp:revision>
  <dcterms:created xsi:type="dcterms:W3CDTF">2025-02-06T10:26:26Z</dcterms:created>
  <dcterms:modified xsi:type="dcterms:W3CDTF">2025-02-14T13:26:09Z</dcterms:modified>
</cp:coreProperties>
</file>