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33A6F7-8F0D-49D9-BB7D-60C51D9C646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nl-BE"/>
        </a:p>
      </dgm:t>
    </dgm:pt>
    <dgm:pt modelId="{016ED835-F7D2-4133-93DB-A8BD72A90868}">
      <dgm:prSet phldrT="[Tekst]"/>
      <dgm:spPr/>
      <dgm:t>
        <a:bodyPr/>
        <a:lstStyle/>
        <a:p>
          <a:r>
            <a:rPr lang="nl-BE" dirty="0"/>
            <a:t>Organisatiedoelstellingen</a:t>
          </a:r>
        </a:p>
      </dgm:t>
    </dgm:pt>
    <dgm:pt modelId="{22B1E9B0-2464-45C5-ABE7-E37AC8AF70DC}" type="parTrans" cxnId="{66922DEE-4C59-45C6-8905-94E605774A70}">
      <dgm:prSet/>
      <dgm:spPr/>
      <dgm:t>
        <a:bodyPr/>
        <a:lstStyle/>
        <a:p>
          <a:endParaRPr lang="nl-BE"/>
        </a:p>
      </dgm:t>
    </dgm:pt>
    <dgm:pt modelId="{76469F0F-0D07-4C50-94B3-83B37392C681}" type="sibTrans" cxnId="{66922DEE-4C59-45C6-8905-94E605774A70}">
      <dgm:prSet/>
      <dgm:spPr/>
      <dgm:t>
        <a:bodyPr/>
        <a:lstStyle/>
        <a:p>
          <a:endParaRPr lang="nl-BE"/>
        </a:p>
      </dgm:t>
    </dgm:pt>
    <dgm:pt modelId="{00A73B36-E677-4380-A104-3E59ABF958EF}">
      <dgm:prSet phldrT="[Tekst]"/>
      <dgm:spPr/>
      <dgm:t>
        <a:bodyPr/>
        <a:lstStyle/>
        <a:p>
          <a:r>
            <a:rPr lang="nl-BE" dirty="0"/>
            <a:t>Risico’s</a:t>
          </a:r>
        </a:p>
      </dgm:t>
    </dgm:pt>
    <dgm:pt modelId="{3726D409-52F4-472C-A6A8-5688652E63BE}" type="parTrans" cxnId="{2AF387BF-693F-499A-AAC9-157029877ED3}">
      <dgm:prSet/>
      <dgm:spPr/>
      <dgm:t>
        <a:bodyPr/>
        <a:lstStyle/>
        <a:p>
          <a:endParaRPr lang="nl-BE"/>
        </a:p>
      </dgm:t>
    </dgm:pt>
    <dgm:pt modelId="{A7CB5B0D-4078-4A78-821A-D94526BC8089}" type="sibTrans" cxnId="{2AF387BF-693F-499A-AAC9-157029877ED3}">
      <dgm:prSet/>
      <dgm:spPr/>
      <dgm:t>
        <a:bodyPr/>
        <a:lstStyle/>
        <a:p>
          <a:endParaRPr lang="nl-BE"/>
        </a:p>
      </dgm:t>
    </dgm:pt>
    <dgm:pt modelId="{25932AC6-B1E2-45CB-B31A-23C8A202607D}">
      <dgm:prSet phldrT="[Tekst]"/>
      <dgm:spPr/>
      <dgm:t>
        <a:bodyPr/>
        <a:lstStyle/>
        <a:p>
          <a:r>
            <a:rPr lang="nl-BE" dirty="0"/>
            <a:t>Aanpak</a:t>
          </a:r>
        </a:p>
      </dgm:t>
    </dgm:pt>
    <dgm:pt modelId="{285BF387-6B3F-4A39-AE0B-219320F49A10}" type="parTrans" cxnId="{4DA04D81-287B-413A-BDFB-F4AF27173F4C}">
      <dgm:prSet/>
      <dgm:spPr/>
      <dgm:t>
        <a:bodyPr/>
        <a:lstStyle/>
        <a:p>
          <a:endParaRPr lang="nl-BE"/>
        </a:p>
      </dgm:t>
    </dgm:pt>
    <dgm:pt modelId="{50F36A39-8F01-4966-8A03-A813F471B859}" type="sibTrans" cxnId="{4DA04D81-287B-413A-BDFB-F4AF27173F4C}">
      <dgm:prSet/>
      <dgm:spPr/>
      <dgm:t>
        <a:bodyPr/>
        <a:lstStyle/>
        <a:p>
          <a:endParaRPr lang="nl-BE"/>
        </a:p>
      </dgm:t>
    </dgm:pt>
    <dgm:pt modelId="{F3F01F41-14F6-4F64-9C12-DC1CD139B1EA}" type="pres">
      <dgm:prSet presAssocID="{A933A6F7-8F0D-49D9-BB7D-60C51D9C646E}" presName="linear" presStyleCnt="0">
        <dgm:presLayoutVars>
          <dgm:dir/>
          <dgm:animLvl val="lvl"/>
          <dgm:resizeHandles val="exact"/>
        </dgm:presLayoutVars>
      </dgm:prSet>
      <dgm:spPr/>
    </dgm:pt>
    <dgm:pt modelId="{68DF51F3-C2E6-4AD2-862B-01E1CC0596D6}" type="pres">
      <dgm:prSet presAssocID="{016ED835-F7D2-4133-93DB-A8BD72A90868}" presName="parentLin" presStyleCnt="0"/>
      <dgm:spPr/>
    </dgm:pt>
    <dgm:pt modelId="{EE793182-C6E6-4E1F-B88B-72A0991AC143}" type="pres">
      <dgm:prSet presAssocID="{016ED835-F7D2-4133-93DB-A8BD72A90868}" presName="parentLeftMargin" presStyleLbl="node1" presStyleIdx="0" presStyleCnt="3"/>
      <dgm:spPr/>
    </dgm:pt>
    <dgm:pt modelId="{C5A4C432-D10A-47C3-B813-D8AA1FD34D13}" type="pres">
      <dgm:prSet presAssocID="{016ED835-F7D2-4133-93DB-A8BD72A90868}" presName="parentText" presStyleLbl="node1" presStyleIdx="0" presStyleCnt="3">
        <dgm:presLayoutVars>
          <dgm:chMax val="0"/>
          <dgm:bulletEnabled val="1"/>
        </dgm:presLayoutVars>
      </dgm:prSet>
      <dgm:spPr/>
    </dgm:pt>
    <dgm:pt modelId="{8FE7E0A1-64C5-401F-838C-541CFBE350BF}" type="pres">
      <dgm:prSet presAssocID="{016ED835-F7D2-4133-93DB-A8BD72A90868}" presName="negativeSpace" presStyleCnt="0"/>
      <dgm:spPr/>
    </dgm:pt>
    <dgm:pt modelId="{278074BC-2E18-413D-89F4-F04C5DE9BBDA}" type="pres">
      <dgm:prSet presAssocID="{016ED835-F7D2-4133-93DB-A8BD72A90868}" presName="childText" presStyleLbl="conFgAcc1" presStyleIdx="0" presStyleCnt="3">
        <dgm:presLayoutVars>
          <dgm:bulletEnabled val="1"/>
        </dgm:presLayoutVars>
      </dgm:prSet>
      <dgm:spPr/>
    </dgm:pt>
    <dgm:pt modelId="{558EA036-5267-4743-8459-82AF6AB8BDF3}" type="pres">
      <dgm:prSet presAssocID="{76469F0F-0D07-4C50-94B3-83B37392C681}" presName="spaceBetweenRectangles" presStyleCnt="0"/>
      <dgm:spPr/>
    </dgm:pt>
    <dgm:pt modelId="{B4965B6C-1395-4856-B7F6-BE662BB1BBA1}" type="pres">
      <dgm:prSet presAssocID="{00A73B36-E677-4380-A104-3E59ABF958EF}" presName="parentLin" presStyleCnt="0"/>
      <dgm:spPr/>
    </dgm:pt>
    <dgm:pt modelId="{7AB688E2-4280-4121-AB2C-A057876E1CD7}" type="pres">
      <dgm:prSet presAssocID="{00A73B36-E677-4380-A104-3E59ABF958EF}" presName="parentLeftMargin" presStyleLbl="node1" presStyleIdx="0" presStyleCnt="3"/>
      <dgm:spPr/>
    </dgm:pt>
    <dgm:pt modelId="{A31DEEB2-557D-4CB5-9D10-4B18EF9BC4A8}" type="pres">
      <dgm:prSet presAssocID="{00A73B36-E677-4380-A104-3E59ABF958EF}" presName="parentText" presStyleLbl="node1" presStyleIdx="1" presStyleCnt="3">
        <dgm:presLayoutVars>
          <dgm:chMax val="0"/>
          <dgm:bulletEnabled val="1"/>
        </dgm:presLayoutVars>
      </dgm:prSet>
      <dgm:spPr/>
    </dgm:pt>
    <dgm:pt modelId="{D9EEF481-013F-46A7-BB9E-C2D0D3C0DAAC}" type="pres">
      <dgm:prSet presAssocID="{00A73B36-E677-4380-A104-3E59ABF958EF}" presName="negativeSpace" presStyleCnt="0"/>
      <dgm:spPr/>
    </dgm:pt>
    <dgm:pt modelId="{2303B2C6-E11B-4714-8791-823C49221883}" type="pres">
      <dgm:prSet presAssocID="{00A73B36-E677-4380-A104-3E59ABF958EF}" presName="childText" presStyleLbl="conFgAcc1" presStyleIdx="1" presStyleCnt="3">
        <dgm:presLayoutVars>
          <dgm:bulletEnabled val="1"/>
        </dgm:presLayoutVars>
      </dgm:prSet>
      <dgm:spPr/>
    </dgm:pt>
    <dgm:pt modelId="{873585BA-0E36-4928-9E7E-C156E20FC780}" type="pres">
      <dgm:prSet presAssocID="{A7CB5B0D-4078-4A78-821A-D94526BC8089}" presName="spaceBetweenRectangles" presStyleCnt="0"/>
      <dgm:spPr/>
    </dgm:pt>
    <dgm:pt modelId="{9EDF4D45-0B2B-47C5-8337-31D97566E08E}" type="pres">
      <dgm:prSet presAssocID="{25932AC6-B1E2-45CB-B31A-23C8A202607D}" presName="parentLin" presStyleCnt="0"/>
      <dgm:spPr/>
    </dgm:pt>
    <dgm:pt modelId="{7BBE19DB-1D00-452B-BAA8-0874198FAC1D}" type="pres">
      <dgm:prSet presAssocID="{25932AC6-B1E2-45CB-B31A-23C8A202607D}" presName="parentLeftMargin" presStyleLbl="node1" presStyleIdx="1" presStyleCnt="3"/>
      <dgm:spPr/>
    </dgm:pt>
    <dgm:pt modelId="{B6A69646-F35F-472C-BE26-36B6BB8A03BA}" type="pres">
      <dgm:prSet presAssocID="{25932AC6-B1E2-45CB-B31A-23C8A202607D}" presName="parentText" presStyleLbl="node1" presStyleIdx="2" presStyleCnt="3">
        <dgm:presLayoutVars>
          <dgm:chMax val="0"/>
          <dgm:bulletEnabled val="1"/>
        </dgm:presLayoutVars>
      </dgm:prSet>
      <dgm:spPr/>
    </dgm:pt>
    <dgm:pt modelId="{8D0E5412-21F6-49E4-8FE3-8E6124A7F10B}" type="pres">
      <dgm:prSet presAssocID="{25932AC6-B1E2-45CB-B31A-23C8A202607D}" presName="negativeSpace" presStyleCnt="0"/>
      <dgm:spPr/>
    </dgm:pt>
    <dgm:pt modelId="{1A96E7E0-81E9-4BD5-85B2-EAB56750BB9D}" type="pres">
      <dgm:prSet presAssocID="{25932AC6-B1E2-45CB-B31A-23C8A202607D}" presName="childText" presStyleLbl="conFgAcc1" presStyleIdx="2" presStyleCnt="3">
        <dgm:presLayoutVars>
          <dgm:bulletEnabled val="1"/>
        </dgm:presLayoutVars>
      </dgm:prSet>
      <dgm:spPr/>
    </dgm:pt>
  </dgm:ptLst>
  <dgm:cxnLst>
    <dgm:cxn modelId="{1F23582C-23DA-4AE2-834F-6BD7DB30B1B7}" type="presOf" srcId="{25932AC6-B1E2-45CB-B31A-23C8A202607D}" destId="{7BBE19DB-1D00-452B-BAA8-0874198FAC1D}" srcOrd="0" destOrd="0" presId="urn:microsoft.com/office/officeart/2005/8/layout/list1"/>
    <dgm:cxn modelId="{B0D3973F-3959-497F-B8CB-E6CC406A847E}" type="presOf" srcId="{25932AC6-B1E2-45CB-B31A-23C8A202607D}" destId="{B6A69646-F35F-472C-BE26-36B6BB8A03BA}" srcOrd="1" destOrd="0" presId="urn:microsoft.com/office/officeart/2005/8/layout/list1"/>
    <dgm:cxn modelId="{07848D44-EE85-4EC1-B9E6-8CF733823B7D}" type="presOf" srcId="{00A73B36-E677-4380-A104-3E59ABF958EF}" destId="{7AB688E2-4280-4121-AB2C-A057876E1CD7}" srcOrd="0" destOrd="0" presId="urn:microsoft.com/office/officeart/2005/8/layout/list1"/>
    <dgm:cxn modelId="{89374651-D960-4F24-84A8-59D2056D0664}" type="presOf" srcId="{016ED835-F7D2-4133-93DB-A8BD72A90868}" destId="{EE793182-C6E6-4E1F-B88B-72A0991AC143}" srcOrd="0" destOrd="0" presId="urn:microsoft.com/office/officeart/2005/8/layout/list1"/>
    <dgm:cxn modelId="{4DA04D81-287B-413A-BDFB-F4AF27173F4C}" srcId="{A933A6F7-8F0D-49D9-BB7D-60C51D9C646E}" destId="{25932AC6-B1E2-45CB-B31A-23C8A202607D}" srcOrd="2" destOrd="0" parTransId="{285BF387-6B3F-4A39-AE0B-219320F49A10}" sibTransId="{50F36A39-8F01-4966-8A03-A813F471B859}"/>
    <dgm:cxn modelId="{2F60568E-1935-42EB-9893-76BEDBBA1B59}" type="presOf" srcId="{A933A6F7-8F0D-49D9-BB7D-60C51D9C646E}" destId="{F3F01F41-14F6-4F64-9C12-DC1CD139B1EA}" srcOrd="0" destOrd="0" presId="urn:microsoft.com/office/officeart/2005/8/layout/list1"/>
    <dgm:cxn modelId="{F2413D98-32D5-466A-92FE-870B183F6782}" type="presOf" srcId="{00A73B36-E677-4380-A104-3E59ABF958EF}" destId="{A31DEEB2-557D-4CB5-9D10-4B18EF9BC4A8}" srcOrd="1" destOrd="0" presId="urn:microsoft.com/office/officeart/2005/8/layout/list1"/>
    <dgm:cxn modelId="{2AF387BF-693F-499A-AAC9-157029877ED3}" srcId="{A933A6F7-8F0D-49D9-BB7D-60C51D9C646E}" destId="{00A73B36-E677-4380-A104-3E59ABF958EF}" srcOrd="1" destOrd="0" parTransId="{3726D409-52F4-472C-A6A8-5688652E63BE}" sibTransId="{A7CB5B0D-4078-4A78-821A-D94526BC8089}"/>
    <dgm:cxn modelId="{700CE1ED-F6AB-468D-8B70-B526C8FA6DE0}" type="presOf" srcId="{016ED835-F7D2-4133-93DB-A8BD72A90868}" destId="{C5A4C432-D10A-47C3-B813-D8AA1FD34D13}" srcOrd="1" destOrd="0" presId="urn:microsoft.com/office/officeart/2005/8/layout/list1"/>
    <dgm:cxn modelId="{66922DEE-4C59-45C6-8905-94E605774A70}" srcId="{A933A6F7-8F0D-49D9-BB7D-60C51D9C646E}" destId="{016ED835-F7D2-4133-93DB-A8BD72A90868}" srcOrd="0" destOrd="0" parTransId="{22B1E9B0-2464-45C5-ABE7-E37AC8AF70DC}" sibTransId="{76469F0F-0D07-4C50-94B3-83B37392C681}"/>
    <dgm:cxn modelId="{9529C77E-F534-4EF6-9ECB-00870FDA0F80}" type="presParOf" srcId="{F3F01F41-14F6-4F64-9C12-DC1CD139B1EA}" destId="{68DF51F3-C2E6-4AD2-862B-01E1CC0596D6}" srcOrd="0" destOrd="0" presId="urn:microsoft.com/office/officeart/2005/8/layout/list1"/>
    <dgm:cxn modelId="{F127FBDD-4580-4E94-8E44-EDF03C03D4B7}" type="presParOf" srcId="{68DF51F3-C2E6-4AD2-862B-01E1CC0596D6}" destId="{EE793182-C6E6-4E1F-B88B-72A0991AC143}" srcOrd="0" destOrd="0" presId="urn:microsoft.com/office/officeart/2005/8/layout/list1"/>
    <dgm:cxn modelId="{7A09B6E6-6C7D-4034-B0BA-8DC3434AE6B6}" type="presParOf" srcId="{68DF51F3-C2E6-4AD2-862B-01E1CC0596D6}" destId="{C5A4C432-D10A-47C3-B813-D8AA1FD34D13}" srcOrd="1" destOrd="0" presId="urn:microsoft.com/office/officeart/2005/8/layout/list1"/>
    <dgm:cxn modelId="{175D06D7-D5A3-4E5A-808E-44798DB56A2A}" type="presParOf" srcId="{F3F01F41-14F6-4F64-9C12-DC1CD139B1EA}" destId="{8FE7E0A1-64C5-401F-838C-541CFBE350BF}" srcOrd="1" destOrd="0" presId="urn:microsoft.com/office/officeart/2005/8/layout/list1"/>
    <dgm:cxn modelId="{59370EFF-47DA-4B0B-B892-56ED90FF735B}" type="presParOf" srcId="{F3F01F41-14F6-4F64-9C12-DC1CD139B1EA}" destId="{278074BC-2E18-413D-89F4-F04C5DE9BBDA}" srcOrd="2" destOrd="0" presId="urn:microsoft.com/office/officeart/2005/8/layout/list1"/>
    <dgm:cxn modelId="{6A922EC6-7F1B-439E-975B-6AA8D91FA7EB}" type="presParOf" srcId="{F3F01F41-14F6-4F64-9C12-DC1CD139B1EA}" destId="{558EA036-5267-4743-8459-82AF6AB8BDF3}" srcOrd="3" destOrd="0" presId="urn:microsoft.com/office/officeart/2005/8/layout/list1"/>
    <dgm:cxn modelId="{71BCB48A-99ED-4257-BBEF-8B9EB00718AC}" type="presParOf" srcId="{F3F01F41-14F6-4F64-9C12-DC1CD139B1EA}" destId="{B4965B6C-1395-4856-B7F6-BE662BB1BBA1}" srcOrd="4" destOrd="0" presId="urn:microsoft.com/office/officeart/2005/8/layout/list1"/>
    <dgm:cxn modelId="{AD105118-C3C1-46DB-B1C6-411D258832C7}" type="presParOf" srcId="{B4965B6C-1395-4856-B7F6-BE662BB1BBA1}" destId="{7AB688E2-4280-4121-AB2C-A057876E1CD7}" srcOrd="0" destOrd="0" presId="urn:microsoft.com/office/officeart/2005/8/layout/list1"/>
    <dgm:cxn modelId="{002D5C22-7DFD-423E-BB65-2988A6819E91}" type="presParOf" srcId="{B4965B6C-1395-4856-B7F6-BE662BB1BBA1}" destId="{A31DEEB2-557D-4CB5-9D10-4B18EF9BC4A8}" srcOrd="1" destOrd="0" presId="urn:microsoft.com/office/officeart/2005/8/layout/list1"/>
    <dgm:cxn modelId="{BABD5C48-A78E-45C7-A0B6-5AF7D008F3E3}" type="presParOf" srcId="{F3F01F41-14F6-4F64-9C12-DC1CD139B1EA}" destId="{D9EEF481-013F-46A7-BB9E-C2D0D3C0DAAC}" srcOrd="5" destOrd="0" presId="urn:microsoft.com/office/officeart/2005/8/layout/list1"/>
    <dgm:cxn modelId="{F361D0BE-AE55-4993-8064-21383F31CBD0}" type="presParOf" srcId="{F3F01F41-14F6-4F64-9C12-DC1CD139B1EA}" destId="{2303B2C6-E11B-4714-8791-823C49221883}" srcOrd="6" destOrd="0" presId="urn:microsoft.com/office/officeart/2005/8/layout/list1"/>
    <dgm:cxn modelId="{063B4CE5-63CF-47F7-94EC-316AF575F3F7}" type="presParOf" srcId="{F3F01F41-14F6-4F64-9C12-DC1CD139B1EA}" destId="{873585BA-0E36-4928-9E7E-C156E20FC780}" srcOrd="7" destOrd="0" presId="urn:microsoft.com/office/officeart/2005/8/layout/list1"/>
    <dgm:cxn modelId="{C3DAE5CD-1CF0-4FA6-A2A9-B7AAF4CE83B3}" type="presParOf" srcId="{F3F01F41-14F6-4F64-9C12-DC1CD139B1EA}" destId="{9EDF4D45-0B2B-47C5-8337-31D97566E08E}" srcOrd="8" destOrd="0" presId="urn:microsoft.com/office/officeart/2005/8/layout/list1"/>
    <dgm:cxn modelId="{E8A4BC2E-EFFA-4A91-9AA5-2EF33BA5D3E8}" type="presParOf" srcId="{9EDF4D45-0B2B-47C5-8337-31D97566E08E}" destId="{7BBE19DB-1D00-452B-BAA8-0874198FAC1D}" srcOrd="0" destOrd="0" presId="urn:microsoft.com/office/officeart/2005/8/layout/list1"/>
    <dgm:cxn modelId="{7CDF4042-C21F-4196-8ECA-0629D937406F}" type="presParOf" srcId="{9EDF4D45-0B2B-47C5-8337-31D97566E08E}" destId="{B6A69646-F35F-472C-BE26-36B6BB8A03BA}" srcOrd="1" destOrd="0" presId="urn:microsoft.com/office/officeart/2005/8/layout/list1"/>
    <dgm:cxn modelId="{B9C843A1-338A-4B2F-AEC7-05BFDDBF7996}" type="presParOf" srcId="{F3F01F41-14F6-4F64-9C12-DC1CD139B1EA}" destId="{8D0E5412-21F6-49E4-8FE3-8E6124A7F10B}" srcOrd="9" destOrd="0" presId="urn:microsoft.com/office/officeart/2005/8/layout/list1"/>
    <dgm:cxn modelId="{9BC4E156-9056-47B2-A3BD-E18F8BEB30AB}" type="presParOf" srcId="{F3F01F41-14F6-4F64-9C12-DC1CD139B1EA}" destId="{1A96E7E0-81E9-4BD5-85B2-EAB56750BB9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8074BC-2E18-413D-89F4-F04C5DE9BBDA}">
      <dsp:nvSpPr>
        <dsp:cNvPr id="0" name=""/>
        <dsp:cNvSpPr/>
      </dsp:nvSpPr>
      <dsp:spPr>
        <a:xfrm>
          <a:off x="0" y="506528"/>
          <a:ext cx="10515600"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A4C432-D10A-47C3-B813-D8AA1FD34D13}">
      <dsp:nvSpPr>
        <dsp:cNvPr id="0" name=""/>
        <dsp:cNvSpPr/>
      </dsp:nvSpPr>
      <dsp:spPr>
        <a:xfrm>
          <a:off x="525780" y="19448"/>
          <a:ext cx="7360920"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466850">
            <a:lnSpc>
              <a:spcPct val="90000"/>
            </a:lnSpc>
            <a:spcBef>
              <a:spcPct val="0"/>
            </a:spcBef>
            <a:spcAft>
              <a:spcPct val="35000"/>
            </a:spcAft>
            <a:buNone/>
          </a:pPr>
          <a:r>
            <a:rPr lang="nl-BE" sz="3300" kern="1200" dirty="0"/>
            <a:t>Organisatiedoelstellingen</a:t>
          </a:r>
        </a:p>
      </dsp:txBody>
      <dsp:txXfrm>
        <a:off x="573335" y="67003"/>
        <a:ext cx="7265810" cy="879050"/>
      </dsp:txXfrm>
    </dsp:sp>
    <dsp:sp modelId="{2303B2C6-E11B-4714-8791-823C49221883}">
      <dsp:nvSpPr>
        <dsp:cNvPr id="0" name=""/>
        <dsp:cNvSpPr/>
      </dsp:nvSpPr>
      <dsp:spPr>
        <a:xfrm>
          <a:off x="0" y="2003409"/>
          <a:ext cx="10515600"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1DEEB2-557D-4CB5-9D10-4B18EF9BC4A8}">
      <dsp:nvSpPr>
        <dsp:cNvPr id="0" name=""/>
        <dsp:cNvSpPr/>
      </dsp:nvSpPr>
      <dsp:spPr>
        <a:xfrm>
          <a:off x="525780" y="1516329"/>
          <a:ext cx="7360920"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466850">
            <a:lnSpc>
              <a:spcPct val="90000"/>
            </a:lnSpc>
            <a:spcBef>
              <a:spcPct val="0"/>
            </a:spcBef>
            <a:spcAft>
              <a:spcPct val="35000"/>
            </a:spcAft>
            <a:buNone/>
          </a:pPr>
          <a:r>
            <a:rPr lang="nl-BE" sz="3300" kern="1200" dirty="0"/>
            <a:t>Risico’s</a:t>
          </a:r>
        </a:p>
      </dsp:txBody>
      <dsp:txXfrm>
        <a:off x="573335" y="1563884"/>
        <a:ext cx="7265810" cy="879050"/>
      </dsp:txXfrm>
    </dsp:sp>
    <dsp:sp modelId="{1A96E7E0-81E9-4BD5-85B2-EAB56750BB9D}">
      <dsp:nvSpPr>
        <dsp:cNvPr id="0" name=""/>
        <dsp:cNvSpPr/>
      </dsp:nvSpPr>
      <dsp:spPr>
        <a:xfrm>
          <a:off x="0" y="3500289"/>
          <a:ext cx="10515600"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A69646-F35F-472C-BE26-36B6BB8A03BA}">
      <dsp:nvSpPr>
        <dsp:cNvPr id="0" name=""/>
        <dsp:cNvSpPr/>
      </dsp:nvSpPr>
      <dsp:spPr>
        <a:xfrm>
          <a:off x="525780" y="3013209"/>
          <a:ext cx="7360920"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466850">
            <a:lnSpc>
              <a:spcPct val="90000"/>
            </a:lnSpc>
            <a:spcBef>
              <a:spcPct val="0"/>
            </a:spcBef>
            <a:spcAft>
              <a:spcPct val="35000"/>
            </a:spcAft>
            <a:buNone/>
          </a:pPr>
          <a:r>
            <a:rPr lang="nl-BE" sz="3300" kern="1200" dirty="0"/>
            <a:t>Aanpak</a:t>
          </a:r>
        </a:p>
      </dsp:txBody>
      <dsp:txXfrm>
        <a:off x="573335" y="3060764"/>
        <a:ext cx="7265810" cy="87905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B0C327-FED2-4E14-BD3A-64C860B28EFB}"/>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nl-BE"/>
          </a:p>
        </p:txBody>
      </p:sp>
      <p:sp>
        <p:nvSpPr>
          <p:cNvPr id="3" name="Ondertitel 2">
            <a:extLst>
              <a:ext uri="{FF2B5EF4-FFF2-40B4-BE49-F238E27FC236}">
                <a16:creationId xmlns:a16="http://schemas.microsoft.com/office/drawing/2014/main" id="{2FF17753-B614-45E3-BBC3-695BFDAA4E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nl-BE"/>
          </a:p>
        </p:txBody>
      </p:sp>
      <p:sp>
        <p:nvSpPr>
          <p:cNvPr id="4" name="Tijdelijke aanduiding voor datum 3">
            <a:extLst>
              <a:ext uri="{FF2B5EF4-FFF2-40B4-BE49-F238E27FC236}">
                <a16:creationId xmlns:a16="http://schemas.microsoft.com/office/drawing/2014/main" id="{E17298B8-110F-4C1F-A271-B7E8C9D7BCBA}"/>
              </a:ext>
            </a:extLst>
          </p:cNvPr>
          <p:cNvSpPr>
            <a:spLocks noGrp="1"/>
          </p:cNvSpPr>
          <p:nvPr>
            <p:ph type="dt" sz="half" idx="10"/>
          </p:nvPr>
        </p:nvSpPr>
        <p:spPr/>
        <p:txBody>
          <a:bodyPr/>
          <a:lstStyle/>
          <a:p>
            <a:fld id="{1642DEBB-1FC2-49A3-8DA7-E131A2E2ECF1}" type="datetimeFigureOut">
              <a:rPr lang="nl-BE" smtClean="0"/>
              <a:t>11/09/2020</a:t>
            </a:fld>
            <a:endParaRPr lang="nl-BE"/>
          </a:p>
        </p:txBody>
      </p:sp>
      <p:sp>
        <p:nvSpPr>
          <p:cNvPr id="5" name="Tijdelijke aanduiding voor voettekst 4">
            <a:extLst>
              <a:ext uri="{FF2B5EF4-FFF2-40B4-BE49-F238E27FC236}">
                <a16:creationId xmlns:a16="http://schemas.microsoft.com/office/drawing/2014/main" id="{CEB5A239-49A9-4C24-B6EE-223439552F49}"/>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42E99B66-AB0A-42D3-858C-20FBD2E93E1D}"/>
              </a:ext>
            </a:extLst>
          </p:cNvPr>
          <p:cNvSpPr>
            <a:spLocks noGrp="1"/>
          </p:cNvSpPr>
          <p:nvPr>
            <p:ph type="sldNum" sz="quarter" idx="12"/>
          </p:nvPr>
        </p:nvSpPr>
        <p:spPr/>
        <p:txBody>
          <a:bodyPr/>
          <a:lstStyle/>
          <a:p>
            <a:fld id="{254DCB9F-C39D-47EA-AF6A-38789D03164D}" type="slidenum">
              <a:rPr lang="nl-BE" smtClean="0"/>
              <a:t>‹nr.›</a:t>
            </a:fld>
            <a:endParaRPr lang="nl-BE"/>
          </a:p>
        </p:txBody>
      </p:sp>
    </p:spTree>
    <p:extLst>
      <p:ext uri="{BB962C8B-B14F-4D97-AF65-F5344CB8AC3E}">
        <p14:creationId xmlns:p14="http://schemas.microsoft.com/office/powerpoint/2010/main" val="1900311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300E2B-85D9-4FF3-B7F7-B64294C5F43F}"/>
              </a:ext>
            </a:extLst>
          </p:cNvPr>
          <p:cNvSpPr>
            <a:spLocks noGrp="1"/>
          </p:cNvSpPr>
          <p:nvPr>
            <p:ph type="title"/>
          </p:nvPr>
        </p:nvSpPr>
        <p:spPr/>
        <p:txBody>
          <a:bodyPr/>
          <a:lstStyle/>
          <a:p>
            <a:r>
              <a:rPr lang="nl-NL"/>
              <a:t>Klik om stijl te bewerken</a:t>
            </a:r>
            <a:endParaRPr lang="nl-BE"/>
          </a:p>
        </p:txBody>
      </p:sp>
      <p:sp>
        <p:nvSpPr>
          <p:cNvPr id="3" name="Tijdelijke aanduiding voor verticale tekst 2">
            <a:extLst>
              <a:ext uri="{FF2B5EF4-FFF2-40B4-BE49-F238E27FC236}">
                <a16:creationId xmlns:a16="http://schemas.microsoft.com/office/drawing/2014/main" id="{B6199CE5-7496-43EC-81B3-CF45C079A02A}"/>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BF634347-5388-4717-8C96-712864EA2130}"/>
              </a:ext>
            </a:extLst>
          </p:cNvPr>
          <p:cNvSpPr>
            <a:spLocks noGrp="1"/>
          </p:cNvSpPr>
          <p:nvPr>
            <p:ph type="dt" sz="half" idx="10"/>
          </p:nvPr>
        </p:nvSpPr>
        <p:spPr/>
        <p:txBody>
          <a:bodyPr/>
          <a:lstStyle/>
          <a:p>
            <a:fld id="{1642DEBB-1FC2-49A3-8DA7-E131A2E2ECF1}" type="datetimeFigureOut">
              <a:rPr lang="nl-BE" smtClean="0"/>
              <a:t>11/09/2020</a:t>
            </a:fld>
            <a:endParaRPr lang="nl-BE"/>
          </a:p>
        </p:txBody>
      </p:sp>
      <p:sp>
        <p:nvSpPr>
          <p:cNvPr id="5" name="Tijdelijke aanduiding voor voettekst 4">
            <a:extLst>
              <a:ext uri="{FF2B5EF4-FFF2-40B4-BE49-F238E27FC236}">
                <a16:creationId xmlns:a16="http://schemas.microsoft.com/office/drawing/2014/main" id="{D50DBE24-E4F4-4406-9FA9-D565411F393A}"/>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948E8B87-5A89-4772-8DBB-64FDF9EE8E4B}"/>
              </a:ext>
            </a:extLst>
          </p:cNvPr>
          <p:cNvSpPr>
            <a:spLocks noGrp="1"/>
          </p:cNvSpPr>
          <p:nvPr>
            <p:ph type="sldNum" sz="quarter" idx="12"/>
          </p:nvPr>
        </p:nvSpPr>
        <p:spPr/>
        <p:txBody>
          <a:bodyPr/>
          <a:lstStyle/>
          <a:p>
            <a:fld id="{254DCB9F-C39D-47EA-AF6A-38789D03164D}" type="slidenum">
              <a:rPr lang="nl-BE" smtClean="0"/>
              <a:t>‹nr.›</a:t>
            </a:fld>
            <a:endParaRPr lang="nl-BE"/>
          </a:p>
        </p:txBody>
      </p:sp>
    </p:spTree>
    <p:extLst>
      <p:ext uri="{BB962C8B-B14F-4D97-AF65-F5344CB8AC3E}">
        <p14:creationId xmlns:p14="http://schemas.microsoft.com/office/powerpoint/2010/main" val="3560219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50184A29-BCC3-4554-8075-D0DA6BABE032}"/>
              </a:ext>
            </a:extLst>
          </p:cNvPr>
          <p:cNvSpPr>
            <a:spLocks noGrp="1"/>
          </p:cNvSpPr>
          <p:nvPr>
            <p:ph type="title" orient="vert"/>
          </p:nvPr>
        </p:nvSpPr>
        <p:spPr>
          <a:xfrm>
            <a:off x="8724900" y="365125"/>
            <a:ext cx="2628900" cy="5811838"/>
          </a:xfrm>
        </p:spPr>
        <p:txBody>
          <a:bodyPr vert="eaVert"/>
          <a:lstStyle/>
          <a:p>
            <a:r>
              <a:rPr lang="nl-NL"/>
              <a:t>Klik om stijl te bewerken</a:t>
            </a:r>
            <a:endParaRPr lang="nl-BE"/>
          </a:p>
        </p:txBody>
      </p:sp>
      <p:sp>
        <p:nvSpPr>
          <p:cNvPr id="3" name="Tijdelijke aanduiding voor verticale tekst 2">
            <a:extLst>
              <a:ext uri="{FF2B5EF4-FFF2-40B4-BE49-F238E27FC236}">
                <a16:creationId xmlns:a16="http://schemas.microsoft.com/office/drawing/2014/main" id="{0E1717B0-DA68-4449-A4D9-11140AEDB1D9}"/>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018BF3A3-5978-4443-BD5E-0B865325D93C}"/>
              </a:ext>
            </a:extLst>
          </p:cNvPr>
          <p:cNvSpPr>
            <a:spLocks noGrp="1"/>
          </p:cNvSpPr>
          <p:nvPr>
            <p:ph type="dt" sz="half" idx="10"/>
          </p:nvPr>
        </p:nvSpPr>
        <p:spPr/>
        <p:txBody>
          <a:bodyPr/>
          <a:lstStyle/>
          <a:p>
            <a:fld id="{1642DEBB-1FC2-49A3-8DA7-E131A2E2ECF1}" type="datetimeFigureOut">
              <a:rPr lang="nl-BE" smtClean="0"/>
              <a:t>11/09/2020</a:t>
            </a:fld>
            <a:endParaRPr lang="nl-BE"/>
          </a:p>
        </p:txBody>
      </p:sp>
      <p:sp>
        <p:nvSpPr>
          <p:cNvPr id="5" name="Tijdelijke aanduiding voor voettekst 4">
            <a:extLst>
              <a:ext uri="{FF2B5EF4-FFF2-40B4-BE49-F238E27FC236}">
                <a16:creationId xmlns:a16="http://schemas.microsoft.com/office/drawing/2014/main" id="{345BD007-1DBA-42A2-A7C3-0B73DCF27C76}"/>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9FDA7EB9-5E1F-4514-ACE6-636F61FADA07}"/>
              </a:ext>
            </a:extLst>
          </p:cNvPr>
          <p:cNvSpPr>
            <a:spLocks noGrp="1"/>
          </p:cNvSpPr>
          <p:nvPr>
            <p:ph type="sldNum" sz="quarter" idx="12"/>
          </p:nvPr>
        </p:nvSpPr>
        <p:spPr/>
        <p:txBody>
          <a:bodyPr/>
          <a:lstStyle/>
          <a:p>
            <a:fld id="{254DCB9F-C39D-47EA-AF6A-38789D03164D}" type="slidenum">
              <a:rPr lang="nl-BE" smtClean="0"/>
              <a:t>‹nr.›</a:t>
            </a:fld>
            <a:endParaRPr lang="nl-BE"/>
          </a:p>
        </p:txBody>
      </p:sp>
    </p:spTree>
    <p:extLst>
      <p:ext uri="{BB962C8B-B14F-4D97-AF65-F5344CB8AC3E}">
        <p14:creationId xmlns:p14="http://schemas.microsoft.com/office/powerpoint/2010/main" val="1505998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88B861-A201-48D0-90B4-14480D825ADB}"/>
              </a:ext>
            </a:extLst>
          </p:cNvPr>
          <p:cNvSpPr>
            <a:spLocks noGrp="1"/>
          </p:cNvSpPr>
          <p:nvPr>
            <p:ph type="title"/>
          </p:nvPr>
        </p:nvSpPr>
        <p:spPr/>
        <p:txBody>
          <a:body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7D462971-FBAD-4F62-9282-29AC66AA6618}"/>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BCAF71F4-8116-450D-8F63-22DB92323A9C}"/>
              </a:ext>
            </a:extLst>
          </p:cNvPr>
          <p:cNvSpPr>
            <a:spLocks noGrp="1"/>
          </p:cNvSpPr>
          <p:nvPr>
            <p:ph type="dt" sz="half" idx="10"/>
          </p:nvPr>
        </p:nvSpPr>
        <p:spPr/>
        <p:txBody>
          <a:bodyPr/>
          <a:lstStyle/>
          <a:p>
            <a:fld id="{1642DEBB-1FC2-49A3-8DA7-E131A2E2ECF1}" type="datetimeFigureOut">
              <a:rPr lang="nl-BE" smtClean="0"/>
              <a:t>11/09/2020</a:t>
            </a:fld>
            <a:endParaRPr lang="nl-BE"/>
          </a:p>
        </p:txBody>
      </p:sp>
      <p:sp>
        <p:nvSpPr>
          <p:cNvPr id="5" name="Tijdelijke aanduiding voor voettekst 4">
            <a:extLst>
              <a:ext uri="{FF2B5EF4-FFF2-40B4-BE49-F238E27FC236}">
                <a16:creationId xmlns:a16="http://schemas.microsoft.com/office/drawing/2014/main" id="{E2ADEA2A-1D3D-47DA-8637-D12887B79C93}"/>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D48F04D8-4EAA-416A-9712-44D31832D1F1}"/>
              </a:ext>
            </a:extLst>
          </p:cNvPr>
          <p:cNvSpPr>
            <a:spLocks noGrp="1"/>
          </p:cNvSpPr>
          <p:nvPr>
            <p:ph type="sldNum" sz="quarter" idx="12"/>
          </p:nvPr>
        </p:nvSpPr>
        <p:spPr/>
        <p:txBody>
          <a:bodyPr/>
          <a:lstStyle/>
          <a:p>
            <a:fld id="{254DCB9F-C39D-47EA-AF6A-38789D03164D}" type="slidenum">
              <a:rPr lang="nl-BE" smtClean="0"/>
              <a:t>‹nr.›</a:t>
            </a:fld>
            <a:endParaRPr lang="nl-BE"/>
          </a:p>
        </p:txBody>
      </p:sp>
    </p:spTree>
    <p:extLst>
      <p:ext uri="{BB962C8B-B14F-4D97-AF65-F5344CB8AC3E}">
        <p14:creationId xmlns:p14="http://schemas.microsoft.com/office/powerpoint/2010/main" val="2494658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A7E1B2-2FF9-46D2-958A-6655B13D6019}"/>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A0F7526B-B8CE-4216-9A19-6072651E9B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288382D4-604D-4582-91D0-53892CCCEA37}"/>
              </a:ext>
            </a:extLst>
          </p:cNvPr>
          <p:cNvSpPr>
            <a:spLocks noGrp="1"/>
          </p:cNvSpPr>
          <p:nvPr>
            <p:ph type="dt" sz="half" idx="10"/>
          </p:nvPr>
        </p:nvSpPr>
        <p:spPr/>
        <p:txBody>
          <a:bodyPr/>
          <a:lstStyle/>
          <a:p>
            <a:fld id="{1642DEBB-1FC2-49A3-8DA7-E131A2E2ECF1}" type="datetimeFigureOut">
              <a:rPr lang="nl-BE" smtClean="0"/>
              <a:t>11/09/2020</a:t>
            </a:fld>
            <a:endParaRPr lang="nl-BE"/>
          </a:p>
        </p:txBody>
      </p:sp>
      <p:sp>
        <p:nvSpPr>
          <p:cNvPr id="5" name="Tijdelijke aanduiding voor voettekst 4">
            <a:extLst>
              <a:ext uri="{FF2B5EF4-FFF2-40B4-BE49-F238E27FC236}">
                <a16:creationId xmlns:a16="http://schemas.microsoft.com/office/drawing/2014/main" id="{38D2026C-FD49-4CBD-80AA-58572527430C}"/>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A86308DA-9AE7-498F-884D-1087998F143B}"/>
              </a:ext>
            </a:extLst>
          </p:cNvPr>
          <p:cNvSpPr>
            <a:spLocks noGrp="1"/>
          </p:cNvSpPr>
          <p:nvPr>
            <p:ph type="sldNum" sz="quarter" idx="12"/>
          </p:nvPr>
        </p:nvSpPr>
        <p:spPr/>
        <p:txBody>
          <a:bodyPr/>
          <a:lstStyle/>
          <a:p>
            <a:fld id="{254DCB9F-C39D-47EA-AF6A-38789D03164D}" type="slidenum">
              <a:rPr lang="nl-BE" smtClean="0"/>
              <a:t>‹nr.›</a:t>
            </a:fld>
            <a:endParaRPr lang="nl-BE"/>
          </a:p>
        </p:txBody>
      </p:sp>
    </p:spTree>
    <p:extLst>
      <p:ext uri="{BB962C8B-B14F-4D97-AF65-F5344CB8AC3E}">
        <p14:creationId xmlns:p14="http://schemas.microsoft.com/office/powerpoint/2010/main" val="240641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57E660-110C-45CE-8559-B4BA9ECD46D1}"/>
              </a:ext>
            </a:extLst>
          </p:cNvPr>
          <p:cNvSpPr>
            <a:spLocks noGrp="1"/>
          </p:cNvSpPr>
          <p:nvPr>
            <p:ph type="title"/>
          </p:nvPr>
        </p:nvSpPr>
        <p:spPr/>
        <p:txBody>
          <a:body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EAB87215-52F5-48CD-BD1D-E78AECBC3D8F}"/>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a:extLst>
              <a:ext uri="{FF2B5EF4-FFF2-40B4-BE49-F238E27FC236}">
                <a16:creationId xmlns:a16="http://schemas.microsoft.com/office/drawing/2014/main" id="{D95B34F9-340C-48A0-A3CE-E811C8AA9A07}"/>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a:extLst>
              <a:ext uri="{FF2B5EF4-FFF2-40B4-BE49-F238E27FC236}">
                <a16:creationId xmlns:a16="http://schemas.microsoft.com/office/drawing/2014/main" id="{A7BB337B-C1E3-4B8A-B5DB-DB59D32FE8B9}"/>
              </a:ext>
            </a:extLst>
          </p:cNvPr>
          <p:cNvSpPr>
            <a:spLocks noGrp="1"/>
          </p:cNvSpPr>
          <p:nvPr>
            <p:ph type="dt" sz="half" idx="10"/>
          </p:nvPr>
        </p:nvSpPr>
        <p:spPr/>
        <p:txBody>
          <a:bodyPr/>
          <a:lstStyle/>
          <a:p>
            <a:fld id="{1642DEBB-1FC2-49A3-8DA7-E131A2E2ECF1}" type="datetimeFigureOut">
              <a:rPr lang="nl-BE" smtClean="0"/>
              <a:t>11/09/2020</a:t>
            </a:fld>
            <a:endParaRPr lang="nl-BE"/>
          </a:p>
        </p:txBody>
      </p:sp>
      <p:sp>
        <p:nvSpPr>
          <p:cNvPr id="6" name="Tijdelijke aanduiding voor voettekst 5">
            <a:extLst>
              <a:ext uri="{FF2B5EF4-FFF2-40B4-BE49-F238E27FC236}">
                <a16:creationId xmlns:a16="http://schemas.microsoft.com/office/drawing/2014/main" id="{3507A2C2-6EA5-488C-A51B-F1AF9374E5AE}"/>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E557DE3A-2318-45A4-9952-F6B60BE99D63}"/>
              </a:ext>
            </a:extLst>
          </p:cNvPr>
          <p:cNvSpPr>
            <a:spLocks noGrp="1"/>
          </p:cNvSpPr>
          <p:nvPr>
            <p:ph type="sldNum" sz="quarter" idx="12"/>
          </p:nvPr>
        </p:nvSpPr>
        <p:spPr/>
        <p:txBody>
          <a:bodyPr/>
          <a:lstStyle/>
          <a:p>
            <a:fld id="{254DCB9F-C39D-47EA-AF6A-38789D03164D}" type="slidenum">
              <a:rPr lang="nl-BE" smtClean="0"/>
              <a:t>‹nr.›</a:t>
            </a:fld>
            <a:endParaRPr lang="nl-BE"/>
          </a:p>
        </p:txBody>
      </p:sp>
    </p:spTree>
    <p:extLst>
      <p:ext uri="{BB962C8B-B14F-4D97-AF65-F5344CB8AC3E}">
        <p14:creationId xmlns:p14="http://schemas.microsoft.com/office/powerpoint/2010/main" val="2468584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26D6E-83DD-4415-9D28-3B714741F6F3}"/>
              </a:ext>
            </a:extLst>
          </p:cNvPr>
          <p:cNvSpPr>
            <a:spLocks noGrp="1"/>
          </p:cNvSpPr>
          <p:nvPr>
            <p:ph type="title"/>
          </p:nvPr>
        </p:nvSpPr>
        <p:spPr>
          <a:xfrm>
            <a:off x="839788" y="365125"/>
            <a:ext cx="10515600" cy="1325563"/>
          </a:xfrm>
        </p:spPr>
        <p:txBody>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174F53F5-F215-4FE8-B3B9-E6BFA35127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001BFAD0-3794-401F-8394-49C4F98F0D21}"/>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a:extLst>
              <a:ext uri="{FF2B5EF4-FFF2-40B4-BE49-F238E27FC236}">
                <a16:creationId xmlns:a16="http://schemas.microsoft.com/office/drawing/2014/main" id="{85A27838-5A9A-4AD7-AD49-EE6D11DBDD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07DED54C-386D-4C06-B7B3-9ED32FD0A6FF}"/>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a:extLst>
              <a:ext uri="{FF2B5EF4-FFF2-40B4-BE49-F238E27FC236}">
                <a16:creationId xmlns:a16="http://schemas.microsoft.com/office/drawing/2014/main" id="{74691DFC-9317-4ABE-8432-997E0D3BD2EF}"/>
              </a:ext>
            </a:extLst>
          </p:cNvPr>
          <p:cNvSpPr>
            <a:spLocks noGrp="1"/>
          </p:cNvSpPr>
          <p:nvPr>
            <p:ph type="dt" sz="half" idx="10"/>
          </p:nvPr>
        </p:nvSpPr>
        <p:spPr/>
        <p:txBody>
          <a:bodyPr/>
          <a:lstStyle/>
          <a:p>
            <a:fld id="{1642DEBB-1FC2-49A3-8DA7-E131A2E2ECF1}" type="datetimeFigureOut">
              <a:rPr lang="nl-BE" smtClean="0"/>
              <a:t>11/09/2020</a:t>
            </a:fld>
            <a:endParaRPr lang="nl-BE"/>
          </a:p>
        </p:txBody>
      </p:sp>
      <p:sp>
        <p:nvSpPr>
          <p:cNvPr id="8" name="Tijdelijke aanduiding voor voettekst 7">
            <a:extLst>
              <a:ext uri="{FF2B5EF4-FFF2-40B4-BE49-F238E27FC236}">
                <a16:creationId xmlns:a16="http://schemas.microsoft.com/office/drawing/2014/main" id="{7C00F107-FE5C-437C-ADA4-1DD7D171F79F}"/>
              </a:ext>
            </a:extLst>
          </p:cNvPr>
          <p:cNvSpPr>
            <a:spLocks noGrp="1"/>
          </p:cNvSpPr>
          <p:nvPr>
            <p:ph type="ftr" sz="quarter" idx="11"/>
          </p:nvPr>
        </p:nvSpPr>
        <p:spPr/>
        <p:txBody>
          <a:bodyPr/>
          <a:lstStyle/>
          <a:p>
            <a:endParaRPr lang="nl-BE"/>
          </a:p>
        </p:txBody>
      </p:sp>
      <p:sp>
        <p:nvSpPr>
          <p:cNvPr id="9" name="Tijdelijke aanduiding voor dianummer 8">
            <a:extLst>
              <a:ext uri="{FF2B5EF4-FFF2-40B4-BE49-F238E27FC236}">
                <a16:creationId xmlns:a16="http://schemas.microsoft.com/office/drawing/2014/main" id="{2224EDB5-9C74-4BC1-9BE5-1C747AE5C520}"/>
              </a:ext>
            </a:extLst>
          </p:cNvPr>
          <p:cNvSpPr>
            <a:spLocks noGrp="1"/>
          </p:cNvSpPr>
          <p:nvPr>
            <p:ph type="sldNum" sz="quarter" idx="12"/>
          </p:nvPr>
        </p:nvSpPr>
        <p:spPr/>
        <p:txBody>
          <a:bodyPr/>
          <a:lstStyle/>
          <a:p>
            <a:fld id="{254DCB9F-C39D-47EA-AF6A-38789D03164D}" type="slidenum">
              <a:rPr lang="nl-BE" smtClean="0"/>
              <a:t>‹nr.›</a:t>
            </a:fld>
            <a:endParaRPr lang="nl-BE"/>
          </a:p>
        </p:txBody>
      </p:sp>
    </p:spTree>
    <p:extLst>
      <p:ext uri="{BB962C8B-B14F-4D97-AF65-F5344CB8AC3E}">
        <p14:creationId xmlns:p14="http://schemas.microsoft.com/office/powerpoint/2010/main" val="32441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17D5FF-EF1E-4330-8098-BF7455377921}"/>
              </a:ext>
            </a:extLst>
          </p:cNvPr>
          <p:cNvSpPr>
            <a:spLocks noGrp="1"/>
          </p:cNvSpPr>
          <p:nvPr>
            <p:ph type="title"/>
          </p:nvPr>
        </p:nvSpPr>
        <p:spPr/>
        <p:txBody>
          <a:bodyPr/>
          <a:lstStyle/>
          <a:p>
            <a:r>
              <a:rPr lang="nl-NL"/>
              <a:t>Klik om stijl te bewerken</a:t>
            </a:r>
            <a:endParaRPr lang="nl-BE"/>
          </a:p>
        </p:txBody>
      </p:sp>
      <p:sp>
        <p:nvSpPr>
          <p:cNvPr id="3" name="Tijdelijke aanduiding voor datum 2">
            <a:extLst>
              <a:ext uri="{FF2B5EF4-FFF2-40B4-BE49-F238E27FC236}">
                <a16:creationId xmlns:a16="http://schemas.microsoft.com/office/drawing/2014/main" id="{71DE2C17-437A-4CE3-95D2-43DF4B73FFBA}"/>
              </a:ext>
            </a:extLst>
          </p:cNvPr>
          <p:cNvSpPr>
            <a:spLocks noGrp="1"/>
          </p:cNvSpPr>
          <p:nvPr>
            <p:ph type="dt" sz="half" idx="10"/>
          </p:nvPr>
        </p:nvSpPr>
        <p:spPr/>
        <p:txBody>
          <a:bodyPr/>
          <a:lstStyle/>
          <a:p>
            <a:fld id="{1642DEBB-1FC2-49A3-8DA7-E131A2E2ECF1}" type="datetimeFigureOut">
              <a:rPr lang="nl-BE" smtClean="0"/>
              <a:t>11/09/2020</a:t>
            </a:fld>
            <a:endParaRPr lang="nl-BE"/>
          </a:p>
        </p:txBody>
      </p:sp>
      <p:sp>
        <p:nvSpPr>
          <p:cNvPr id="4" name="Tijdelijke aanduiding voor voettekst 3">
            <a:extLst>
              <a:ext uri="{FF2B5EF4-FFF2-40B4-BE49-F238E27FC236}">
                <a16:creationId xmlns:a16="http://schemas.microsoft.com/office/drawing/2014/main" id="{36F34BA7-9B02-4862-AA52-74099DBE8A6C}"/>
              </a:ext>
            </a:extLst>
          </p:cNvPr>
          <p:cNvSpPr>
            <a:spLocks noGrp="1"/>
          </p:cNvSpPr>
          <p:nvPr>
            <p:ph type="ftr" sz="quarter" idx="11"/>
          </p:nvPr>
        </p:nvSpPr>
        <p:spPr/>
        <p:txBody>
          <a:bodyPr/>
          <a:lstStyle/>
          <a:p>
            <a:endParaRPr lang="nl-BE"/>
          </a:p>
        </p:txBody>
      </p:sp>
      <p:sp>
        <p:nvSpPr>
          <p:cNvPr id="5" name="Tijdelijke aanduiding voor dianummer 4">
            <a:extLst>
              <a:ext uri="{FF2B5EF4-FFF2-40B4-BE49-F238E27FC236}">
                <a16:creationId xmlns:a16="http://schemas.microsoft.com/office/drawing/2014/main" id="{E2CE22BB-1A9D-4200-9C26-A81505220F15}"/>
              </a:ext>
            </a:extLst>
          </p:cNvPr>
          <p:cNvSpPr>
            <a:spLocks noGrp="1"/>
          </p:cNvSpPr>
          <p:nvPr>
            <p:ph type="sldNum" sz="quarter" idx="12"/>
          </p:nvPr>
        </p:nvSpPr>
        <p:spPr/>
        <p:txBody>
          <a:bodyPr/>
          <a:lstStyle/>
          <a:p>
            <a:fld id="{254DCB9F-C39D-47EA-AF6A-38789D03164D}" type="slidenum">
              <a:rPr lang="nl-BE" smtClean="0"/>
              <a:t>‹nr.›</a:t>
            </a:fld>
            <a:endParaRPr lang="nl-BE"/>
          </a:p>
        </p:txBody>
      </p:sp>
    </p:spTree>
    <p:extLst>
      <p:ext uri="{BB962C8B-B14F-4D97-AF65-F5344CB8AC3E}">
        <p14:creationId xmlns:p14="http://schemas.microsoft.com/office/powerpoint/2010/main" val="556435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883CE65E-0468-454F-9339-784A436FE4E7}"/>
              </a:ext>
            </a:extLst>
          </p:cNvPr>
          <p:cNvSpPr>
            <a:spLocks noGrp="1"/>
          </p:cNvSpPr>
          <p:nvPr>
            <p:ph type="dt" sz="half" idx="10"/>
          </p:nvPr>
        </p:nvSpPr>
        <p:spPr/>
        <p:txBody>
          <a:bodyPr/>
          <a:lstStyle/>
          <a:p>
            <a:fld id="{1642DEBB-1FC2-49A3-8DA7-E131A2E2ECF1}" type="datetimeFigureOut">
              <a:rPr lang="nl-BE" smtClean="0"/>
              <a:t>11/09/2020</a:t>
            </a:fld>
            <a:endParaRPr lang="nl-BE"/>
          </a:p>
        </p:txBody>
      </p:sp>
      <p:sp>
        <p:nvSpPr>
          <p:cNvPr id="3" name="Tijdelijke aanduiding voor voettekst 2">
            <a:extLst>
              <a:ext uri="{FF2B5EF4-FFF2-40B4-BE49-F238E27FC236}">
                <a16:creationId xmlns:a16="http://schemas.microsoft.com/office/drawing/2014/main" id="{188C5D58-2A3B-444D-A224-517B72801D6C}"/>
              </a:ext>
            </a:extLst>
          </p:cNvPr>
          <p:cNvSpPr>
            <a:spLocks noGrp="1"/>
          </p:cNvSpPr>
          <p:nvPr>
            <p:ph type="ftr" sz="quarter" idx="11"/>
          </p:nvPr>
        </p:nvSpPr>
        <p:spPr/>
        <p:txBody>
          <a:bodyPr/>
          <a:lstStyle/>
          <a:p>
            <a:endParaRPr lang="nl-BE"/>
          </a:p>
        </p:txBody>
      </p:sp>
      <p:sp>
        <p:nvSpPr>
          <p:cNvPr id="4" name="Tijdelijke aanduiding voor dianummer 3">
            <a:extLst>
              <a:ext uri="{FF2B5EF4-FFF2-40B4-BE49-F238E27FC236}">
                <a16:creationId xmlns:a16="http://schemas.microsoft.com/office/drawing/2014/main" id="{D6AC154D-D654-41C7-A2FF-C7866C5BC205}"/>
              </a:ext>
            </a:extLst>
          </p:cNvPr>
          <p:cNvSpPr>
            <a:spLocks noGrp="1"/>
          </p:cNvSpPr>
          <p:nvPr>
            <p:ph type="sldNum" sz="quarter" idx="12"/>
          </p:nvPr>
        </p:nvSpPr>
        <p:spPr/>
        <p:txBody>
          <a:bodyPr/>
          <a:lstStyle/>
          <a:p>
            <a:fld id="{254DCB9F-C39D-47EA-AF6A-38789D03164D}" type="slidenum">
              <a:rPr lang="nl-BE" smtClean="0"/>
              <a:t>‹nr.›</a:t>
            </a:fld>
            <a:endParaRPr lang="nl-BE"/>
          </a:p>
        </p:txBody>
      </p:sp>
    </p:spTree>
    <p:extLst>
      <p:ext uri="{BB962C8B-B14F-4D97-AF65-F5344CB8AC3E}">
        <p14:creationId xmlns:p14="http://schemas.microsoft.com/office/powerpoint/2010/main" val="806741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996D8E-EFE8-4DC6-BC4D-8EB18451EDDF}"/>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5B02A91E-F2A5-483A-B724-831186938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a:extLst>
              <a:ext uri="{FF2B5EF4-FFF2-40B4-BE49-F238E27FC236}">
                <a16:creationId xmlns:a16="http://schemas.microsoft.com/office/drawing/2014/main" id="{E6FB3CC0-2371-4A38-B61E-188287AD64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4DE1EE57-0065-4C0C-B6E5-9E0F905524D1}"/>
              </a:ext>
            </a:extLst>
          </p:cNvPr>
          <p:cNvSpPr>
            <a:spLocks noGrp="1"/>
          </p:cNvSpPr>
          <p:nvPr>
            <p:ph type="dt" sz="half" idx="10"/>
          </p:nvPr>
        </p:nvSpPr>
        <p:spPr/>
        <p:txBody>
          <a:bodyPr/>
          <a:lstStyle/>
          <a:p>
            <a:fld id="{1642DEBB-1FC2-49A3-8DA7-E131A2E2ECF1}" type="datetimeFigureOut">
              <a:rPr lang="nl-BE" smtClean="0"/>
              <a:t>11/09/2020</a:t>
            </a:fld>
            <a:endParaRPr lang="nl-BE"/>
          </a:p>
        </p:txBody>
      </p:sp>
      <p:sp>
        <p:nvSpPr>
          <p:cNvPr id="6" name="Tijdelijke aanduiding voor voettekst 5">
            <a:extLst>
              <a:ext uri="{FF2B5EF4-FFF2-40B4-BE49-F238E27FC236}">
                <a16:creationId xmlns:a16="http://schemas.microsoft.com/office/drawing/2014/main" id="{A71366C4-E3C2-448B-A9F4-1D504B44AF09}"/>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65520FA9-854F-4F21-B9C1-7BC86212603A}"/>
              </a:ext>
            </a:extLst>
          </p:cNvPr>
          <p:cNvSpPr>
            <a:spLocks noGrp="1"/>
          </p:cNvSpPr>
          <p:nvPr>
            <p:ph type="sldNum" sz="quarter" idx="12"/>
          </p:nvPr>
        </p:nvSpPr>
        <p:spPr/>
        <p:txBody>
          <a:bodyPr/>
          <a:lstStyle/>
          <a:p>
            <a:fld id="{254DCB9F-C39D-47EA-AF6A-38789D03164D}" type="slidenum">
              <a:rPr lang="nl-BE" smtClean="0"/>
              <a:t>‹nr.›</a:t>
            </a:fld>
            <a:endParaRPr lang="nl-BE"/>
          </a:p>
        </p:txBody>
      </p:sp>
    </p:spTree>
    <p:extLst>
      <p:ext uri="{BB962C8B-B14F-4D97-AF65-F5344CB8AC3E}">
        <p14:creationId xmlns:p14="http://schemas.microsoft.com/office/powerpoint/2010/main" val="355344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6345B2-1DAF-474F-A0AD-6EFE08C0613F}"/>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nl-BE"/>
          </a:p>
        </p:txBody>
      </p:sp>
      <p:sp>
        <p:nvSpPr>
          <p:cNvPr id="3" name="Tijdelijke aanduiding voor afbeelding 2">
            <a:extLst>
              <a:ext uri="{FF2B5EF4-FFF2-40B4-BE49-F238E27FC236}">
                <a16:creationId xmlns:a16="http://schemas.microsoft.com/office/drawing/2014/main" id="{C1AD2874-7869-4DE0-89D1-3FC9752593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a:extLst>
              <a:ext uri="{FF2B5EF4-FFF2-40B4-BE49-F238E27FC236}">
                <a16:creationId xmlns:a16="http://schemas.microsoft.com/office/drawing/2014/main" id="{65408165-59AF-41B3-A6FD-7B9253A85D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85AD1FAF-BCE6-4164-9C19-562CBA15C493}"/>
              </a:ext>
            </a:extLst>
          </p:cNvPr>
          <p:cNvSpPr>
            <a:spLocks noGrp="1"/>
          </p:cNvSpPr>
          <p:nvPr>
            <p:ph type="dt" sz="half" idx="10"/>
          </p:nvPr>
        </p:nvSpPr>
        <p:spPr/>
        <p:txBody>
          <a:bodyPr/>
          <a:lstStyle/>
          <a:p>
            <a:fld id="{1642DEBB-1FC2-49A3-8DA7-E131A2E2ECF1}" type="datetimeFigureOut">
              <a:rPr lang="nl-BE" smtClean="0"/>
              <a:t>11/09/2020</a:t>
            </a:fld>
            <a:endParaRPr lang="nl-BE"/>
          </a:p>
        </p:txBody>
      </p:sp>
      <p:sp>
        <p:nvSpPr>
          <p:cNvPr id="6" name="Tijdelijke aanduiding voor voettekst 5">
            <a:extLst>
              <a:ext uri="{FF2B5EF4-FFF2-40B4-BE49-F238E27FC236}">
                <a16:creationId xmlns:a16="http://schemas.microsoft.com/office/drawing/2014/main" id="{6F674D53-E916-4FA3-A8B0-096B7067B91E}"/>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110A9A8D-D591-4918-A861-011C52F60C78}"/>
              </a:ext>
            </a:extLst>
          </p:cNvPr>
          <p:cNvSpPr>
            <a:spLocks noGrp="1"/>
          </p:cNvSpPr>
          <p:nvPr>
            <p:ph type="sldNum" sz="quarter" idx="12"/>
          </p:nvPr>
        </p:nvSpPr>
        <p:spPr/>
        <p:txBody>
          <a:bodyPr/>
          <a:lstStyle/>
          <a:p>
            <a:fld id="{254DCB9F-C39D-47EA-AF6A-38789D03164D}" type="slidenum">
              <a:rPr lang="nl-BE" smtClean="0"/>
              <a:t>‹nr.›</a:t>
            </a:fld>
            <a:endParaRPr lang="nl-BE"/>
          </a:p>
        </p:txBody>
      </p:sp>
    </p:spTree>
    <p:extLst>
      <p:ext uri="{BB962C8B-B14F-4D97-AF65-F5344CB8AC3E}">
        <p14:creationId xmlns:p14="http://schemas.microsoft.com/office/powerpoint/2010/main" val="3711243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09016A16-841C-46E5-BC40-C5B796B68B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B7B08139-2A5E-4AF9-8838-02ACB97B0D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69CA86D1-2D05-4CCB-A5D3-9C19314BC0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42DEBB-1FC2-49A3-8DA7-E131A2E2ECF1}" type="datetimeFigureOut">
              <a:rPr lang="nl-BE" smtClean="0"/>
              <a:t>11/09/2020</a:t>
            </a:fld>
            <a:endParaRPr lang="nl-BE"/>
          </a:p>
        </p:txBody>
      </p:sp>
      <p:sp>
        <p:nvSpPr>
          <p:cNvPr id="5" name="Tijdelijke aanduiding voor voettekst 4">
            <a:extLst>
              <a:ext uri="{FF2B5EF4-FFF2-40B4-BE49-F238E27FC236}">
                <a16:creationId xmlns:a16="http://schemas.microsoft.com/office/drawing/2014/main" id="{B5B63918-39E0-45A7-B207-CB58511F6D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a:extLst>
              <a:ext uri="{FF2B5EF4-FFF2-40B4-BE49-F238E27FC236}">
                <a16:creationId xmlns:a16="http://schemas.microsoft.com/office/drawing/2014/main" id="{74109691-ED79-46AC-9CE3-AAC8E71D07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DCB9F-C39D-47EA-AF6A-38789D03164D}" type="slidenum">
              <a:rPr lang="nl-BE" smtClean="0"/>
              <a:t>‹nr.›</a:t>
            </a:fld>
            <a:endParaRPr lang="nl-BE"/>
          </a:p>
        </p:txBody>
      </p:sp>
    </p:spTree>
    <p:extLst>
      <p:ext uri="{BB962C8B-B14F-4D97-AF65-F5344CB8AC3E}">
        <p14:creationId xmlns:p14="http://schemas.microsoft.com/office/powerpoint/2010/main" val="3395175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2E97E1-DEBB-49E4-9EA8-80C62E1FE190}"/>
              </a:ext>
            </a:extLst>
          </p:cNvPr>
          <p:cNvSpPr>
            <a:spLocks noGrp="1"/>
          </p:cNvSpPr>
          <p:nvPr>
            <p:ph type="title"/>
          </p:nvPr>
        </p:nvSpPr>
        <p:spPr/>
        <p:txBody>
          <a:bodyPr/>
          <a:lstStyle/>
          <a:p>
            <a:r>
              <a:rPr lang="nl-BE" dirty="0"/>
              <a:t>Security Strategie</a:t>
            </a:r>
          </a:p>
        </p:txBody>
      </p:sp>
      <p:graphicFrame>
        <p:nvGraphicFramePr>
          <p:cNvPr id="4" name="Tijdelijke aanduiding voor inhoud 3">
            <a:extLst>
              <a:ext uri="{FF2B5EF4-FFF2-40B4-BE49-F238E27FC236}">
                <a16:creationId xmlns:a16="http://schemas.microsoft.com/office/drawing/2014/main" id="{B08124AB-B0F2-43AF-8EBA-14875FF77958}"/>
              </a:ext>
            </a:extLst>
          </p:cNvPr>
          <p:cNvGraphicFramePr>
            <a:graphicFrameLocks noGrp="1"/>
          </p:cNvGraphicFramePr>
          <p:nvPr>
            <p:ph idx="1"/>
            <p:extLst>
              <p:ext uri="{D42A27DB-BD31-4B8C-83A1-F6EECF244321}">
                <p14:modId xmlns:p14="http://schemas.microsoft.com/office/powerpoint/2010/main" val="29026912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450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7F93505-0FA5-46C8-942F-323D289C4890}"/>
              </a:ext>
            </a:extLst>
          </p:cNvPr>
          <p:cNvSpPr>
            <a:spLocks noGrp="1"/>
          </p:cNvSpPr>
          <p:nvPr>
            <p:ph type="title"/>
          </p:nvPr>
        </p:nvSpPr>
        <p:spPr>
          <a:xfrm>
            <a:off x="838200" y="365125"/>
            <a:ext cx="10515600" cy="798657"/>
          </a:xfrm>
        </p:spPr>
        <p:txBody>
          <a:bodyPr/>
          <a:lstStyle/>
          <a:p>
            <a:r>
              <a:rPr lang="nl-BE" dirty="0"/>
              <a:t>Wie zijn we?</a:t>
            </a:r>
          </a:p>
        </p:txBody>
      </p:sp>
      <p:sp>
        <p:nvSpPr>
          <p:cNvPr id="8" name="Tijdelijke aanduiding voor inhoud 7">
            <a:extLst>
              <a:ext uri="{FF2B5EF4-FFF2-40B4-BE49-F238E27FC236}">
                <a16:creationId xmlns:a16="http://schemas.microsoft.com/office/drawing/2014/main" id="{A3DD87EB-AB5F-4F04-B82B-054C8D4434AC}"/>
              </a:ext>
            </a:extLst>
          </p:cNvPr>
          <p:cNvSpPr>
            <a:spLocks noGrp="1"/>
          </p:cNvSpPr>
          <p:nvPr>
            <p:ph idx="1"/>
          </p:nvPr>
        </p:nvSpPr>
        <p:spPr>
          <a:xfrm>
            <a:off x="838200" y="1163782"/>
            <a:ext cx="10515600" cy="5013181"/>
          </a:xfrm>
        </p:spPr>
        <p:txBody>
          <a:bodyPr>
            <a:normAutofit lnSpcReduction="10000"/>
          </a:bodyPr>
          <a:lstStyle/>
          <a:p>
            <a:pPr marL="0" indent="0" fontAlgn="t">
              <a:buNone/>
            </a:pPr>
            <a:r>
              <a:rPr lang="nl-BE" b="1" dirty="0"/>
              <a:t>Het Departement Financiën en Begroting wil het financiële, fiscale, budgettaire en boekhoudkundige kenniscentrum van en voor de Vlaamse overheid zijn om zo van Vlaanderen een duurzaam financieel gezonde en performante regio te maken.”</a:t>
            </a:r>
          </a:p>
          <a:p>
            <a:pPr marL="0" indent="0" fontAlgn="t">
              <a:buNone/>
            </a:pPr>
            <a:endParaRPr lang="nl-BE" b="1" dirty="0"/>
          </a:p>
          <a:p>
            <a:r>
              <a:rPr lang="nl-BE" dirty="0"/>
              <a:t>Houdbare openbare financiën realiseren in een Europees kader</a:t>
            </a:r>
          </a:p>
          <a:p>
            <a:r>
              <a:rPr lang="nl-BE" dirty="0"/>
              <a:t>Een coherent fiscaal kader ontwikkelen</a:t>
            </a:r>
          </a:p>
          <a:p>
            <a:r>
              <a:rPr lang="nl-BE" dirty="0"/>
              <a:t>Instaan voor het correct innen van belastingen</a:t>
            </a:r>
          </a:p>
          <a:p>
            <a:r>
              <a:rPr lang="nl-BE" dirty="0"/>
              <a:t>Optimalisatie van de financiële situatie van de Vlaamse overheid</a:t>
            </a:r>
          </a:p>
          <a:p>
            <a:r>
              <a:rPr lang="nl-BE" dirty="0"/>
              <a:t>Een efficiënte administratie zijn</a:t>
            </a:r>
          </a:p>
          <a:p>
            <a:r>
              <a:rPr lang="nl-BE" dirty="0"/>
              <a:t>Kwalitatief en efficiënt archief-, documentatie- en informatiebeheer</a:t>
            </a:r>
          </a:p>
          <a:p>
            <a:endParaRPr lang="nl-BE" dirty="0"/>
          </a:p>
        </p:txBody>
      </p:sp>
    </p:spTree>
    <p:extLst>
      <p:ext uri="{BB962C8B-B14F-4D97-AF65-F5344CB8AC3E}">
        <p14:creationId xmlns:p14="http://schemas.microsoft.com/office/powerpoint/2010/main" val="857395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052BCF-8B7C-4226-B7BD-5821077D99F3}"/>
              </a:ext>
            </a:extLst>
          </p:cNvPr>
          <p:cNvSpPr>
            <a:spLocks noGrp="1"/>
          </p:cNvSpPr>
          <p:nvPr>
            <p:ph type="title"/>
          </p:nvPr>
        </p:nvSpPr>
        <p:spPr/>
        <p:txBody>
          <a:bodyPr/>
          <a:lstStyle/>
          <a:p>
            <a:r>
              <a:rPr lang="nl-BE" dirty="0"/>
              <a:t>Welke risico’s hebben we daarbij?</a:t>
            </a:r>
          </a:p>
        </p:txBody>
      </p:sp>
      <p:sp>
        <p:nvSpPr>
          <p:cNvPr id="3" name="Tijdelijke aanduiding voor inhoud 2">
            <a:extLst>
              <a:ext uri="{FF2B5EF4-FFF2-40B4-BE49-F238E27FC236}">
                <a16:creationId xmlns:a16="http://schemas.microsoft.com/office/drawing/2014/main" id="{E679CFF8-26FC-45BA-A1B8-45EF223B19D8}"/>
              </a:ext>
            </a:extLst>
          </p:cNvPr>
          <p:cNvSpPr>
            <a:spLocks noGrp="1"/>
          </p:cNvSpPr>
          <p:nvPr>
            <p:ph idx="1"/>
          </p:nvPr>
        </p:nvSpPr>
        <p:spPr/>
        <p:txBody>
          <a:bodyPr/>
          <a:lstStyle/>
          <a:p>
            <a:r>
              <a:rPr lang="nl-BE" dirty="0"/>
              <a:t>Regelgeving en naleving</a:t>
            </a:r>
          </a:p>
          <a:p>
            <a:r>
              <a:rPr lang="nl-BE" dirty="0"/>
              <a:t>Onvermogen om digitale bedrijfsprojecten bij te houden</a:t>
            </a:r>
          </a:p>
          <a:p>
            <a:r>
              <a:rPr lang="nl-BE" dirty="0"/>
              <a:t>Risico opkomende technologie te missen</a:t>
            </a:r>
          </a:p>
          <a:p>
            <a:r>
              <a:rPr lang="nl-BE" dirty="0"/>
              <a:t>Risico van derden</a:t>
            </a:r>
          </a:p>
          <a:p>
            <a:r>
              <a:rPr lang="nl-BE" dirty="0"/>
              <a:t>Beschikbaarheid kritische systemen</a:t>
            </a:r>
          </a:p>
        </p:txBody>
      </p:sp>
    </p:spTree>
    <p:extLst>
      <p:ext uri="{BB962C8B-B14F-4D97-AF65-F5344CB8AC3E}">
        <p14:creationId xmlns:p14="http://schemas.microsoft.com/office/powerpoint/2010/main" val="4164810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89D46B-3A4B-4DFF-8027-4DAB44A1777E}"/>
              </a:ext>
            </a:extLst>
          </p:cNvPr>
          <p:cNvSpPr>
            <a:spLocks noGrp="1"/>
          </p:cNvSpPr>
          <p:nvPr>
            <p:ph type="title"/>
          </p:nvPr>
        </p:nvSpPr>
        <p:spPr/>
        <p:txBody>
          <a:bodyPr/>
          <a:lstStyle/>
          <a:p>
            <a:r>
              <a:rPr lang="nl-BE" dirty="0"/>
              <a:t>Hoe pakken we ze aan?</a:t>
            </a:r>
          </a:p>
        </p:txBody>
      </p:sp>
      <p:sp>
        <p:nvSpPr>
          <p:cNvPr id="3" name="Tijdelijke aanduiding voor inhoud 2">
            <a:extLst>
              <a:ext uri="{FF2B5EF4-FFF2-40B4-BE49-F238E27FC236}">
                <a16:creationId xmlns:a16="http://schemas.microsoft.com/office/drawing/2014/main" id="{5CF8DD0E-BC03-4357-BF83-826237514A45}"/>
              </a:ext>
            </a:extLst>
          </p:cNvPr>
          <p:cNvSpPr>
            <a:spLocks noGrp="1"/>
          </p:cNvSpPr>
          <p:nvPr>
            <p:ph idx="1"/>
          </p:nvPr>
        </p:nvSpPr>
        <p:spPr/>
        <p:txBody>
          <a:bodyPr>
            <a:normAutofit/>
          </a:bodyPr>
          <a:lstStyle/>
          <a:p>
            <a:r>
              <a:rPr lang="nl-BE" dirty="0"/>
              <a:t>Implementatie van een proactief risicobeheer</a:t>
            </a:r>
          </a:p>
          <a:p>
            <a:r>
              <a:rPr lang="nl-BE" dirty="0"/>
              <a:t>Bescherming van onze informatie zowel als de data van burgers</a:t>
            </a:r>
          </a:p>
          <a:p>
            <a:r>
              <a:rPr lang="nl-BE" dirty="0"/>
              <a:t>Implementatie van een robuust crisis- en incidentbeheer inclusief beheersmaatregelen</a:t>
            </a:r>
          </a:p>
          <a:p>
            <a:r>
              <a:rPr lang="nl-BE" dirty="0"/>
              <a:t>Het verhogen van de </a:t>
            </a:r>
            <a:r>
              <a:rPr lang="nl-BE" dirty="0" err="1"/>
              <a:t>continuiteit</a:t>
            </a:r>
            <a:r>
              <a:rPr lang="nl-BE" dirty="0"/>
              <a:t> van onze diensten door het continu verbeteren van de beschikbaarheid en herstelbaarheid van de kritische systemen</a:t>
            </a:r>
          </a:p>
        </p:txBody>
      </p:sp>
    </p:spTree>
    <p:extLst>
      <p:ext uri="{BB962C8B-B14F-4D97-AF65-F5344CB8AC3E}">
        <p14:creationId xmlns:p14="http://schemas.microsoft.com/office/powerpoint/2010/main" val="3400554817"/>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164</Words>
  <Application>Microsoft Office PowerPoint</Application>
  <PresentationFormat>Breedbeeld</PresentationFormat>
  <Paragraphs>24</Paragraphs>
  <Slides>4</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4</vt:i4>
      </vt:variant>
    </vt:vector>
  </HeadingPairs>
  <TitlesOfParts>
    <vt:vector size="8" baseType="lpstr">
      <vt:lpstr>Arial</vt:lpstr>
      <vt:lpstr>Calibri</vt:lpstr>
      <vt:lpstr>Calibri Light</vt:lpstr>
      <vt:lpstr>Kantoorthema</vt:lpstr>
      <vt:lpstr>Security Strategie</vt:lpstr>
      <vt:lpstr>Wie zijn we?</vt:lpstr>
      <vt:lpstr>Welke risico’s hebben we daarbij?</vt:lpstr>
      <vt:lpstr>Hoe pakken we ze aan?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Wie zijn we?</dc:title>
  <dc:creator>Koen Colpaert</dc:creator>
  <cp:lastModifiedBy>Koen Colpaert</cp:lastModifiedBy>
  <cp:revision>3</cp:revision>
  <dcterms:created xsi:type="dcterms:W3CDTF">2020-09-11T07:03:49Z</dcterms:created>
  <dcterms:modified xsi:type="dcterms:W3CDTF">2020-09-11T07:26:56Z</dcterms:modified>
</cp:coreProperties>
</file>