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7"/>
  </p:normalViewPr>
  <p:slideViewPr>
    <p:cSldViewPr snapToGrid="0">
      <p:cViewPr>
        <p:scale>
          <a:sx n="113" d="100"/>
          <a:sy n="113" d="100"/>
        </p:scale>
        <p:origin x="200" y="-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8T11:38:05.739" v="101"/>
      <pc:docMkLst>
        <pc:docMk/>
      </pc:docMkLst>
      <pc:sldChg chg="modSp mod">
        <pc:chgData name="Derks, Koen" userId="42903d96-be75-4cec-9136-f3710e86cd30" providerId="ADAL" clId="{B2C99C48-803B-45C3-BEC8-064BF2898A74}" dt="2021-09-18T11:38:05.739" v="101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8T11:38:05.739" v="101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gplot(mpg, aes(hwy, cty)) +…">
            <a:extLst>
              <a:ext uri="{FF2B5EF4-FFF2-40B4-BE49-F238E27FC236}">
                <a16:creationId xmlns:a16="http://schemas.microsoft.com/office/drawing/2014/main" id="{4A10451D-57A6-867B-5FC2-5BDD657D25F0}"/>
              </a:ext>
            </a:extLst>
          </p:cNvPr>
          <p:cNvSpPr txBox="1"/>
          <p:nvPr/>
        </p:nvSpPr>
        <p:spPr>
          <a:xfrm>
            <a:off x="7021873" y="4404548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robustness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gplot(mpg, aes(hwy, cty)) +…">
            <a:extLst>
              <a:ext uri="{FF2B5EF4-FFF2-40B4-BE49-F238E27FC236}">
                <a16:creationId xmlns:a16="http://schemas.microsoft.com/office/drawing/2014/main" id="{56A18629-C386-31E6-336B-BE2D276B6819}"/>
              </a:ext>
            </a:extLst>
          </p:cNvPr>
          <p:cNvSpPr txBox="1"/>
          <p:nvPr/>
        </p:nvSpPr>
        <p:spPr>
          <a:xfrm>
            <a:off x="3529644" y="4404548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7</a:t>
            </a:r>
            <a:r>
              <a:rPr dirty="0"/>
              <a:t>.</a:t>
            </a:r>
            <a:r>
              <a:rPr lang="nl-NL" dirty="0"/>
              <a:t>2</a:t>
            </a:r>
            <a:r>
              <a:rPr dirty="0"/>
              <a:t> •  Updated: 20</a:t>
            </a:r>
            <a:r>
              <a:rPr lang="nl-NL" dirty="0"/>
              <a:t>23</a:t>
            </a:r>
            <a:r>
              <a:rPr dirty="0"/>
              <a:t>-</a:t>
            </a:r>
            <a:r>
              <a:rPr lang="nl-NL" dirty="0"/>
              <a:t>11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data auditing.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two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their</a:t>
            </a:r>
            <a:r>
              <a:rPr lang="nl-NL" dirty="0">
                <a:latin typeface="+mn-lt"/>
              </a:rPr>
              <a:t> data  audit 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nl-NL" dirty="0"/>
              <a:t>Data </a:t>
            </a:r>
            <a:r>
              <a:rPr lang="nl-NL" dirty="0" err="1"/>
              <a:t>auditing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3402328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511385" y="2352958"/>
            <a:ext cx="6653592" cy="1636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extracts and performs a test of the distribution of leading (two) or last digits in a vector against a reference distribution (e.g.,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Benford’s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law, the uniform distribution or a custom distribution).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can be used to specify a prior distribution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digits to be checked against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distribution.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reference distribution to test  the digits against.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confidence level used in the analysis.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concentration parameter of the Dirichlet prior distribution.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426536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digit_test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sinoForest$value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check = 'first',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benford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FALSE)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3506393" y="1776562"/>
            <a:ext cx="7038786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Test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leading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or last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digits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against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Benford’s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law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1" y="181433"/>
            <a:ext cx="1561260" cy="1796389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3529644" y="206960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digit_test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7541838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3430016" y="7541838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3515929" y="8370865"/>
            <a:ext cx="6649048" cy="159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analyzes the frequency with which values get repeated within a set of numbers. Unlike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Benford's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law, and its generalizations, this approach examines the entire number at once, not only the first or last digit(s).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digits to be shuffled during the analysis.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which statistic is used to quantify the repeated values. Defaults to </a:t>
            </a: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for average frequency, but can also be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entropy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for entropy.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number of samples used to bootstrap the </a:t>
            </a:r>
            <a:r>
              <a:rPr lang="en-US" b="0" i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-value.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3510937" y="7776645"/>
            <a:ext cx="703397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Test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frequency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repeated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values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unusually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high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amounts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3534188" y="8069690"/>
            <a:ext cx="188513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repeated_test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8426915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repeated_test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sinoForest$value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check = 'last',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'af',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samples = 2000)</a:t>
            </a:r>
          </a:p>
        </p:txBody>
      </p:sp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</a:t>
            </a:r>
            <a:r>
              <a:rPr lang="nl-NL" b="0" dirty="0">
                <a:latin typeface="+mn-lt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sinoForest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7683D-5128-472A-E276-266F311CB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392" y="4785809"/>
            <a:ext cx="3050921" cy="209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8180D-9BA3-3CD6-6821-FF34435FD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6853" y="4798372"/>
            <a:ext cx="3037122" cy="2062391"/>
          </a:xfrm>
          <a:prstGeom prst="rect">
            <a:avLst/>
          </a:prstGeom>
        </p:spPr>
      </p:pic>
      <p:sp>
        <p:nvSpPr>
          <p:cNvPr id="17" name="ggplot(mpg, aes(hwy, cty)) +…">
            <a:extLst>
              <a:ext uri="{FF2B5EF4-FFF2-40B4-BE49-F238E27FC236}">
                <a16:creationId xmlns:a16="http://schemas.microsoft.com/office/drawing/2014/main" id="{C7B6C82B-B07B-1EC7-C2CF-38E6CA67D2FC}"/>
              </a:ext>
            </a:extLst>
          </p:cNvPr>
          <p:cNvSpPr txBox="1"/>
          <p:nvPr/>
        </p:nvSpPr>
        <p:spPr>
          <a:xfrm>
            <a:off x="10506132" y="4397882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0E60C-BF36-213B-591C-489FDD659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833" y="4817278"/>
            <a:ext cx="3035253" cy="20611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467</Words>
  <Application>Microsoft Macintosh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Data auditing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38</cp:revision>
  <dcterms:modified xsi:type="dcterms:W3CDTF">2023-11-28T16:19:33Z</dcterms:modified>
</cp:coreProperties>
</file>