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4"/>
  </p:normalViewPr>
  <p:slideViewPr>
    <p:cSldViewPr snapToGrid="0">
      <p:cViewPr>
        <p:scale>
          <a:sx n="92" d="100"/>
          <a:sy n="92" d="100"/>
        </p:scale>
        <p:origin x="104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98190025-2A7C-4D67-890F-BF5F2D889559}"/>
    <pc:docChg chg="modSld">
      <pc:chgData name="Derks, Koen" userId="42903d96-be75-4cec-9136-f3710e86cd30" providerId="ADAL" clId="{98190025-2A7C-4D67-890F-BF5F2D889559}" dt="2021-08-07T09:00:01.276" v="3" actId="20577"/>
      <pc:docMkLst>
        <pc:docMk/>
      </pc:docMkLst>
      <pc:sldChg chg="modSp mod">
        <pc:chgData name="Derks, Koen" userId="42903d96-be75-4cec-9136-f3710e86cd30" providerId="ADAL" clId="{98190025-2A7C-4D67-890F-BF5F2D889559}" dt="2021-08-07T09:00:01.276" v="3" actId="20577"/>
        <pc:sldMkLst>
          <pc:docMk/>
          <pc:sldMk cId="0" sldId="257"/>
        </pc:sldMkLst>
        <pc:spChg chg="mod">
          <ac:chgData name="Derks, Koen" userId="42903d96-be75-4cec-9136-f3710e86cd30" providerId="ADAL" clId="{98190025-2A7C-4D67-890F-BF5F2D889559}" dt="2021-08-07T09:00:01.276" v="3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B2C99C48-803B-45C3-BEC8-064BF2898A74}"/>
    <pc:docChg chg="custSel modSld">
      <pc:chgData name="Derks, Koen" userId="42903d96-be75-4cec-9136-f3710e86cd30" providerId="ADAL" clId="{B2C99C48-803B-45C3-BEC8-064BF2898A74}" dt="2021-09-18T11:38:05.739" v="101"/>
      <pc:docMkLst>
        <pc:docMk/>
      </pc:docMkLst>
      <pc:sldChg chg="modSp mod">
        <pc:chgData name="Derks, Koen" userId="42903d96-be75-4cec-9136-f3710e86cd30" providerId="ADAL" clId="{B2C99C48-803B-45C3-BEC8-064BF2898A74}" dt="2021-09-18T11:38:05.739" v="101"/>
        <pc:sldMkLst>
          <pc:docMk/>
          <pc:sldMk cId="0" sldId="257"/>
        </pc:sldMkLst>
        <pc:spChg chg="mod">
          <ac:chgData name="Derks, Koen" userId="42903d96-be75-4cec-9136-f3710e86cd30" providerId="ADAL" clId="{B2C99C48-803B-45C3-BEC8-064BF2898A74}" dt="2021-09-16T14:23:53.513" v="35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B2C99C48-803B-45C3-BEC8-064BF2898A74}" dt="2021-09-17T16:30:22.742" v="47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B2C99C48-803B-45C3-BEC8-064BF2898A74}" dt="2021-09-18T11:38:05.739" v="101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B2C99C48-803B-45C3-BEC8-064BF2898A74}" dt="2021-09-16T13:54:35.181" v="16" actId="10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E813656B-DA65-4A86-81EE-25B476EAF3E8}"/>
    <pc:docChg chg="undo custSel modSld">
      <pc:chgData name="Derks, Koen" userId="42903d96-be75-4cec-9136-f3710e86cd30" providerId="ADAL" clId="{E813656B-DA65-4A86-81EE-25B476EAF3E8}" dt="2021-06-29T10:50:04.321" v="144" actId="20577"/>
      <pc:docMkLst>
        <pc:docMk/>
      </pc:docMkLst>
      <pc:sldChg chg="modSp mod">
        <pc:chgData name="Derks, Koen" userId="42903d96-be75-4cec-9136-f3710e86cd30" providerId="ADAL" clId="{E813656B-DA65-4A86-81EE-25B476EAF3E8}" dt="2021-06-29T10:50:04.321" v="144" actId="20577"/>
        <pc:sldMkLst>
          <pc:docMk/>
          <pc:sldMk cId="0" sldId="257"/>
        </pc:sldMkLst>
        <pc:spChg chg="mod">
          <ac:chgData name="Derks, Koen" userId="42903d96-be75-4cec-9136-f3710e86cd30" providerId="ADAL" clId="{E813656B-DA65-4A86-81EE-25B476EAF3E8}" dt="2021-06-29T10:47:32.875" v="140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Derks, Koen" userId="42903d96-be75-4cec-9136-f3710e86cd30" providerId="ADAL" clId="{E813656B-DA65-4A86-81EE-25B476EAF3E8}" dt="2021-06-29T10:50:04.321" v="144" actId="20577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E813656B-DA65-4A86-81EE-25B476EAF3E8}" dt="2021-06-29T10:48:42.091" v="142" actId="1035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E813656B-DA65-4A86-81EE-25B476EAF3E8}" dt="2021-06-29T10:46:27.134" v="86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E813656B-DA65-4A86-81EE-25B476EAF3E8}" dt="2021-06-29T10:47:50.850" v="141" actId="1035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CB4365A0-A1FB-4DEB-ADEA-703F473C097B}"/>
    <pc:docChg chg="undo custSel modSld">
      <pc:chgData name="Derks, Koen" userId="42903d96-be75-4cec-9136-f3710e86cd30" providerId="ADAL" clId="{CB4365A0-A1FB-4DEB-ADEA-703F473C097B}" dt="2021-06-02T16:31:03.713" v="294" actId="20577"/>
      <pc:docMkLst>
        <pc:docMk/>
      </pc:docMkLst>
      <pc:sldChg chg="modSp mod">
        <pc:chgData name="Derks, Koen" userId="42903d96-be75-4cec-9136-f3710e86cd30" providerId="ADAL" clId="{CB4365A0-A1FB-4DEB-ADEA-703F473C097B}" dt="2021-06-02T16:31:03.713" v="294" actId="20577"/>
        <pc:sldMkLst>
          <pc:docMk/>
          <pc:sldMk cId="0" sldId="257"/>
        </pc:sldMkLst>
        <pc:spChg chg="mod">
          <ac:chgData name="Derks, Koen" userId="42903d96-be75-4cec-9136-f3710e86cd30" providerId="ADAL" clId="{CB4365A0-A1FB-4DEB-ADEA-703F473C097B}" dt="2021-06-02T16:29:22.224" v="227" actId="6549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CB4365A0-A1FB-4DEB-ADEA-703F473C097B}" dt="2021-06-02T16:31:03.713" v="294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CB4365A0-A1FB-4DEB-ADEA-703F473C097B}" dt="2021-06-02T16:28:05.339" v="184" actId="20577"/>
          <ac:spMkLst>
            <pc:docMk/>
            <pc:sldMk cId="0" sldId="257"/>
            <ac:spMk id="140" creationId="{6BAF5637-414B-416F-8562-F22A27CA0897}"/>
          </ac:spMkLst>
        </pc:spChg>
        <pc:spChg chg="mod">
          <ac:chgData name="Derks, Koen" userId="42903d96-be75-4cec-9136-f3710e86cd30" providerId="ADAL" clId="{CB4365A0-A1FB-4DEB-ADEA-703F473C097B}" dt="2021-06-02T16:26:08.295" v="163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5:49.328" v="162" actId="1036"/>
          <ac:spMkLst>
            <pc:docMk/>
            <pc:sldMk cId="0" sldId="257"/>
            <ac:spMk id="380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7:41.880" v="172" actId="20577"/>
          <ac:spMkLst>
            <pc:docMk/>
            <pc:sldMk cId="0" sldId="257"/>
            <ac:spMk id="384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47C729CF-B9DC-4253-89B2-BDEEBCDC567C}"/>
    <pc:docChg chg="modSld">
      <pc:chgData name="Derks, Koen" userId="42903d96-be75-4cec-9136-f3710e86cd30" providerId="ADAL" clId="{47C729CF-B9DC-4253-89B2-BDEEBCDC567C}" dt="2021-05-13T13:34:37.534" v="50" actId="20577"/>
      <pc:docMkLst>
        <pc:docMk/>
      </pc:docMkLst>
      <pc:sldChg chg="modSp mod">
        <pc:chgData name="Derks, Koen" userId="42903d96-be75-4cec-9136-f3710e86cd30" providerId="ADAL" clId="{47C729CF-B9DC-4253-89B2-BDEEBCDC567C}" dt="2021-05-13T13:34:37.534" v="50" actId="20577"/>
        <pc:sldMkLst>
          <pc:docMk/>
          <pc:sldMk cId="0" sldId="257"/>
        </pc:sldMkLst>
        <pc:spChg chg="mod">
          <ac:chgData name="Derks, Koen" userId="42903d96-be75-4cec-9136-f3710e86cd30" providerId="ADAL" clId="{47C729CF-B9DC-4253-89B2-BDEEBCDC567C}" dt="2021-05-13T13:26:15.533" v="46" actId="6549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47C729CF-B9DC-4253-89B2-BDEEBCDC567C}" dt="2021-05-13T13:25:58.682" v="21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47C729CF-B9DC-4253-89B2-BDEEBCDC567C}" dt="2021-05-13T13:25:21.172" v="3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47C729CF-B9DC-4253-89B2-BDEEBCDC567C}" dt="2021-05-13T13:34:37.534" v="50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</a:t>
            </a:r>
            <a:r>
              <a:rPr lang="nl-NL" dirty="0"/>
              <a:t>7</a:t>
            </a:r>
            <a:r>
              <a:rPr dirty="0"/>
              <a:t>.</a:t>
            </a:r>
            <a:r>
              <a:rPr lang="nl-NL" dirty="0"/>
              <a:t>2</a:t>
            </a:r>
            <a:r>
              <a:rPr dirty="0"/>
              <a:t> •  Updated: 20</a:t>
            </a:r>
            <a:r>
              <a:rPr lang="nl-NL" dirty="0"/>
              <a:t>23</a:t>
            </a:r>
            <a:r>
              <a:rPr dirty="0"/>
              <a:t>-</a:t>
            </a:r>
            <a:r>
              <a:rPr lang="nl-NL" dirty="0"/>
              <a:t>11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audit samples.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</a:t>
            </a:r>
            <a:r>
              <a:rPr lang="nl-NL" dirty="0">
                <a:latin typeface="+mn-lt"/>
              </a:rPr>
              <a:t> standard  audit sampling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352958"/>
            <a:ext cx="5613573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the misstatement in the population based on audit evidence specified via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argument. The prior distribution can be used as input for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 in other functions to perform Bayesian inference.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428522"/>
            <a:ext cx="3143104" cy="41798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'default',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776562"/>
            <a:ext cx="5493492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Construct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06251" y="181433"/>
            <a:ext cx="1561260" cy="1796389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206960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50570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50570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4249145"/>
            <a:ext cx="5567197" cy="1432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a performance materiality or a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minimum sample size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to achieve these objectives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binomial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, Poisson,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maximum tolerable misstatement.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or an integer specifying the tolerable errors in the sample.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confidence level needed.</a:t>
            </a: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654925"/>
            <a:ext cx="382636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Calculate the minimum sample size</a:t>
            </a: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947970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87508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87508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6646231"/>
            <a:ext cx="5564925" cy="61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’s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items (rows)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6052011"/>
            <a:ext cx="492121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6345056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7653329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7653329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8438319"/>
            <a:ext cx="5562653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data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values.audit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from 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x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performs statistical evaluation on the misstatement in the population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evaluation.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that specifies the prior distribution.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7844099"/>
            <a:ext cx="490839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misstatement in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8137144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99212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99212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503567" y="4319450"/>
            <a:ext cx="3143104" cy="87964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503567" y="6702281"/>
            <a:ext cx="3143104" cy="72575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'items',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'interval',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503567" y="8509351"/>
            <a:ext cx="3143103" cy="118742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x = 0,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n = 93,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4123138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6310292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8336289"/>
            <a:ext cx="1225918" cy="95178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3254580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5495010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7577214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207073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563</Words>
  <Application>Microsoft Macintosh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36</cp:revision>
  <dcterms:modified xsi:type="dcterms:W3CDTF">2023-11-27T13:43:13Z</dcterms:modified>
</cp:coreProperties>
</file>