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49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0.5.</a:t>
            </a:r>
            <a:r>
              <a:rPr lang="nl-NL" dirty="0"/>
              <a:t>4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06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18669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263940"/>
            <a:ext cx="3143104" cy="5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as returned by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evaluation()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automatically generates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4175823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statistical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'records',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382463"/>
            <a:ext cx="3143103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nSumstats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kSumstats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563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29</cp:revision>
  <dcterms:modified xsi:type="dcterms:W3CDTF">2021-06-02T16:31:10Z</dcterms:modified>
</cp:coreProperties>
</file>