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432" y="-5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7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08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73148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573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2021-08-07T09:00:07Z</dcterms:modified>
</cp:coreProperties>
</file>