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432" y="-2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6T13:56:06.276" v="28"/>
      <pc:docMkLst>
        <pc:docMk/>
      </pc:docMkLst>
      <pc:sldChg chg="modSp mod">
        <pc:chgData name="Derks, Koen" userId="42903d96-be75-4cec-9136-f3710e86cd30" providerId="ADAL" clId="{B2C99C48-803B-45C3-BEC8-064BF2898A74}" dt="2021-09-16T13:56:06.276" v="28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3:56:06.276" v="2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62262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'default',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584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34</cp:revision>
  <dcterms:modified xsi:type="dcterms:W3CDTF">2021-09-16T13:56:10Z</dcterms:modified>
</cp:coreProperties>
</file>