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8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7"/>
  </p:normalViewPr>
  <p:slideViewPr>
    <p:cSldViewPr snapToGrid="0">
      <p:cViewPr>
        <p:scale>
          <a:sx n="99" d="100"/>
          <a:sy n="99" d="100"/>
        </p:scale>
        <p:origin x="74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8T11:38:05.739" v="101"/>
      <pc:docMkLst>
        <pc:docMk/>
      </pc:docMkLst>
      <pc:sldChg chg="modSp mod">
        <pc:chgData name="Derks, Koen" userId="42903d96-be75-4cec-9136-f3710e86cd30" providerId="ADAL" clId="{B2C99C48-803B-45C3-BEC8-064BF2898A74}" dt="2021-09-18T11:38:05.739" v="101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8T11:38:05.739" v="101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gplot(mpg, aes(hwy, cty)) +…">
            <a:extLst>
              <a:ext uri="{FF2B5EF4-FFF2-40B4-BE49-F238E27FC236}">
                <a16:creationId xmlns:a16="http://schemas.microsoft.com/office/drawing/2014/main" id="{4A10451D-57A6-867B-5FC2-5BDD657D25F0}"/>
              </a:ext>
            </a:extLst>
          </p:cNvPr>
          <p:cNvSpPr txBox="1"/>
          <p:nvPr/>
        </p:nvSpPr>
        <p:spPr>
          <a:xfrm>
            <a:off x="7017888" y="5100005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'prior = TRUE'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robustness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gplot(mpg, aes(hwy, cty)) +…">
            <a:extLst>
              <a:ext uri="{FF2B5EF4-FFF2-40B4-BE49-F238E27FC236}">
                <a16:creationId xmlns:a16="http://schemas.microsoft.com/office/drawing/2014/main" id="{56A18629-C386-31E6-336B-BE2D276B6819}"/>
              </a:ext>
            </a:extLst>
          </p:cNvPr>
          <p:cNvSpPr txBox="1"/>
          <p:nvPr/>
        </p:nvSpPr>
        <p:spPr>
          <a:xfrm>
            <a:off x="3529644" y="5100005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'prior = TRUE'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7</a:t>
            </a:r>
            <a:r>
              <a:rPr dirty="0"/>
              <a:t>.</a:t>
            </a:r>
            <a:r>
              <a:rPr lang="nl-NL" dirty="0"/>
              <a:t>2</a:t>
            </a:r>
            <a:r>
              <a:rPr dirty="0"/>
              <a:t> •  Updated: 20</a:t>
            </a:r>
            <a:r>
              <a:rPr lang="nl-NL" dirty="0"/>
              <a:t>23</a:t>
            </a:r>
            <a:r>
              <a:rPr dirty="0"/>
              <a:t>-</a:t>
            </a:r>
            <a:r>
              <a:rPr lang="nl-NL" dirty="0"/>
              <a:t>11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algorithm</a:t>
            </a:r>
            <a:r>
              <a:rPr lang="nl-NL" dirty="0">
                <a:latin typeface="+mn-lt"/>
              </a:rPr>
              <a:t> auditing. The package </a:t>
            </a:r>
            <a:r>
              <a:rPr lang="nl-NL" dirty="0" err="1">
                <a:latin typeface="+mn-lt"/>
              </a:rPr>
              <a:t>also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enables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create</a:t>
            </a:r>
            <a:r>
              <a:rPr lang="nl-NL" dirty="0">
                <a:latin typeface="+mn-lt"/>
              </a:rPr>
              <a:t> a prior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distribution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perform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algorithm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auditing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using</a:t>
            </a:r>
            <a:r>
              <a:rPr lang="nl-NL" dirty="0">
                <a:latin typeface="+mn-lt"/>
              </a:rPr>
              <a:t> these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one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their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algorithm</a:t>
            </a:r>
            <a:r>
              <a:rPr lang="nl-NL" dirty="0">
                <a:latin typeface="+mn-lt"/>
              </a:rPr>
              <a:t>  audit 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auditing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3402328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511385" y="2352958"/>
            <a:ext cx="6653592" cy="258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assesses fairness in algorithmic decision-making systems by computing and testing the equality of one of several model-agnostic fairness metrics between protected classes. The metrics are computed based on a set of true labels and the predictions of an algorithm. The ratio of these metrics between any unprivileged protected class and the privileged protected class is called parity. 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can be used to specify a prior distribution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variable that contains the protected groups / sensitive attribute.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variable that contains the target (i.e., to be predicted) variable.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predictions of the algorithm for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variable.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privileged: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privileged group in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variable.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positive class in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variable.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which fairness metric to compute.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concentration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parameter of the Dirichlet prior distribution.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352958"/>
            <a:ext cx="3143104" cy="14952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model_fairness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'Gender',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target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TwoYrRecidivism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privileged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'Male',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'yes',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prior = FALSE, ...)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3506393" y="1776562"/>
            <a:ext cx="653864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Test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equality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fairness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metrics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among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protected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groups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1" y="181433"/>
            <a:ext cx="1561260" cy="1796389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3529644" y="2069607"/>
            <a:ext cx="197810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model_fairness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</a:t>
            </a:r>
            <a:r>
              <a:rPr lang="nl-NL" b="0" dirty="0">
                <a:latin typeface="+mn-lt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ggplot(mpg, aes(hwy, cty)) +…">
            <a:extLst>
              <a:ext uri="{FF2B5EF4-FFF2-40B4-BE49-F238E27FC236}">
                <a16:creationId xmlns:a16="http://schemas.microsoft.com/office/drawing/2014/main" id="{C7B6C82B-B07B-1EC7-C2CF-38E6CA67D2FC}"/>
              </a:ext>
            </a:extLst>
          </p:cNvPr>
          <p:cNvSpPr txBox="1"/>
          <p:nvPr/>
        </p:nvSpPr>
        <p:spPr>
          <a:xfrm>
            <a:off x="10506132" y="5093339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'prior = TRUE'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AE7EE5-8C3A-0505-F100-C4173C46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831" y="5541404"/>
            <a:ext cx="3038400" cy="2063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5CC580-CD18-AD12-ED8C-E8C5B4086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688" y="5541404"/>
            <a:ext cx="3038400" cy="20632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AC249-F870-91F9-F3EF-C150A17C1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6932" y="5541404"/>
            <a:ext cx="3038400" cy="2063258"/>
          </a:xfrm>
          <a:prstGeom prst="rect">
            <a:avLst/>
          </a:prstGeom>
        </p:spPr>
      </p:pic>
      <p:sp>
        <p:nvSpPr>
          <p:cNvPr id="7" name="Line">
            <a:extLst>
              <a:ext uri="{FF2B5EF4-FFF2-40B4-BE49-F238E27FC236}">
                <a16:creationId xmlns:a16="http://schemas.microsoft.com/office/drawing/2014/main" id="{4B498669-295C-A2C4-092F-A27F40CFD778}"/>
              </a:ext>
            </a:extLst>
          </p:cNvPr>
          <p:cNvSpPr/>
          <p:nvPr/>
        </p:nvSpPr>
        <p:spPr>
          <a:xfrm>
            <a:off x="9426687" y="7870236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BF00C41A-3388-B285-476C-D8D5A604DF11}"/>
              </a:ext>
            </a:extLst>
          </p:cNvPr>
          <p:cNvSpPr/>
          <p:nvPr/>
        </p:nvSpPr>
        <p:spPr>
          <a:xfrm>
            <a:off x="3402327" y="7870236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445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Algorithm auditing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42</cp:revision>
  <dcterms:modified xsi:type="dcterms:W3CDTF">2023-11-29T04:09:20Z</dcterms:modified>
</cp:coreProperties>
</file>