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886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07"/>
  </p:normalViewPr>
  <p:slideViewPr>
    <p:cSldViewPr snapToGrid="0">
      <p:cViewPr>
        <p:scale>
          <a:sx n="132" d="100"/>
          <a:sy n="132" d="100"/>
        </p:scale>
        <p:origin x="-1592" y="-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ks, Koen" userId="42903d96-be75-4cec-9136-f3710e86cd30" providerId="ADAL" clId="{98190025-2A7C-4D67-890F-BF5F2D889559}"/>
    <pc:docChg chg="modSld">
      <pc:chgData name="Derks, Koen" userId="42903d96-be75-4cec-9136-f3710e86cd30" providerId="ADAL" clId="{98190025-2A7C-4D67-890F-BF5F2D889559}" dt="2021-08-07T09:00:01.276" v="3" actId="20577"/>
      <pc:docMkLst>
        <pc:docMk/>
      </pc:docMkLst>
      <pc:sldChg chg="modSp mod">
        <pc:chgData name="Derks, Koen" userId="42903d96-be75-4cec-9136-f3710e86cd30" providerId="ADAL" clId="{98190025-2A7C-4D67-890F-BF5F2D889559}" dt="2021-08-07T09:00:01.276" v="3" actId="20577"/>
        <pc:sldMkLst>
          <pc:docMk/>
          <pc:sldMk cId="0" sldId="257"/>
        </pc:sldMkLst>
        <pc:spChg chg="mod">
          <ac:chgData name="Derks, Koen" userId="42903d96-be75-4cec-9136-f3710e86cd30" providerId="ADAL" clId="{98190025-2A7C-4D67-890F-BF5F2D889559}" dt="2021-08-07T09:00:01.276" v="3" actId="20577"/>
          <ac:spMkLst>
            <pc:docMk/>
            <pc:sldMk cId="0" sldId="257"/>
            <ac:spMk id="322" creationId="{00000000-0000-0000-0000-000000000000}"/>
          </ac:spMkLst>
        </pc:spChg>
      </pc:sldChg>
    </pc:docChg>
  </pc:docChgLst>
  <pc:docChgLst>
    <pc:chgData name="Derks, Koen" userId="42903d96-be75-4cec-9136-f3710e86cd30" providerId="ADAL" clId="{31252840-B54D-42F9-AADB-EFDB9C1D7E85}"/>
    <pc:docChg chg="undo custSel modSld">
      <pc:chgData name="Derks, Koen" userId="42903d96-be75-4cec-9136-f3710e86cd30" providerId="ADAL" clId="{31252840-B54D-42F9-AADB-EFDB9C1D7E85}" dt="2021-04-23T11:20:34.634" v="91" actId="20577"/>
      <pc:docMkLst>
        <pc:docMk/>
      </pc:docMkLst>
      <pc:sldChg chg="modSp mod">
        <pc:chgData name="Derks, Koen" userId="42903d96-be75-4cec-9136-f3710e86cd30" providerId="ADAL" clId="{31252840-B54D-42F9-AADB-EFDB9C1D7E85}" dt="2021-04-23T11:20:34.634" v="91" actId="20577"/>
        <pc:sldMkLst>
          <pc:docMk/>
          <pc:sldMk cId="0" sldId="257"/>
        </pc:sldMkLst>
        <pc:spChg chg="mod">
          <ac:chgData name="Derks, Koen" userId="42903d96-be75-4cec-9136-f3710e86cd30" providerId="ADAL" clId="{31252840-B54D-42F9-AADB-EFDB9C1D7E85}" dt="2021-04-02T11:24:14.486" v="20"/>
          <ac:spMkLst>
            <pc:docMk/>
            <pc:sldMk cId="0" sldId="257"/>
            <ac:spMk id="52" creationId="{DD98DBD8-D3CF-4958-A26E-11C31BD0A8BF}"/>
          </ac:spMkLst>
        </pc:spChg>
        <pc:spChg chg="mod">
          <ac:chgData name="Derks, Koen" userId="42903d96-be75-4cec-9136-f3710e86cd30" providerId="ADAL" clId="{31252840-B54D-42F9-AADB-EFDB9C1D7E85}" dt="2021-04-02T11:24:24.133" v="28"/>
          <ac:spMkLst>
            <pc:docMk/>
            <pc:sldMk cId="0" sldId="257"/>
            <ac:spMk id="55" creationId="{11DB5590-7A5D-4881-9776-04A572D92153}"/>
          </ac:spMkLst>
        </pc:spChg>
        <pc:spChg chg="mod">
          <ac:chgData name="Derks, Koen" userId="42903d96-be75-4cec-9136-f3710e86cd30" providerId="ADAL" clId="{31252840-B54D-42F9-AADB-EFDB9C1D7E85}" dt="2021-04-02T11:25:08.035" v="71" actId="20577"/>
          <ac:spMkLst>
            <pc:docMk/>
            <pc:sldMk cId="0" sldId="257"/>
            <ac:spMk id="130" creationId="{44904A4B-B912-4594-8AA2-DCA86DC78C9C}"/>
          </ac:spMkLst>
        </pc:spChg>
        <pc:spChg chg="mod">
          <ac:chgData name="Derks, Koen" userId="42903d96-be75-4cec-9136-f3710e86cd30" providerId="ADAL" clId="{31252840-B54D-42F9-AADB-EFDB9C1D7E85}" dt="2021-04-02T11:25:10.388" v="76" actId="20577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Derks, Koen" userId="42903d96-be75-4cec-9136-f3710e86cd30" providerId="ADAL" clId="{31252840-B54D-42F9-AADB-EFDB9C1D7E85}" dt="2021-04-02T11:24:35.485" v="40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31252840-B54D-42F9-AADB-EFDB9C1D7E85}" dt="2021-04-02T11:24:42.172" v="48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Derks, Koen" userId="42903d96-be75-4cec-9136-f3710e86cd30" providerId="ADAL" clId="{31252840-B54D-42F9-AADB-EFDB9C1D7E85}" dt="2021-04-02T11:24:52.651" v="60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31252840-B54D-42F9-AADB-EFDB9C1D7E85}" dt="2021-04-02T11:25:31.317" v="80"/>
          <ac:spMkLst>
            <pc:docMk/>
            <pc:sldMk cId="0" sldId="257"/>
            <ac:spMk id="146" creationId="{7FDCB908-2F7E-48F5-81CD-C9EF3585FD33}"/>
          </ac:spMkLst>
        </pc:spChg>
        <pc:spChg chg="mod">
          <ac:chgData name="Derks, Koen" userId="42903d96-be75-4cec-9136-f3710e86cd30" providerId="ADAL" clId="{31252840-B54D-42F9-AADB-EFDB9C1D7E85}" dt="2021-04-23T11:20:34.634" v="91" actId="20577"/>
          <ac:spMkLst>
            <pc:docMk/>
            <pc:sldMk cId="0" sldId="257"/>
            <ac:spMk id="322" creationId="{00000000-0000-0000-0000-000000000000}"/>
          </ac:spMkLst>
        </pc:spChg>
        <pc:spChg chg="mod">
          <ac:chgData name="Derks, Koen" userId="42903d96-be75-4cec-9136-f3710e86cd30" providerId="ADAL" clId="{31252840-B54D-42F9-AADB-EFDB9C1D7E85}" dt="2021-04-02T11:24:30.824" v="36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76736121-1439-4CC5-B71A-43EA3D14E7B7}"/>
    <pc:docChg chg="delSld modSld">
      <pc:chgData name="Derks, Koen" userId="42903d96-be75-4cec-9136-f3710e86cd30" providerId="ADAL" clId="{76736121-1439-4CC5-B71A-43EA3D14E7B7}" dt="2020-11-28T22:53:19.244" v="23" actId="20577"/>
      <pc:docMkLst>
        <pc:docMk/>
      </pc:docMkLst>
      <pc:sldChg chg="del">
        <pc:chgData name="Derks, Koen" userId="42903d96-be75-4cec-9136-f3710e86cd30" providerId="ADAL" clId="{76736121-1439-4CC5-B71A-43EA3D14E7B7}" dt="2020-11-28T22:52:40.993" v="0" actId="47"/>
        <pc:sldMkLst>
          <pc:docMk/>
          <pc:sldMk cId="0" sldId="256"/>
        </pc:sldMkLst>
      </pc:sldChg>
      <pc:sldChg chg="modSp mod">
        <pc:chgData name="Derks, Koen" userId="42903d96-be75-4cec-9136-f3710e86cd30" providerId="ADAL" clId="{76736121-1439-4CC5-B71A-43EA3D14E7B7}" dt="2020-11-28T22:53:19.244" v="23" actId="20577"/>
        <pc:sldMkLst>
          <pc:docMk/>
          <pc:sldMk cId="0" sldId="257"/>
        </pc:sldMkLst>
        <pc:spChg chg="mod">
          <ac:chgData name="Derks, Koen" userId="42903d96-be75-4cec-9136-f3710e86cd30" providerId="ADAL" clId="{76736121-1439-4CC5-B71A-43EA3D14E7B7}" dt="2020-11-28T22:53:19.244" v="23" actId="20577"/>
          <ac:spMkLst>
            <pc:docMk/>
            <pc:sldMk cId="0" sldId="257"/>
            <ac:spMk id="334" creationId="{00000000-0000-0000-0000-000000000000}"/>
          </ac:spMkLst>
        </pc:spChg>
      </pc:sldChg>
      <pc:sldMasterChg chg="delSldLayout">
        <pc:chgData name="Derks, Koen" userId="42903d96-be75-4cec-9136-f3710e86cd30" providerId="ADAL" clId="{76736121-1439-4CC5-B71A-43EA3D14E7B7}" dt="2020-11-28T22:52:40.993" v="0" actId="47"/>
        <pc:sldMasterMkLst>
          <pc:docMk/>
          <pc:sldMasterMk cId="0" sldId="2147483648"/>
        </pc:sldMasterMkLst>
        <pc:sldLayoutChg chg="del">
          <pc:chgData name="Derks, Koen" userId="42903d96-be75-4cec-9136-f3710e86cd30" providerId="ADAL" clId="{76736121-1439-4CC5-B71A-43EA3D14E7B7}" dt="2020-11-28T22:52:40.993" v="0" actId="47"/>
          <pc:sldLayoutMkLst>
            <pc:docMk/>
            <pc:sldMasterMk cId="0" sldId="2147483648"/>
            <pc:sldLayoutMk cId="0" sldId="2147483661"/>
          </pc:sldLayoutMkLst>
        </pc:sldLayoutChg>
      </pc:sldMasterChg>
    </pc:docChg>
  </pc:docChgLst>
  <pc:docChgLst>
    <pc:chgData name="Derks, Koen" userId="42903d96-be75-4cec-9136-f3710e86cd30" providerId="ADAL" clId="{B2C99C48-803B-45C3-BEC8-064BF2898A74}"/>
    <pc:docChg chg="custSel modSld">
      <pc:chgData name="Derks, Koen" userId="42903d96-be75-4cec-9136-f3710e86cd30" providerId="ADAL" clId="{B2C99C48-803B-45C3-BEC8-064BF2898A74}" dt="2021-09-18T11:38:05.739" v="101"/>
      <pc:docMkLst>
        <pc:docMk/>
      </pc:docMkLst>
      <pc:sldChg chg="modSp mod">
        <pc:chgData name="Derks, Koen" userId="42903d96-be75-4cec-9136-f3710e86cd30" providerId="ADAL" clId="{B2C99C48-803B-45C3-BEC8-064BF2898A74}" dt="2021-09-18T11:38:05.739" v="101"/>
        <pc:sldMkLst>
          <pc:docMk/>
          <pc:sldMk cId="0" sldId="257"/>
        </pc:sldMkLst>
        <pc:spChg chg="mod">
          <ac:chgData name="Derks, Koen" userId="42903d96-be75-4cec-9136-f3710e86cd30" providerId="ADAL" clId="{B2C99C48-803B-45C3-BEC8-064BF2898A74}" dt="2021-09-16T14:23:53.513" v="35" actId="20577"/>
          <ac:spMkLst>
            <pc:docMk/>
            <pc:sldMk cId="0" sldId="257"/>
            <ac:spMk id="129" creationId="{217411A5-52C0-45D9-A546-49235C28A6D7}"/>
          </ac:spMkLst>
        </pc:spChg>
        <pc:spChg chg="mod">
          <ac:chgData name="Derks, Koen" userId="42903d96-be75-4cec-9136-f3710e86cd30" providerId="ADAL" clId="{B2C99C48-803B-45C3-BEC8-064BF2898A74}" dt="2021-09-17T16:30:22.742" v="47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Derks, Koen" userId="42903d96-be75-4cec-9136-f3710e86cd30" providerId="ADAL" clId="{B2C99C48-803B-45C3-BEC8-064BF2898A74}" dt="2021-09-18T11:38:05.739" v="101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B2C99C48-803B-45C3-BEC8-064BF2898A74}" dt="2021-09-16T13:54:35.181" v="16" actId="1036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E813656B-DA65-4A86-81EE-25B476EAF3E8}"/>
    <pc:docChg chg="undo custSel modSld">
      <pc:chgData name="Derks, Koen" userId="42903d96-be75-4cec-9136-f3710e86cd30" providerId="ADAL" clId="{E813656B-DA65-4A86-81EE-25B476EAF3E8}" dt="2021-06-29T10:50:04.321" v="144" actId="20577"/>
      <pc:docMkLst>
        <pc:docMk/>
      </pc:docMkLst>
      <pc:sldChg chg="modSp mod">
        <pc:chgData name="Derks, Koen" userId="42903d96-be75-4cec-9136-f3710e86cd30" providerId="ADAL" clId="{E813656B-DA65-4A86-81EE-25B476EAF3E8}" dt="2021-06-29T10:50:04.321" v="144" actId="20577"/>
        <pc:sldMkLst>
          <pc:docMk/>
          <pc:sldMk cId="0" sldId="257"/>
        </pc:sldMkLst>
        <pc:spChg chg="mod">
          <ac:chgData name="Derks, Koen" userId="42903d96-be75-4cec-9136-f3710e86cd30" providerId="ADAL" clId="{E813656B-DA65-4A86-81EE-25B476EAF3E8}" dt="2021-06-29T10:47:32.875" v="140" actId="20577"/>
          <ac:spMkLst>
            <pc:docMk/>
            <pc:sldMk cId="0" sldId="257"/>
            <ac:spMk id="134" creationId="{C90DEEAD-4A2B-4F58-B49D-5B584591DA8B}"/>
          </ac:spMkLst>
        </pc:spChg>
        <pc:spChg chg="mod">
          <ac:chgData name="Derks, Koen" userId="42903d96-be75-4cec-9136-f3710e86cd30" providerId="ADAL" clId="{E813656B-DA65-4A86-81EE-25B476EAF3E8}" dt="2021-06-29T10:50:04.321" v="144" actId="20577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E813656B-DA65-4A86-81EE-25B476EAF3E8}" dt="2021-06-29T10:48:42.091" v="142" actId="1035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E813656B-DA65-4A86-81EE-25B476EAF3E8}" dt="2021-06-29T10:46:27.134" v="86" actId="20577"/>
          <ac:spMkLst>
            <pc:docMk/>
            <pc:sldMk cId="0" sldId="257"/>
            <ac:spMk id="322" creationId="{00000000-0000-0000-0000-000000000000}"/>
          </ac:spMkLst>
        </pc:spChg>
        <pc:spChg chg="mod">
          <ac:chgData name="Derks, Koen" userId="42903d96-be75-4cec-9136-f3710e86cd30" providerId="ADAL" clId="{E813656B-DA65-4A86-81EE-25B476EAF3E8}" dt="2021-06-29T10:47:50.850" v="141" actId="1035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16DBF44E-6DA5-4025-8FE0-79440E68FF90}"/>
    <pc:docChg chg="undo custSel modSld">
      <pc:chgData name="Derks, Koen" userId="42903d96-be75-4cec-9136-f3710e86cd30" providerId="ADAL" clId="{16DBF44E-6DA5-4025-8FE0-79440E68FF90}" dt="2021-01-02T10:54:32.078" v="162" actId="5793"/>
      <pc:docMkLst>
        <pc:docMk/>
      </pc:docMkLst>
      <pc:sldChg chg="modSp mod">
        <pc:chgData name="Derks, Koen" userId="42903d96-be75-4cec-9136-f3710e86cd30" providerId="ADAL" clId="{16DBF44E-6DA5-4025-8FE0-79440E68FF90}" dt="2021-01-02T10:54:32.078" v="162" actId="5793"/>
        <pc:sldMkLst>
          <pc:docMk/>
          <pc:sldMk cId="0" sldId="257"/>
        </pc:sldMkLst>
        <pc:spChg chg="mod">
          <ac:chgData name="Derks, Koen" userId="42903d96-be75-4cec-9136-f3710e86cd30" providerId="ADAL" clId="{16DBF44E-6DA5-4025-8FE0-79440E68FF90}" dt="2021-01-02T10:43:37.769" v="37" actId="207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Derks, Koen" userId="42903d96-be75-4cec-9136-f3710e86cd30" providerId="ADAL" clId="{16DBF44E-6DA5-4025-8FE0-79440E68FF90}" dt="2021-01-02T10:54:20.069" v="139" actId="5793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16DBF44E-6DA5-4025-8FE0-79440E68FF90}" dt="2021-01-02T10:54:23.407" v="147" actId="5793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Derks, Koen" userId="42903d96-be75-4cec-9136-f3710e86cd30" providerId="ADAL" clId="{16DBF44E-6DA5-4025-8FE0-79440E68FF90}" dt="2021-01-02T10:54:27.035" v="154" actId="5793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16DBF44E-6DA5-4025-8FE0-79440E68FF90}" dt="2021-01-02T10:54:32.078" v="162" actId="5793"/>
          <ac:spMkLst>
            <pc:docMk/>
            <pc:sldMk cId="0" sldId="257"/>
            <ac:spMk id="146" creationId="{7FDCB908-2F7E-48F5-81CD-C9EF3585FD33}"/>
          </ac:spMkLst>
        </pc:spChg>
        <pc:spChg chg="mod">
          <ac:chgData name="Derks, Koen" userId="42903d96-be75-4cec-9136-f3710e86cd30" providerId="ADAL" clId="{16DBF44E-6DA5-4025-8FE0-79440E68FF90}" dt="2021-01-02T10:54:16.346" v="130" actId="5793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CB4365A0-A1FB-4DEB-ADEA-703F473C097B}"/>
    <pc:docChg chg="undo custSel modSld">
      <pc:chgData name="Derks, Koen" userId="42903d96-be75-4cec-9136-f3710e86cd30" providerId="ADAL" clId="{CB4365A0-A1FB-4DEB-ADEA-703F473C097B}" dt="2021-06-02T16:31:03.713" v="294" actId="20577"/>
      <pc:docMkLst>
        <pc:docMk/>
      </pc:docMkLst>
      <pc:sldChg chg="modSp mod">
        <pc:chgData name="Derks, Koen" userId="42903d96-be75-4cec-9136-f3710e86cd30" providerId="ADAL" clId="{CB4365A0-A1FB-4DEB-ADEA-703F473C097B}" dt="2021-06-02T16:31:03.713" v="294" actId="20577"/>
        <pc:sldMkLst>
          <pc:docMk/>
          <pc:sldMk cId="0" sldId="257"/>
        </pc:sldMkLst>
        <pc:spChg chg="mod">
          <ac:chgData name="Derks, Koen" userId="42903d96-be75-4cec-9136-f3710e86cd30" providerId="ADAL" clId="{CB4365A0-A1FB-4DEB-ADEA-703F473C097B}" dt="2021-06-02T16:29:22.224" v="227" actId="6549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Derks, Koen" userId="42903d96-be75-4cec-9136-f3710e86cd30" providerId="ADAL" clId="{CB4365A0-A1FB-4DEB-ADEA-703F473C097B}" dt="2021-06-02T16:31:03.713" v="294" actId="20577"/>
          <ac:spMkLst>
            <pc:docMk/>
            <pc:sldMk cId="0" sldId="257"/>
            <ac:spMk id="139" creationId="{F2B32D8F-8679-461C-AB88-ED31B7806035}"/>
          </ac:spMkLst>
        </pc:spChg>
        <pc:spChg chg="mod">
          <ac:chgData name="Derks, Koen" userId="42903d96-be75-4cec-9136-f3710e86cd30" providerId="ADAL" clId="{CB4365A0-A1FB-4DEB-ADEA-703F473C097B}" dt="2021-06-02T16:28:05.339" v="184" actId="20577"/>
          <ac:spMkLst>
            <pc:docMk/>
            <pc:sldMk cId="0" sldId="257"/>
            <ac:spMk id="140" creationId="{6BAF5637-414B-416F-8562-F22A27CA0897}"/>
          </ac:spMkLst>
        </pc:spChg>
        <pc:spChg chg="mod">
          <ac:chgData name="Derks, Koen" userId="42903d96-be75-4cec-9136-f3710e86cd30" providerId="ADAL" clId="{CB4365A0-A1FB-4DEB-ADEA-703F473C097B}" dt="2021-06-02T16:26:08.295" v="163"/>
          <ac:spMkLst>
            <pc:docMk/>
            <pc:sldMk cId="0" sldId="257"/>
            <ac:spMk id="341" creationId="{00000000-0000-0000-0000-000000000000}"/>
          </ac:spMkLst>
        </pc:spChg>
        <pc:spChg chg="mod">
          <ac:chgData name="Derks, Koen" userId="42903d96-be75-4cec-9136-f3710e86cd30" providerId="ADAL" clId="{CB4365A0-A1FB-4DEB-ADEA-703F473C097B}" dt="2021-06-02T16:25:49.328" v="162" actId="1036"/>
          <ac:spMkLst>
            <pc:docMk/>
            <pc:sldMk cId="0" sldId="257"/>
            <ac:spMk id="380" creationId="{00000000-0000-0000-0000-000000000000}"/>
          </ac:spMkLst>
        </pc:spChg>
        <pc:spChg chg="mod">
          <ac:chgData name="Derks, Koen" userId="42903d96-be75-4cec-9136-f3710e86cd30" providerId="ADAL" clId="{CB4365A0-A1FB-4DEB-ADEA-703F473C097B}" dt="2021-06-02T16:27:41.880" v="172" actId="20577"/>
          <ac:spMkLst>
            <pc:docMk/>
            <pc:sldMk cId="0" sldId="257"/>
            <ac:spMk id="384" creationId="{00000000-0000-0000-0000-000000000000}"/>
          </ac:spMkLst>
        </pc:spChg>
      </pc:sldChg>
    </pc:docChg>
  </pc:docChgLst>
  <pc:docChgLst>
    <pc:chgData name="Koen Derks" userId="42903d96-be75-4cec-9136-f3710e86cd30" providerId="ADAL" clId="{31252840-B54D-42F9-AADB-EFDB9C1D7E85}"/>
    <pc:docChg chg="undo custSel modSld">
      <pc:chgData name="Koen Derks" userId="42903d96-be75-4cec-9136-f3710e86cd30" providerId="ADAL" clId="{31252840-B54D-42F9-AADB-EFDB9C1D7E85}" dt="2021-04-26T22:12:14.261" v="1330" actId="20577"/>
      <pc:docMkLst>
        <pc:docMk/>
      </pc:docMkLst>
      <pc:sldChg chg="modSp mod">
        <pc:chgData name="Koen Derks" userId="42903d96-be75-4cec-9136-f3710e86cd30" providerId="ADAL" clId="{31252840-B54D-42F9-AADB-EFDB9C1D7E85}" dt="2021-04-26T22:12:14.261" v="1330" actId="20577"/>
        <pc:sldMkLst>
          <pc:docMk/>
          <pc:sldMk cId="0" sldId="257"/>
        </pc:sldMkLst>
        <pc:spChg chg="mod">
          <ac:chgData name="Koen Derks" userId="42903d96-be75-4cec-9136-f3710e86cd30" providerId="ADAL" clId="{31252840-B54D-42F9-AADB-EFDB9C1D7E85}" dt="2021-04-26T21:52:17.891" v="668" actId="1035"/>
          <ac:spMkLst>
            <pc:docMk/>
            <pc:sldMk cId="0" sldId="257"/>
            <ac:spMk id="49" creationId="{E97C5BC1-4E52-41FF-B3AB-FEC280581B6E}"/>
          </ac:spMkLst>
        </pc:spChg>
        <pc:spChg chg="mod">
          <ac:chgData name="Koen Derks" userId="42903d96-be75-4cec-9136-f3710e86cd30" providerId="ADAL" clId="{31252840-B54D-42F9-AADB-EFDB9C1D7E85}" dt="2021-04-26T21:52:17.891" v="668" actId="1035"/>
          <ac:spMkLst>
            <pc:docMk/>
            <pc:sldMk cId="0" sldId="257"/>
            <ac:spMk id="52" creationId="{DD98DBD8-D3CF-4958-A26E-11C31BD0A8BF}"/>
          </ac:spMkLst>
        </pc:spChg>
        <pc:spChg chg="mod">
          <ac:chgData name="Koen Derks" userId="42903d96-be75-4cec-9136-f3710e86cd30" providerId="ADAL" clId="{31252840-B54D-42F9-AADB-EFDB9C1D7E85}" dt="2021-04-26T22:04:56.282" v="1132" actId="20577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Koen Derks" userId="42903d96-be75-4cec-9136-f3710e86cd30" providerId="ADAL" clId="{31252840-B54D-42F9-AADB-EFDB9C1D7E85}" dt="2021-04-26T22:04:50.421" v="1125" actId="20577"/>
          <ac:spMkLst>
            <pc:docMk/>
            <pc:sldMk cId="0" sldId="257"/>
            <ac:spMk id="125" creationId="{C0AF010B-EA0A-4FC0-B8B5-31E24875F737}"/>
          </ac:spMkLst>
        </pc:spChg>
        <pc:spChg chg="mod">
          <ac:chgData name="Koen Derks" userId="42903d96-be75-4cec-9136-f3710e86cd30" providerId="ADAL" clId="{31252840-B54D-42F9-AADB-EFDB9C1D7E85}" dt="2021-04-26T22:04:22.583" v="1115" actId="14100"/>
          <ac:spMkLst>
            <pc:docMk/>
            <pc:sldMk cId="0" sldId="257"/>
            <ac:spMk id="129" creationId="{217411A5-52C0-45D9-A546-49235C28A6D7}"/>
          </ac:spMkLst>
        </pc:spChg>
        <pc:spChg chg="mod">
          <ac:chgData name="Koen Derks" userId="42903d96-be75-4cec-9136-f3710e86cd30" providerId="ADAL" clId="{31252840-B54D-42F9-AADB-EFDB9C1D7E85}" dt="2021-04-26T22:05:51.308" v="1142" actId="20577"/>
          <ac:spMkLst>
            <pc:docMk/>
            <pc:sldMk cId="0" sldId="257"/>
            <ac:spMk id="130" creationId="{44904A4B-B912-4594-8AA2-DCA86DC78C9C}"/>
          </ac:spMkLst>
        </pc:spChg>
        <pc:spChg chg="mod">
          <ac:chgData name="Koen Derks" userId="42903d96-be75-4cec-9136-f3710e86cd30" providerId="ADAL" clId="{31252840-B54D-42F9-AADB-EFDB9C1D7E85}" dt="2021-04-26T22:08:40.896" v="1257" actId="20577"/>
          <ac:spMkLst>
            <pc:docMk/>
            <pc:sldMk cId="0" sldId="257"/>
            <ac:spMk id="134" creationId="{C90DEEAD-4A2B-4F58-B49D-5B584591DA8B}"/>
          </ac:spMkLst>
        </pc:spChg>
        <pc:spChg chg="mod">
          <ac:chgData name="Koen Derks" userId="42903d96-be75-4cec-9136-f3710e86cd30" providerId="ADAL" clId="{31252840-B54D-42F9-AADB-EFDB9C1D7E85}" dt="2021-04-26T22:09:25.947" v="1278" actId="20577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Koen Derks" userId="42903d96-be75-4cec-9136-f3710e86cd30" providerId="ADAL" clId="{31252840-B54D-42F9-AADB-EFDB9C1D7E85}" dt="2021-04-26T22:10:20.772" v="1326" actId="20577"/>
          <ac:spMkLst>
            <pc:docMk/>
            <pc:sldMk cId="0" sldId="257"/>
            <ac:spMk id="139" creationId="{F2B32D8F-8679-461C-AB88-ED31B7806035}"/>
          </ac:spMkLst>
        </pc:spChg>
        <pc:spChg chg="mod">
          <ac:chgData name="Koen Derks" userId="42903d96-be75-4cec-9136-f3710e86cd30" providerId="ADAL" clId="{31252840-B54D-42F9-AADB-EFDB9C1D7E85}" dt="2021-04-26T22:03:57.632" v="1110" actId="14100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Koen Derks" userId="42903d96-be75-4cec-9136-f3710e86cd30" providerId="ADAL" clId="{31252840-B54D-42F9-AADB-EFDB9C1D7E85}" dt="2021-04-26T22:04:00.353" v="1111" actId="14100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Koen Derks" userId="42903d96-be75-4cec-9136-f3710e86cd30" providerId="ADAL" clId="{31252840-B54D-42F9-AADB-EFDB9C1D7E85}" dt="2021-04-26T22:12:14.261" v="1330" actId="20577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Koen Derks" userId="42903d96-be75-4cec-9136-f3710e86cd30" providerId="ADAL" clId="{31252840-B54D-42F9-AADB-EFDB9C1D7E85}" dt="2021-04-26T21:54:25.388" v="786" actId="20577"/>
          <ac:spMkLst>
            <pc:docMk/>
            <pc:sldMk cId="0" sldId="257"/>
            <ac:spMk id="323" creationId="{00000000-0000-0000-0000-000000000000}"/>
          </ac:spMkLst>
        </pc:spChg>
        <pc:spChg chg="mod">
          <ac:chgData name="Koen Derks" userId="42903d96-be75-4cec-9136-f3710e86cd30" providerId="ADAL" clId="{31252840-B54D-42F9-AADB-EFDB9C1D7E85}" dt="2021-04-26T22:04:18.966" v="1114" actId="14100"/>
          <ac:spMkLst>
            <pc:docMk/>
            <pc:sldMk cId="0" sldId="257"/>
            <ac:spMk id="341" creationId="{00000000-0000-0000-0000-000000000000}"/>
          </ac:spMkLst>
        </pc:spChg>
        <pc:spChg chg="mod">
          <ac:chgData name="Koen Derks" userId="42903d96-be75-4cec-9136-f3710e86cd30" providerId="ADAL" clId="{31252840-B54D-42F9-AADB-EFDB9C1D7E85}" dt="2021-04-26T22:03:54.297" v="1109" actId="14100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47C729CF-B9DC-4253-89B2-BDEEBCDC567C}"/>
    <pc:docChg chg="modSld">
      <pc:chgData name="Derks, Koen" userId="42903d96-be75-4cec-9136-f3710e86cd30" providerId="ADAL" clId="{47C729CF-B9DC-4253-89B2-BDEEBCDC567C}" dt="2021-05-13T13:34:37.534" v="50" actId="20577"/>
      <pc:docMkLst>
        <pc:docMk/>
      </pc:docMkLst>
      <pc:sldChg chg="modSp mod">
        <pc:chgData name="Derks, Koen" userId="42903d96-be75-4cec-9136-f3710e86cd30" providerId="ADAL" clId="{47C729CF-B9DC-4253-89B2-BDEEBCDC567C}" dt="2021-05-13T13:34:37.534" v="50" actId="20577"/>
        <pc:sldMkLst>
          <pc:docMk/>
          <pc:sldMk cId="0" sldId="257"/>
        </pc:sldMkLst>
        <pc:spChg chg="mod">
          <ac:chgData name="Derks, Koen" userId="42903d96-be75-4cec-9136-f3710e86cd30" providerId="ADAL" clId="{47C729CF-B9DC-4253-89B2-BDEEBCDC567C}" dt="2021-05-13T13:26:15.533" v="46" actId="6549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Derks, Koen" userId="42903d96-be75-4cec-9136-f3710e86cd30" providerId="ADAL" clId="{47C729CF-B9DC-4253-89B2-BDEEBCDC567C}" dt="2021-05-13T13:25:58.682" v="21" actId="20577"/>
          <ac:spMkLst>
            <pc:docMk/>
            <pc:sldMk cId="0" sldId="257"/>
            <ac:spMk id="129" creationId="{217411A5-52C0-45D9-A546-49235C28A6D7}"/>
          </ac:spMkLst>
        </pc:spChg>
        <pc:spChg chg="mod">
          <ac:chgData name="Derks, Koen" userId="42903d96-be75-4cec-9136-f3710e86cd30" providerId="ADAL" clId="{47C729CF-B9DC-4253-89B2-BDEEBCDC567C}" dt="2021-05-13T13:25:21.172" v="3" actId="20577"/>
          <ac:spMkLst>
            <pc:docMk/>
            <pc:sldMk cId="0" sldId="257"/>
            <ac:spMk id="139" creationId="{F2B32D8F-8679-461C-AB88-ED31B7806035}"/>
          </ac:spMkLst>
        </pc:spChg>
        <pc:spChg chg="mod">
          <ac:chgData name="Derks, Koen" userId="42903d96-be75-4cec-9136-f3710e86cd30" providerId="ADAL" clId="{47C729CF-B9DC-4253-89B2-BDEEBCDC567C}" dt="2021-05-13T13:34:37.534" v="50" actId="20577"/>
          <ac:spMkLst>
            <pc:docMk/>
            <pc:sldMk cId="0" sldId="257"/>
            <ac:spMk id="32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koenderks.github.io/jf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gplot(mpg, aes(hwy, cty)) +…">
            <a:extLst>
              <a:ext uri="{FF2B5EF4-FFF2-40B4-BE49-F238E27FC236}">
                <a16:creationId xmlns:a16="http://schemas.microsoft.com/office/drawing/2014/main" id="{4A10451D-57A6-867B-5FC2-5BDD657D25F0}"/>
              </a:ext>
            </a:extLst>
          </p:cNvPr>
          <p:cNvSpPr txBox="1"/>
          <p:nvPr/>
        </p:nvSpPr>
        <p:spPr>
          <a:xfrm>
            <a:off x="7017888" y="4404548"/>
            <a:ext cx="3240000" cy="2572418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t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rgbClr val="4B88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000" dirty="0" err="1">
                <a:solidFill>
                  <a:srgbClr val="4B88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requires</a:t>
            </a:r>
            <a:r>
              <a:rPr lang="nl-NL" sz="1000" dirty="0">
                <a:solidFill>
                  <a:srgbClr val="4B88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'prior = TRUE'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plot(..., type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robustness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gplot(mpg, aes(hwy, cty)) +…">
            <a:extLst>
              <a:ext uri="{FF2B5EF4-FFF2-40B4-BE49-F238E27FC236}">
                <a16:creationId xmlns:a16="http://schemas.microsoft.com/office/drawing/2014/main" id="{56A18629-C386-31E6-336B-BE2D276B6819}"/>
              </a:ext>
            </a:extLst>
          </p:cNvPr>
          <p:cNvSpPr txBox="1"/>
          <p:nvPr/>
        </p:nvSpPr>
        <p:spPr>
          <a:xfrm>
            <a:off x="3529644" y="4404548"/>
            <a:ext cx="3240000" cy="2572418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2700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t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rgbClr val="4B88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does </a:t>
            </a:r>
            <a:r>
              <a:rPr lang="nl-NL" sz="1000" dirty="0" err="1">
                <a:solidFill>
                  <a:srgbClr val="4B88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000" dirty="0">
                <a:solidFill>
                  <a:srgbClr val="4B88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000" dirty="0" err="1">
                <a:solidFill>
                  <a:srgbClr val="4B88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nl-NL" sz="1000" dirty="0">
                <a:solidFill>
                  <a:srgbClr val="4B88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'prior = TRUE'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plot(..., type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estimates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681" y="-66436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205014" y="1530349"/>
            <a:ext cx="2954306" cy="5572878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9" name="Basics"/>
          <p:cNvSpPr txBox="1"/>
          <p:nvPr/>
        </p:nvSpPr>
        <p:spPr>
          <a:xfrm>
            <a:off x="306210" y="1641235"/>
            <a:ext cx="87043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>
                <a:solidFill>
                  <a:schemeClr val="tx2"/>
                </a:solidFill>
              </a:rPr>
              <a:t>Basics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nl-NL" dirty="0"/>
              <a:t>Koen Derks</a:t>
            </a:r>
            <a:r>
              <a:rPr dirty="0"/>
              <a:t> •  </a:t>
            </a:r>
            <a:r>
              <a:rPr lang="nl-NL" dirty="0"/>
              <a:t>K.Derks@nyenrode.nl</a:t>
            </a:r>
            <a:r>
              <a:rPr dirty="0"/>
              <a:t>  • </a:t>
            </a:r>
            <a:r>
              <a:rPr lang="nl-NL" dirty="0">
                <a:hlinkClick r:id="rId4"/>
              </a:rPr>
              <a:t>https://koenderks.github.io/jfa</a:t>
            </a:r>
            <a:r>
              <a:rPr lang="nl-NL" dirty="0"/>
              <a:t> </a:t>
            </a:r>
            <a:r>
              <a:rPr dirty="0"/>
              <a:t>•  Learn more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dirty="0"/>
              <a:t> </a:t>
            </a:r>
            <a:r>
              <a:rPr b="1" dirty="0"/>
              <a:t>webpage </a:t>
            </a:r>
            <a:r>
              <a:rPr b="0" dirty="0"/>
              <a:t>or</a:t>
            </a:r>
            <a:r>
              <a:rPr b="1" dirty="0"/>
              <a:t> vignette</a:t>
            </a:r>
            <a:r>
              <a:rPr lang="nl-NL" b="1" dirty="0"/>
              <a:t>s</a:t>
            </a:r>
            <a:r>
              <a:rPr dirty="0"/>
              <a:t>   •  </a:t>
            </a:r>
            <a:r>
              <a:rPr lang="nl-NL" dirty="0"/>
              <a:t>P</a:t>
            </a:r>
            <a:r>
              <a:rPr dirty="0" err="1"/>
              <a:t>ackage</a:t>
            </a:r>
            <a:r>
              <a:rPr dirty="0"/>
              <a:t> version  0.</a:t>
            </a:r>
            <a:r>
              <a:rPr lang="nl-NL" dirty="0"/>
              <a:t>7</a:t>
            </a:r>
            <a:r>
              <a:rPr dirty="0"/>
              <a:t>.</a:t>
            </a:r>
            <a:r>
              <a:rPr lang="nl-NL" dirty="0"/>
              <a:t>2</a:t>
            </a:r>
            <a:r>
              <a:rPr dirty="0"/>
              <a:t> •  Updated: 20</a:t>
            </a:r>
            <a:r>
              <a:rPr lang="nl-NL" dirty="0"/>
              <a:t>23</a:t>
            </a:r>
            <a:r>
              <a:rPr dirty="0"/>
              <a:t>-</a:t>
            </a:r>
            <a:r>
              <a:rPr lang="nl-NL" dirty="0"/>
              <a:t>11</a:t>
            </a:r>
            <a:endParaRPr dirty="0"/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23329" y="2021970"/>
            <a:ext cx="2704008" cy="1616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 err="1">
                <a:latin typeface="+mn-lt"/>
              </a:rPr>
              <a:t>jfa</a:t>
            </a:r>
            <a:r>
              <a:rPr lang="nl-NL" dirty="0">
                <a:latin typeface="+mn-lt"/>
              </a:rPr>
              <a:t> is </a:t>
            </a:r>
            <a:r>
              <a:rPr lang="nl-NL" dirty="0" err="1">
                <a:latin typeface="+mn-lt"/>
              </a:rPr>
              <a:t>an</a:t>
            </a:r>
            <a:r>
              <a:rPr lang="nl-NL" dirty="0">
                <a:latin typeface="+mn-lt"/>
              </a:rPr>
              <a:t> R package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facilitates</a:t>
            </a:r>
            <a:r>
              <a:rPr lang="nl-NL" dirty="0">
                <a:latin typeface="+mn-lt"/>
              </a:rPr>
              <a:t> data auditing. The package </a:t>
            </a:r>
            <a:r>
              <a:rPr lang="nl-NL" dirty="0" err="1">
                <a:latin typeface="+mn-lt"/>
              </a:rPr>
              <a:t>also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enables</a:t>
            </a:r>
            <a:r>
              <a:rPr lang="nl-NL" dirty="0">
                <a:latin typeface="+mn-lt"/>
              </a:rPr>
              <a:t> users </a:t>
            </a:r>
            <a:r>
              <a:rPr lang="nl-NL" dirty="0" err="1">
                <a:latin typeface="+mn-lt"/>
              </a:rPr>
              <a:t>to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create</a:t>
            </a:r>
            <a:r>
              <a:rPr lang="nl-NL" dirty="0">
                <a:latin typeface="+mn-lt"/>
              </a:rPr>
              <a:t> a prior </a:t>
            </a:r>
            <a:r>
              <a:rPr lang="nl-NL" dirty="0" err="1">
                <a:latin typeface="+mn-lt"/>
              </a:rPr>
              <a:t>probability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distribution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to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perform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Bayesian</a:t>
            </a:r>
            <a:r>
              <a:rPr lang="nl-NL" dirty="0">
                <a:latin typeface="+mn-lt"/>
              </a:rPr>
              <a:t> data </a:t>
            </a:r>
            <a:r>
              <a:rPr lang="nl-NL" dirty="0" err="1">
                <a:latin typeface="+mn-lt"/>
              </a:rPr>
              <a:t>auditing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using</a:t>
            </a:r>
            <a:r>
              <a:rPr lang="nl-NL" dirty="0">
                <a:latin typeface="+mn-lt"/>
              </a:rPr>
              <a:t> these </a:t>
            </a:r>
            <a:r>
              <a:rPr lang="nl-NL" dirty="0" err="1">
                <a:latin typeface="+mn-lt"/>
              </a:rPr>
              <a:t>functions</a:t>
            </a:r>
            <a:r>
              <a:rPr lang="nl-NL" dirty="0">
                <a:latin typeface="+mn-lt"/>
              </a:rPr>
              <a:t>.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>
                <a:latin typeface="+mn-lt"/>
              </a:rPr>
              <a:t>The package </a:t>
            </a:r>
            <a:r>
              <a:rPr lang="nl-NL" dirty="0" err="1">
                <a:latin typeface="+mn-lt"/>
              </a:rPr>
              <a:t>provides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two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functions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allow</a:t>
            </a:r>
            <a:r>
              <a:rPr lang="nl-NL" dirty="0">
                <a:latin typeface="+mn-lt"/>
              </a:rPr>
              <a:t> users </a:t>
            </a:r>
            <a:r>
              <a:rPr lang="nl-NL" dirty="0" err="1">
                <a:latin typeface="+mn-lt"/>
              </a:rPr>
              <a:t>to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easily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apply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Bayesian</a:t>
            </a:r>
            <a:r>
              <a:rPr lang="nl-NL" dirty="0">
                <a:latin typeface="+mn-lt"/>
              </a:rPr>
              <a:t> or </a:t>
            </a:r>
            <a:r>
              <a:rPr lang="nl-NL" dirty="0" err="1">
                <a:latin typeface="+mn-lt"/>
              </a:rPr>
              <a:t>classical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probability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theory</a:t>
            </a:r>
            <a:r>
              <a:rPr lang="nl-NL" dirty="0">
                <a:latin typeface="+mn-lt"/>
              </a:rPr>
              <a:t> in </a:t>
            </a:r>
            <a:r>
              <a:rPr lang="nl-NL" dirty="0" err="1">
                <a:latin typeface="+mn-lt"/>
              </a:rPr>
              <a:t>their</a:t>
            </a:r>
            <a:r>
              <a:rPr lang="nl-NL" dirty="0">
                <a:latin typeface="+mn-lt"/>
              </a:rPr>
              <a:t> data  audit  workflow.</a:t>
            </a: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nl-NL" dirty="0"/>
              <a:t>Data </a:t>
            </a:r>
            <a:r>
              <a:rPr lang="nl-NL" dirty="0" err="1"/>
              <a:t>auditing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jfa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0" name="Line"/>
          <p:cNvSpPr/>
          <p:nvPr/>
        </p:nvSpPr>
        <p:spPr>
          <a:xfrm>
            <a:off x="3402328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3511385" y="2352958"/>
            <a:ext cx="6653592" cy="1636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extracts and performs a test of the distribution of leading (two) or last digits in a vector against a reference distribution (e.g.,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n-lt"/>
              </a:rPr>
              <a:t>Benford’s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law, the uniform distribution or a custom distribution). The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argument can be used to specify a prior distribution to perform Bayesian inference.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check: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Specifies the digits to be checked against the </a:t>
            </a: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distribution.</a:t>
            </a:r>
            <a:endParaRPr lang="en-US" b="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Specifies the reference distribution to test  the digits against.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Specifies the confidence level used in the analysis.</a:t>
            </a:r>
            <a:endParaRPr lang="en-US" b="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prior: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Specifies the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concentration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parameter of the Dirichlet prior distribution.</a:t>
            </a:r>
            <a:endParaRPr lang="en-US" b="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10503567" y="2426536"/>
            <a:ext cx="3143104" cy="879647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digit_test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sinoForest$value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check = 'first',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benford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0.95,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prior = FALSE)</a:t>
            </a:r>
          </a:p>
        </p:txBody>
      </p:sp>
      <p:sp>
        <p:nvSpPr>
          <p:cNvPr id="384" name="Layout Suggestions"/>
          <p:cNvSpPr txBox="1"/>
          <p:nvPr/>
        </p:nvSpPr>
        <p:spPr>
          <a:xfrm>
            <a:off x="3506393" y="1776562"/>
            <a:ext cx="7038786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Test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distribution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of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leading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or last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digits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against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Benford’s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law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98E9F-ACC8-44EF-92E4-287D4B9B8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06251" y="181433"/>
            <a:ext cx="1561260" cy="1796389"/>
          </a:xfrm>
          <a:prstGeom prst="rect">
            <a:avLst/>
          </a:prstGeom>
        </p:spPr>
      </p:pic>
      <p:sp>
        <p:nvSpPr>
          <p:cNvPr id="109" name="SUBTITLE">
            <a:extLst>
              <a:ext uri="{FF2B5EF4-FFF2-40B4-BE49-F238E27FC236}">
                <a16:creationId xmlns:a16="http://schemas.microsoft.com/office/drawing/2014/main" id="{1F1C3D3B-09DD-4588-AC8D-7613F4A06A86}"/>
              </a:ext>
            </a:extLst>
          </p:cNvPr>
          <p:cNvSpPr txBox="1"/>
          <p:nvPr/>
        </p:nvSpPr>
        <p:spPr>
          <a:xfrm>
            <a:off x="3529644" y="2069607"/>
            <a:ext cx="1606209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digit_test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Line">
            <a:extLst>
              <a:ext uri="{FF2B5EF4-FFF2-40B4-BE49-F238E27FC236}">
                <a16:creationId xmlns:a16="http://schemas.microsoft.com/office/drawing/2014/main" id="{BCBCBDE7-9DD6-4E39-AEAC-8AE2DCE34AEE}"/>
              </a:ext>
            </a:extLst>
          </p:cNvPr>
          <p:cNvSpPr/>
          <p:nvPr/>
        </p:nvSpPr>
        <p:spPr>
          <a:xfrm>
            <a:off x="9431232" y="7409318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>
            <a:extLst>
              <a:ext uri="{FF2B5EF4-FFF2-40B4-BE49-F238E27FC236}">
                <a16:creationId xmlns:a16="http://schemas.microsoft.com/office/drawing/2014/main" id="{A8038E73-8609-4725-83AB-161B85476BF8}"/>
              </a:ext>
            </a:extLst>
          </p:cNvPr>
          <p:cNvSpPr/>
          <p:nvPr/>
        </p:nvSpPr>
        <p:spPr>
          <a:xfrm>
            <a:off x="3430016" y="7409318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217411A5-52C0-45D9-A546-49235C28A6D7}"/>
              </a:ext>
            </a:extLst>
          </p:cNvPr>
          <p:cNvSpPr txBox="1"/>
          <p:nvPr/>
        </p:nvSpPr>
        <p:spPr>
          <a:xfrm>
            <a:off x="3515929" y="8370865"/>
            <a:ext cx="6649048" cy="1636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analyzes the frequency with which values get repeated within a set of numbers. Unlike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n-lt"/>
              </a:rPr>
              <a:t>Benford's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law, and its generalizations, this approach examines the entire number at once, not only the first or last digit(s).</a:t>
            </a:r>
          </a:p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check: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Specifies the digits to be shuffled during the analysis.</a:t>
            </a:r>
            <a:endParaRPr lang="en-US" b="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Specifies which statistic is used to quantify the repeated values. Defaults to </a:t>
            </a:r>
            <a:r>
              <a:rPr lang="en-US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for average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                         frequency but can also be </a:t>
            </a: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entropy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for entropy.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samples: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Specifies the number of samples used to bootstrap the </a:t>
            </a:r>
            <a:r>
              <a:rPr lang="en-US" b="0" i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p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-value.</a:t>
            </a:r>
            <a:endParaRPr lang="en-US" b="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0" name="Layout Suggestions">
            <a:extLst>
              <a:ext uri="{FF2B5EF4-FFF2-40B4-BE49-F238E27FC236}">
                <a16:creationId xmlns:a16="http://schemas.microsoft.com/office/drawing/2014/main" id="{44904A4B-B912-4594-8AA2-DCA86DC78C9C}"/>
              </a:ext>
            </a:extLst>
          </p:cNvPr>
          <p:cNvSpPr txBox="1"/>
          <p:nvPr/>
        </p:nvSpPr>
        <p:spPr>
          <a:xfrm>
            <a:off x="3510937" y="7776645"/>
            <a:ext cx="7033977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Test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frequency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of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repeated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values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for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unusually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high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amounts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1" name="SUBTITLE">
            <a:extLst>
              <a:ext uri="{FF2B5EF4-FFF2-40B4-BE49-F238E27FC236}">
                <a16:creationId xmlns:a16="http://schemas.microsoft.com/office/drawing/2014/main" id="{C96E13FC-A724-4018-AAD4-B46891F75015}"/>
              </a:ext>
            </a:extLst>
          </p:cNvPr>
          <p:cNvSpPr txBox="1"/>
          <p:nvPr/>
        </p:nvSpPr>
        <p:spPr>
          <a:xfrm>
            <a:off x="3534188" y="8069690"/>
            <a:ext cx="1885131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repeated_test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" name="ggplot(mpg, aes(hwy, cty)) +…">
            <a:extLst>
              <a:ext uri="{FF2B5EF4-FFF2-40B4-BE49-F238E27FC236}">
                <a16:creationId xmlns:a16="http://schemas.microsoft.com/office/drawing/2014/main" id="{9AF2C0F0-B69F-45A7-9DB4-1D7962C71414}"/>
              </a:ext>
            </a:extLst>
          </p:cNvPr>
          <p:cNvSpPr txBox="1"/>
          <p:nvPr/>
        </p:nvSpPr>
        <p:spPr>
          <a:xfrm>
            <a:off x="10503567" y="8426915"/>
            <a:ext cx="3143104" cy="725759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repeated_test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sinoForest$value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check = 'last',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'af',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samples = 2000)</a:t>
            </a:r>
          </a:p>
        </p:txBody>
      </p:sp>
      <p:sp>
        <p:nvSpPr>
          <p:cNvPr id="49" name="Basics">
            <a:extLst>
              <a:ext uri="{FF2B5EF4-FFF2-40B4-BE49-F238E27FC236}">
                <a16:creationId xmlns:a16="http://schemas.microsoft.com/office/drawing/2014/main" id="{E97C5BC1-4E52-41FF-B3AB-FEC280581B6E}"/>
              </a:ext>
            </a:extLst>
          </p:cNvPr>
          <p:cNvSpPr txBox="1"/>
          <p:nvPr/>
        </p:nvSpPr>
        <p:spPr>
          <a:xfrm>
            <a:off x="323329" y="3768887"/>
            <a:ext cx="155170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>
                <a:solidFill>
                  <a:schemeClr val="tx2"/>
                </a:solidFill>
              </a:rPr>
              <a:t>Installation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2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DD98DBD8-D3CF-4958-A26E-11C31BD0A8BF}"/>
              </a:ext>
            </a:extLst>
          </p:cNvPr>
          <p:cNvSpPr txBox="1"/>
          <p:nvPr/>
        </p:nvSpPr>
        <p:spPr>
          <a:xfrm>
            <a:off x="317394" y="4134409"/>
            <a:ext cx="2704008" cy="93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Installing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Loading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53" name="Basics">
            <a:extLst>
              <a:ext uri="{FF2B5EF4-FFF2-40B4-BE49-F238E27FC236}">
                <a16:creationId xmlns:a16="http://schemas.microsoft.com/office/drawing/2014/main" id="{FA4BBC2F-A850-472B-8607-E68FD24C627E}"/>
              </a:ext>
            </a:extLst>
          </p:cNvPr>
          <p:cNvSpPr txBox="1"/>
          <p:nvPr/>
        </p:nvSpPr>
        <p:spPr>
          <a:xfrm>
            <a:off x="306210" y="5450820"/>
            <a:ext cx="118301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 err="1">
                <a:solidFill>
                  <a:schemeClr val="tx2"/>
                </a:solidFill>
              </a:rPr>
              <a:t>Example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5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11DB5590-7A5D-4881-9776-04A572D92153}"/>
              </a:ext>
            </a:extLst>
          </p:cNvPr>
          <p:cNvSpPr txBox="1"/>
          <p:nvPr/>
        </p:nvSpPr>
        <p:spPr>
          <a:xfrm>
            <a:off x="317394" y="5862418"/>
            <a:ext cx="2704008" cy="1240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latin typeface="+mn-lt"/>
              </a:rPr>
              <a:t>The blue code </a:t>
            </a:r>
            <a:r>
              <a:rPr lang="nl-NL" b="0" dirty="0" err="1">
                <a:latin typeface="+mn-lt"/>
              </a:rPr>
              <a:t>blocks</a:t>
            </a:r>
            <a:r>
              <a:rPr lang="nl-NL" b="0" dirty="0">
                <a:latin typeface="+mn-lt"/>
              </a:rPr>
              <a:t> next </a:t>
            </a:r>
            <a:r>
              <a:rPr lang="nl-NL" b="0" dirty="0" err="1">
                <a:latin typeface="+mn-lt"/>
              </a:rPr>
              <a:t>to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function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descriptions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provide</a:t>
            </a:r>
            <a:r>
              <a:rPr lang="nl-NL" b="0" dirty="0">
                <a:latin typeface="+mn-lt"/>
              </a:rPr>
              <a:t> a </a:t>
            </a:r>
            <a:r>
              <a:rPr lang="nl-NL" b="0" dirty="0" err="1">
                <a:latin typeface="+mn-lt"/>
              </a:rPr>
              <a:t>working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example</a:t>
            </a:r>
            <a:r>
              <a:rPr lang="nl-NL" b="0" dirty="0">
                <a:latin typeface="+mn-lt"/>
              </a:rPr>
              <a:t> of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intended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use</a:t>
            </a:r>
            <a:r>
              <a:rPr lang="nl-NL" b="0" dirty="0">
                <a:latin typeface="+mn-lt"/>
              </a:rPr>
              <a:t>.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latin typeface="+mn-lt"/>
              </a:rPr>
              <a:t>The data </a:t>
            </a:r>
            <a:r>
              <a:rPr lang="nl-NL" b="0" dirty="0" err="1">
                <a:latin typeface="+mn-lt"/>
              </a:rPr>
              <a:t>for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this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example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loaded</a:t>
            </a:r>
            <a:r>
              <a:rPr lang="nl-NL" b="0" dirty="0">
                <a:latin typeface="+mn-lt"/>
              </a:rPr>
              <a:t> via: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data('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sinoForest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67683D-5128-472A-E276-266F311CB5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0392" y="4829315"/>
            <a:ext cx="3050921" cy="20906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78180D-9BA3-3CD6-6821-FF34435FD1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2868" y="4850931"/>
            <a:ext cx="3037122" cy="2062391"/>
          </a:xfrm>
          <a:prstGeom prst="rect">
            <a:avLst/>
          </a:prstGeom>
        </p:spPr>
      </p:pic>
      <p:sp>
        <p:nvSpPr>
          <p:cNvPr id="17" name="ggplot(mpg, aes(hwy, cty)) +…">
            <a:extLst>
              <a:ext uri="{FF2B5EF4-FFF2-40B4-BE49-F238E27FC236}">
                <a16:creationId xmlns:a16="http://schemas.microsoft.com/office/drawing/2014/main" id="{C7B6C82B-B07B-1EC7-C2CF-38E6CA67D2FC}"/>
              </a:ext>
            </a:extLst>
          </p:cNvPr>
          <p:cNvSpPr txBox="1"/>
          <p:nvPr/>
        </p:nvSpPr>
        <p:spPr>
          <a:xfrm>
            <a:off x="10506132" y="4397882"/>
            <a:ext cx="3240000" cy="2572418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t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rgbClr val="4B88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000" dirty="0" err="1">
                <a:solidFill>
                  <a:srgbClr val="4B88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requires</a:t>
            </a:r>
            <a:r>
              <a:rPr lang="nl-NL" sz="1000" dirty="0">
                <a:solidFill>
                  <a:srgbClr val="4B88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'prior = TRUE'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plot(..., type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nl-NL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D0E60C-BF36-213B-591C-489FDD659C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90833" y="4848084"/>
            <a:ext cx="3035253" cy="206112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507</Words>
  <Application>Microsoft Macintosh PowerPoint</Application>
  <PresentationFormat>Custom</PresentationFormat>
  <Paragraphs>85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</vt:lpstr>
      <vt:lpstr>Courier New</vt:lpstr>
      <vt:lpstr>Helvetica Light</vt:lpstr>
      <vt:lpstr>Source Sans Pro</vt:lpstr>
      <vt:lpstr>Source Sans Pro Light</vt:lpstr>
      <vt:lpstr>Source Sans Pro Semibold</vt:lpstr>
      <vt:lpstr>White</vt:lpstr>
      <vt:lpstr>Data auditing with jfa: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sampling with jfa: : CHEAT SHEET </dc:title>
  <cp:lastModifiedBy>Derks, Koen</cp:lastModifiedBy>
  <cp:revision>40</cp:revision>
  <dcterms:modified xsi:type="dcterms:W3CDTF">2023-11-29T03:56:15Z</dcterms:modified>
</cp:coreProperties>
</file>