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22" y="-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31252840-B54D-42F9-AADB-EFDB9C1D7E85}"/>
    <pc:docChg chg="modSld">
      <pc:chgData name="Derks, Koen" userId="42903d96-be75-4cec-9136-f3710e86cd30" providerId="ADAL" clId="{31252840-B54D-42F9-AADB-EFDB9C1D7E85}" dt="2021-03-22T08:43:18.965" v="16" actId="20577"/>
      <pc:docMkLst>
        <pc:docMk/>
      </pc:docMkLst>
      <pc:sldChg chg="modSp mod">
        <pc:chgData name="Derks, Koen" userId="42903d96-be75-4cec-9136-f3710e86cd30" providerId="ADAL" clId="{31252840-B54D-42F9-AADB-EFDB9C1D7E85}" dt="2021-03-22T08:43:18.965" v="16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3-22T08:43:18.965" v="16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or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2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04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2459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6289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05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"records",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"interval“,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"report.html“,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554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2021-03-22T08:43:33Z</dcterms:modified>
</cp:coreProperties>
</file>