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07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</a:t>
            </a:r>
            <a:r>
              <a:rPr lang="nl-NL" dirty="0"/>
              <a:t>6</a:t>
            </a:r>
            <a:r>
              <a:rPr dirty="0"/>
              <a:t>.</a:t>
            </a:r>
            <a:r>
              <a:rPr lang="nl-NL" dirty="0"/>
              <a:t>0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09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186698"/>
            <a:ext cx="5613573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 The prior distribution can be used as input for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in other functions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273148"/>
            <a:ext cx="3143104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493492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Construct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61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’s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items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data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values.audit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x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evaluation.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490839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misstatement in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as returned by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evaluation()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automatically generates a report containing the statistical results and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4175823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statistical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'items',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415590"/>
            <a:ext cx="3143103" cy="1033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x = 0,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 = 93,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581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30</cp:revision>
  <dcterms:modified xsi:type="dcterms:W3CDTF">2021-09-02T22:03:49Z</dcterms:modified>
</cp:coreProperties>
</file>