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0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3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05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613573" cy="856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356523"/>
            <a:ext cx="3143104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289181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creates a report containing the statistical results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382463"/>
            <a:ext cx="3143103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533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Koen Derks</cp:lastModifiedBy>
  <cp:revision>29</cp:revision>
  <dcterms:modified xsi:type="dcterms:W3CDTF">2021-04-26T22:12:39Z</dcterms:modified>
</cp:coreProperties>
</file>