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7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47C729CF-B9DC-4253-89B2-BDEEBCDC567C}"/>
    <pc:docChg chg="modSld">
      <pc:chgData name="Derks, Koen" userId="42903d96-be75-4cec-9136-f3710e86cd30" providerId="ADAL" clId="{47C729CF-B9DC-4253-89B2-BDEEBCDC567C}" dt="2021-05-13T13:34:37.534" v="50" actId="20577"/>
      <pc:docMkLst>
        <pc:docMk/>
      </pc:docMkLst>
      <pc:sldChg chg="modSp mod">
        <pc:chgData name="Derks, Koen" userId="42903d96-be75-4cec-9136-f3710e86cd30" providerId="ADAL" clId="{47C729CF-B9DC-4253-89B2-BDEEBCDC567C}" dt="2021-05-13T13:34:37.534" v="50" actId="20577"/>
        <pc:sldMkLst>
          <pc:docMk/>
          <pc:sldMk cId="0" sldId="257"/>
        </pc:sldMkLst>
        <pc:spChg chg="mod">
          <ac:chgData name="Derks, Koen" userId="42903d96-be75-4cec-9136-f3710e86cd30" providerId="ADAL" clId="{47C729CF-B9DC-4253-89B2-BDEEBCDC567C}" dt="2021-05-13T13:26:15.533" v="46" actId="6549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47C729CF-B9DC-4253-89B2-BDEEBCDC567C}" dt="2021-05-13T13:25:58.682" v="21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47C729CF-B9DC-4253-89B2-BDEEBCDC567C}" dt="2021-05-13T13:25:21.172" v="3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47C729CF-B9DC-4253-89B2-BDEEBCDC567C}" dt="2021-05-13T13:34:37.534" v="50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23T11:20:34.634" v="91" actId="20577"/>
      <pc:docMkLst>
        <pc:docMk/>
      </pc:docMkLst>
      <pc:sldChg chg="modSp mod">
        <pc:chgData name="Derks, Koen" userId="42903d96-be75-4cec-9136-f3710e86cd30" providerId="ADAL" clId="{31252840-B54D-42F9-AADB-EFDB9C1D7E85}" dt="2021-04-23T11:20:34.634" v="91" actId="20577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23T11:20:34.634" v="91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CB4365A0-A1FB-4DEB-ADEA-703F473C097B}"/>
    <pc:docChg chg="undo custSel modSld">
      <pc:chgData name="Derks, Koen" userId="42903d96-be75-4cec-9136-f3710e86cd30" providerId="ADAL" clId="{CB4365A0-A1FB-4DEB-ADEA-703F473C097B}" dt="2021-06-02T16:31:03.713" v="294" actId="20577"/>
      <pc:docMkLst>
        <pc:docMk/>
      </pc:docMkLst>
      <pc:sldChg chg="modSp mod">
        <pc:chgData name="Derks, Koen" userId="42903d96-be75-4cec-9136-f3710e86cd30" providerId="ADAL" clId="{CB4365A0-A1FB-4DEB-ADEA-703F473C097B}" dt="2021-06-02T16:31:03.713" v="294" actId="20577"/>
        <pc:sldMkLst>
          <pc:docMk/>
          <pc:sldMk cId="0" sldId="257"/>
        </pc:sldMkLst>
        <pc:spChg chg="mod">
          <ac:chgData name="Derks, Koen" userId="42903d96-be75-4cec-9136-f3710e86cd30" providerId="ADAL" clId="{CB4365A0-A1FB-4DEB-ADEA-703F473C097B}" dt="2021-06-02T16:29:22.224" v="227" actId="6549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CB4365A0-A1FB-4DEB-ADEA-703F473C097B}" dt="2021-06-02T16:31:03.713" v="294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Derks, Koen" userId="42903d96-be75-4cec-9136-f3710e86cd30" providerId="ADAL" clId="{CB4365A0-A1FB-4DEB-ADEA-703F473C097B}" dt="2021-06-02T16:28:05.339" v="184" actId="20577"/>
          <ac:spMkLst>
            <pc:docMk/>
            <pc:sldMk cId="0" sldId="257"/>
            <ac:spMk id="140" creationId="{6BAF5637-414B-416F-8562-F22A27CA0897}"/>
          </ac:spMkLst>
        </pc:spChg>
        <pc:spChg chg="mod">
          <ac:chgData name="Derks, Koen" userId="42903d96-be75-4cec-9136-f3710e86cd30" providerId="ADAL" clId="{CB4365A0-A1FB-4DEB-ADEA-703F473C097B}" dt="2021-06-02T16:26:08.295" v="163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5:49.328" v="162" actId="1036"/>
          <ac:spMkLst>
            <pc:docMk/>
            <pc:sldMk cId="0" sldId="257"/>
            <ac:spMk id="380" creationId="{00000000-0000-0000-0000-000000000000}"/>
          </ac:spMkLst>
        </pc:spChg>
        <pc:spChg chg="mod">
          <ac:chgData name="Derks, Koen" userId="42903d96-be75-4cec-9136-f3710e86cd30" providerId="ADAL" clId="{CB4365A0-A1FB-4DEB-ADEA-703F473C097B}" dt="2021-06-02T16:27:41.880" v="172" actId="20577"/>
          <ac:spMkLst>
            <pc:docMk/>
            <pc:sldMk cId="0" sldId="257"/>
            <ac:spMk id="384" creationId="{00000000-0000-0000-0000-000000000000}"/>
          </ac:spMkLst>
        </pc:spChg>
      </pc:sldChg>
    </pc:docChg>
  </pc:docChgLst>
  <pc:docChgLst>
    <pc:chgData name="Derks, Koen" userId="42903d96-be75-4cec-9136-f3710e86cd30" providerId="ADAL" clId="{E813656B-DA65-4A86-81EE-25B476EAF3E8}"/>
    <pc:docChg chg="undo custSel modSld">
      <pc:chgData name="Derks, Koen" userId="42903d96-be75-4cec-9136-f3710e86cd30" providerId="ADAL" clId="{E813656B-DA65-4A86-81EE-25B476EAF3E8}" dt="2021-06-29T10:50:04.321" v="144" actId="20577"/>
      <pc:docMkLst>
        <pc:docMk/>
      </pc:docMkLst>
      <pc:sldChg chg="modSp mod">
        <pc:chgData name="Derks, Koen" userId="42903d96-be75-4cec-9136-f3710e86cd30" providerId="ADAL" clId="{E813656B-DA65-4A86-81EE-25B476EAF3E8}" dt="2021-06-29T10:50:04.321" v="144" actId="20577"/>
        <pc:sldMkLst>
          <pc:docMk/>
          <pc:sldMk cId="0" sldId="257"/>
        </pc:sldMkLst>
        <pc:spChg chg="mod">
          <ac:chgData name="Derks, Koen" userId="42903d96-be75-4cec-9136-f3710e86cd30" providerId="ADAL" clId="{E813656B-DA65-4A86-81EE-25B476EAF3E8}" dt="2021-06-29T10:47:32.875" v="140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Derks, Koen" userId="42903d96-be75-4cec-9136-f3710e86cd30" providerId="ADAL" clId="{E813656B-DA65-4A86-81EE-25B476EAF3E8}" dt="2021-06-29T10:50:04.321" v="144" actId="20577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E813656B-DA65-4A86-81EE-25B476EAF3E8}" dt="2021-06-29T10:48:42.091" v="142" actId="1035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E813656B-DA65-4A86-81EE-25B476EAF3E8}" dt="2021-06-29T10:46:27.134" v="86" actId="20577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E813656B-DA65-4A86-81EE-25B476EAF3E8}" dt="2021-06-29T10:47:50.850" v="141" actId="1035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B2C99C48-803B-45C3-BEC8-064BF2898A74}"/>
    <pc:docChg chg="custSel modSld">
      <pc:chgData name="Derks, Koen" userId="42903d96-be75-4cec-9136-f3710e86cd30" providerId="ADAL" clId="{B2C99C48-803B-45C3-BEC8-064BF2898A74}" dt="2021-09-16T14:23:53.513" v="35" actId="20577"/>
      <pc:docMkLst>
        <pc:docMk/>
      </pc:docMkLst>
      <pc:sldChg chg="modSp mod">
        <pc:chgData name="Derks, Koen" userId="42903d96-be75-4cec-9136-f3710e86cd30" providerId="ADAL" clId="{B2C99C48-803B-45C3-BEC8-064BF2898A74}" dt="2021-09-16T14:23:53.513" v="35" actId="20577"/>
        <pc:sldMkLst>
          <pc:docMk/>
          <pc:sldMk cId="0" sldId="257"/>
        </pc:sldMkLst>
        <pc:spChg chg="mod">
          <ac:chgData name="Derks, Koen" userId="42903d96-be75-4cec-9136-f3710e86cd30" providerId="ADAL" clId="{B2C99C48-803B-45C3-BEC8-064BF2898A74}" dt="2021-09-16T14:23:53.513" v="35" actId="20577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Derks, Koen" userId="42903d96-be75-4cec-9136-f3710e86cd30" providerId="ADAL" clId="{B2C99C48-803B-45C3-BEC8-064BF2898A74}" dt="2021-09-16T13:56:06.276" v="2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B2C99C48-803B-45C3-BEC8-064BF2898A74}" dt="2021-09-16T13:54:35.181" v="16" actId="10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Koen Derks" userId="42903d96-be75-4cec-9136-f3710e86cd30" providerId="ADAL" clId="{31252840-B54D-42F9-AADB-EFDB9C1D7E85}"/>
    <pc:docChg chg="undo custSel modSld">
      <pc:chgData name="Koen Derks" userId="42903d96-be75-4cec-9136-f3710e86cd30" providerId="ADAL" clId="{31252840-B54D-42F9-AADB-EFDB9C1D7E85}" dt="2021-04-26T22:12:14.261" v="1330" actId="20577"/>
      <pc:docMkLst>
        <pc:docMk/>
      </pc:docMkLst>
      <pc:sldChg chg="modSp mod">
        <pc:chgData name="Koen Derks" userId="42903d96-be75-4cec-9136-f3710e86cd30" providerId="ADAL" clId="{31252840-B54D-42F9-AADB-EFDB9C1D7E85}" dt="2021-04-26T22:12:14.261" v="1330" actId="20577"/>
        <pc:sldMkLst>
          <pc:docMk/>
          <pc:sldMk cId="0" sldId="257"/>
        </pc:sldMkLst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49" creationId="{E97C5BC1-4E52-41FF-B3AB-FEC280581B6E}"/>
          </ac:spMkLst>
        </pc:spChg>
        <pc:spChg chg="mod">
          <ac:chgData name="Koen Derks" userId="42903d96-be75-4cec-9136-f3710e86cd30" providerId="ADAL" clId="{31252840-B54D-42F9-AADB-EFDB9C1D7E85}" dt="2021-04-26T21:52:17.891" v="668" actId="1035"/>
          <ac:spMkLst>
            <pc:docMk/>
            <pc:sldMk cId="0" sldId="257"/>
            <ac:spMk id="52" creationId="{DD98DBD8-D3CF-4958-A26E-11C31BD0A8BF}"/>
          </ac:spMkLst>
        </pc:spChg>
        <pc:spChg chg="mod">
          <ac:chgData name="Koen Derks" userId="42903d96-be75-4cec-9136-f3710e86cd30" providerId="ADAL" clId="{31252840-B54D-42F9-AADB-EFDB9C1D7E85}" dt="2021-04-26T22:04:56.282" v="1132" actId="2057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Koen Derks" userId="42903d96-be75-4cec-9136-f3710e86cd30" providerId="ADAL" clId="{31252840-B54D-42F9-AADB-EFDB9C1D7E85}" dt="2021-04-26T22:04:50.421" v="1125" actId="20577"/>
          <ac:spMkLst>
            <pc:docMk/>
            <pc:sldMk cId="0" sldId="257"/>
            <ac:spMk id="125" creationId="{C0AF010B-EA0A-4FC0-B8B5-31E24875F737}"/>
          </ac:spMkLst>
        </pc:spChg>
        <pc:spChg chg="mod">
          <ac:chgData name="Koen Derks" userId="42903d96-be75-4cec-9136-f3710e86cd30" providerId="ADAL" clId="{31252840-B54D-42F9-AADB-EFDB9C1D7E85}" dt="2021-04-26T22:04:22.583" v="1115" actId="14100"/>
          <ac:spMkLst>
            <pc:docMk/>
            <pc:sldMk cId="0" sldId="257"/>
            <ac:spMk id="129" creationId="{217411A5-52C0-45D9-A546-49235C28A6D7}"/>
          </ac:spMkLst>
        </pc:spChg>
        <pc:spChg chg="mod">
          <ac:chgData name="Koen Derks" userId="42903d96-be75-4cec-9136-f3710e86cd30" providerId="ADAL" clId="{31252840-B54D-42F9-AADB-EFDB9C1D7E85}" dt="2021-04-26T22:05:51.308" v="1142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Koen Derks" userId="42903d96-be75-4cec-9136-f3710e86cd30" providerId="ADAL" clId="{31252840-B54D-42F9-AADB-EFDB9C1D7E85}" dt="2021-04-26T22:08:40.896" v="1257" actId="20577"/>
          <ac:spMkLst>
            <pc:docMk/>
            <pc:sldMk cId="0" sldId="257"/>
            <ac:spMk id="134" creationId="{C90DEEAD-4A2B-4F58-B49D-5B584591DA8B}"/>
          </ac:spMkLst>
        </pc:spChg>
        <pc:spChg chg="mod">
          <ac:chgData name="Koen Derks" userId="42903d96-be75-4cec-9136-f3710e86cd30" providerId="ADAL" clId="{31252840-B54D-42F9-AADB-EFDB9C1D7E85}" dt="2021-04-26T22:09:25.947" v="1278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Koen Derks" userId="42903d96-be75-4cec-9136-f3710e86cd30" providerId="ADAL" clId="{31252840-B54D-42F9-AADB-EFDB9C1D7E85}" dt="2021-04-26T22:10:20.772" v="1326" actId="20577"/>
          <ac:spMkLst>
            <pc:docMk/>
            <pc:sldMk cId="0" sldId="257"/>
            <ac:spMk id="139" creationId="{F2B32D8F-8679-461C-AB88-ED31B7806035}"/>
          </ac:spMkLst>
        </pc:spChg>
        <pc:spChg chg="mod">
          <ac:chgData name="Koen Derks" userId="42903d96-be75-4cec-9136-f3710e86cd30" providerId="ADAL" clId="{31252840-B54D-42F9-AADB-EFDB9C1D7E85}" dt="2021-04-26T22:03:57.632" v="1110" actId="1410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Koen Derks" userId="42903d96-be75-4cec-9136-f3710e86cd30" providerId="ADAL" clId="{31252840-B54D-42F9-AADB-EFDB9C1D7E85}" dt="2021-04-26T22:04:00.353" v="1111" actId="14100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Koen Derks" userId="42903d96-be75-4cec-9136-f3710e86cd30" providerId="ADAL" clId="{31252840-B54D-42F9-AADB-EFDB9C1D7E85}" dt="2021-04-26T22:12:14.261" v="1330" actId="20577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Koen Derks" userId="42903d96-be75-4cec-9136-f3710e86cd30" providerId="ADAL" clId="{31252840-B54D-42F9-AADB-EFDB9C1D7E85}" dt="2021-04-26T21:54:25.388" v="786" actId="20577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4:18.966" v="1114" actId="14100"/>
          <ac:spMkLst>
            <pc:docMk/>
            <pc:sldMk cId="0" sldId="257"/>
            <ac:spMk id="341" creationId="{00000000-0000-0000-0000-000000000000}"/>
          </ac:spMkLst>
        </pc:spChg>
        <pc:spChg chg="mod">
          <ac:chgData name="Koen Derks" userId="42903d96-be75-4cec-9136-f3710e86cd30" providerId="ADAL" clId="{31252840-B54D-42F9-AADB-EFDB9C1D7E85}" dt="2021-04-26T22:03:54.297" v="1109" actId="14100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98190025-2A7C-4D67-890F-BF5F2D889559}"/>
    <pc:docChg chg="modSld">
      <pc:chgData name="Derks, Koen" userId="42903d96-be75-4cec-9136-f3710e86cd30" providerId="ADAL" clId="{98190025-2A7C-4D67-890F-BF5F2D889559}" dt="2021-08-07T09:00:01.276" v="3" actId="20577"/>
      <pc:docMkLst>
        <pc:docMk/>
      </pc:docMkLst>
      <pc:sldChg chg="modSp mod">
        <pc:chgData name="Derks, Koen" userId="42903d96-be75-4cec-9136-f3710e86cd30" providerId="ADAL" clId="{98190025-2A7C-4D67-890F-BF5F2D889559}" dt="2021-08-07T09:00:01.276" v="3" actId="20577"/>
        <pc:sldMkLst>
          <pc:docMk/>
          <pc:sldMk cId="0" sldId="257"/>
        </pc:sldMkLst>
        <pc:spChg chg="mod">
          <ac:chgData name="Derks, Koen" userId="42903d96-be75-4cec-9136-f3710e86cd30" providerId="ADAL" clId="{98190025-2A7C-4D67-890F-BF5F2D889559}" dt="2021-08-07T09:00:01.276" v="3" actId="20577"/>
          <ac:spMkLst>
            <pc:docMk/>
            <pc:sldMk cId="0" sldId="257"/>
            <ac:spMk id="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</a:t>
            </a:r>
            <a:r>
              <a:rPr lang="nl-NL" dirty="0"/>
              <a:t>6</a:t>
            </a:r>
            <a:r>
              <a:rPr dirty="0"/>
              <a:t>.</a:t>
            </a:r>
            <a:r>
              <a:rPr lang="nl-NL" dirty="0"/>
              <a:t>0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09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61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audit samples.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allow</a:t>
            </a:r>
            <a:r>
              <a:rPr lang="nl-NL" dirty="0">
                <a:latin typeface="+mn-lt"/>
              </a:rPr>
              <a:t> users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easily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apply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or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probability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theory</a:t>
            </a:r>
            <a:r>
              <a:rPr lang="nl-NL" dirty="0">
                <a:latin typeface="+mn-lt"/>
              </a:rPr>
              <a:t> in </a:t>
            </a:r>
            <a:r>
              <a:rPr lang="nl-NL" dirty="0" err="1">
                <a:latin typeface="+mn-lt"/>
              </a:rPr>
              <a:t>the</a:t>
            </a:r>
            <a:r>
              <a:rPr lang="nl-NL" dirty="0">
                <a:latin typeface="+mn-lt"/>
              </a:rPr>
              <a:t> standard  audit sampling workflow.</a:t>
            </a: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186698"/>
            <a:ext cx="5613573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the misstatement in the population based on audit evidence specified via the </a:t>
            </a: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argument. The prior distribution can be used as input for the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argument in other functions to perform Bayesian inference.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503567" y="2262262"/>
            <a:ext cx="3143104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'default',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493492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Construct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567197" cy="1022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a performance materiality or a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minimum sample size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to achieve these objectives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binomial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, Poisson,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or an integer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826368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Calculate the minimum sample size</a:t>
            </a: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564925" cy="613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’s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items (rows)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92121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562653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data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values.audit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from a sample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x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performs statistical evaluation on the misstatement in the population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evaluation.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that specifies the prior distribution.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490839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misstatement in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population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as returned by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ea typeface="Source Sans Pro"/>
                <a:cs typeface="Courier New" panose="02070309020205020404" pitchFamily="49" charset="0"/>
                <a:sym typeface="Source Sans Pro"/>
              </a:rPr>
              <a:t>evaluation()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automatically generates a report containing the statistical results and their interpretation.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4175823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statistical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503567" y="3945369"/>
            <a:ext cx="3143104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b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503567" y="5787867"/>
            <a:ext cx="3143104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503567" y="7415590"/>
            <a:ext cx="3143103" cy="1033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0.95,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x = 0,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n = 93,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76888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13440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587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34</cp:revision>
  <dcterms:modified xsi:type="dcterms:W3CDTF">2021-09-16T14:24:05Z</dcterms:modified>
</cp:coreProperties>
</file>