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07" y="-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98190025-2A7C-4D67-890F-BF5F2D889559}"/>
    <pc:docChg chg="modSld">
      <pc:chgData name="Derks, Koen" userId="42903d96-be75-4cec-9136-f3710e86cd30" providerId="ADAL" clId="{98190025-2A7C-4D67-890F-BF5F2D889559}" dt="2021-08-07T09:00:01.276" v="3" actId="20577"/>
      <pc:docMkLst>
        <pc:docMk/>
      </pc:docMkLst>
      <pc:sldChg chg="modSp mod">
        <pc:chgData name="Derks, Koen" userId="42903d96-be75-4cec-9136-f3710e86cd30" providerId="ADAL" clId="{98190025-2A7C-4D67-890F-BF5F2D889559}" dt="2021-08-07T09:00:01.276" v="3" actId="20577"/>
        <pc:sldMkLst>
          <pc:docMk/>
          <pc:sldMk cId="0" sldId="257"/>
        </pc:sldMkLst>
        <pc:spChg chg="mod">
          <ac:chgData name="Derks, Koen" userId="42903d96-be75-4cec-9136-f3710e86cd30" providerId="ADAL" clId="{98190025-2A7C-4D67-890F-BF5F2D889559}" dt="2021-08-07T09:00:01.276" v="3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  <pc:docChgLst>
    <pc:chgData name="Derks, Koen" userId="42903d96-be75-4cec-9136-f3710e86cd30" providerId="ADAL" clId="{31252840-B54D-42F9-AADB-EFDB9C1D7E85}"/>
    <pc:docChg chg="undo custSel modSld">
      <pc:chgData name="Derks, Koen" userId="42903d96-be75-4cec-9136-f3710e86cd30" providerId="ADAL" clId="{31252840-B54D-42F9-AADB-EFDB9C1D7E85}" dt="2021-04-23T11:20:34.634" v="91" actId="20577"/>
      <pc:docMkLst>
        <pc:docMk/>
      </pc:docMkLst>
      <pc:sldChg chg="modSp mod">
        <pc:chgData name="Derks, Koen" userId="42903d96-be75-4cec-9136-f3710e86cd30" providerId="ADAL" clId="{31252840-B54D-42F9-AADB-EFDB9C1D7E85}" dt="2021-04-23T11:20:34.634" v="91" actId="20577"/>
        <pc:sldMkLst>
          <pc:docMk/>
          <pc:sldMk cId="0" sldId="257"/>
        </pc:sldMkLst>
        <pc:spChg chg="mod">
          <ac:chgData name="Derks, Koen" userId="42903d96-be75-4cec-9136-f3710e86cd30" providerId="ADAL" clId="{31252840-B54D-42F9-AADB-EFDB9C1D7E85}" dt="2021-04-02T11:24:14.486" v="20"/>
          <ac:spMkLst>
            <pc:docMk/>
            <pc:sldMk cId="0" sldId="257"/>
            <ac:spMk id="52" creationId="{DD98DBD8-D3CF-4958-A26E-11C31BD0A8BF}"/>
          </ac:spMkLst>
        </pc:spChg>
        <pc:spChg chg="mod">
          <ac:chgData name="Derks, Koen" userId="42903d96-be75-4cec-9136-f3710e86cd30" providerId="ADAL" clId="{31252840-B54D-42F9-AADB-EFDB9C1D7E85}" dt="2021-04-02T11:24:24.133" v="28"/>
          <ac:spMkLst>
            <pc:docMk/>
            <pc:sldMk cId="0" sldId="257"/>
            <ac:spMk id="55" creationId="{11DB5590-7A5D-4881-9776-04A572D92153}"/>
          </ac:spMkLst>
        </pc:spChg>
        <pc:spChg chg="mod">
          <ac:chgData name="Derks, Koen" userId="42903d96-be75-4cec-9136-f3710e86cd30" providerId="ADAL" clId="{31252840-B54D-42F9-AADB-EFDB9C1D7E85}" dt="2021-04-02T11:25:08.035" v="71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Derks, Koen" userId="42903d96-be75-4cec-9136-f3710e86cd30" providerId="ADAL" clId="{31252840-B54D-42F9-AADB-EFDB9C1D7E85}" dt="2021-04-02T11:25:10.388" v="76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31252840-B54D-42F9-AADB-EFDB9C1D7E85}" dt="2021-04-02T11:24:35.485" v="4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31252840-B54D-42F9-AADB-EFDB9C1D7E85}" dt="2021-04-02T11:24:42.172" v="48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31252840-B54D-42F9-AADB-EFDB9C1D7E85}" dt="2021-04-02T11:24:52.651" v="60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31252840-B54D-42F9-AADB-EFDB9C1D7E85}" dt="2021-04-02T11:25:31.317" v="80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31252840-B54D-42F9-AADB-EFDB9C1D7E85}" dt="2021-04-23T11:20:34.634" v="91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31252840-B54D-42F9-AADB-EFDB9C1D7E85}" dt="2021-04-02T11:24:30.824" v="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Derks, Koen" userId="42903d96-be75-4cec-9136-f3710e86cd30" providerId="ADAL" clId="{E813656B-DA65-4A86-81EE-25B476EAF3E8}"/>
    <pc:docChg chg="undo custSel modSld">
      <pc:chgData name="Derks, Koen" userId="42903d96-be75-4cec-9136-f3710e86cd30" providerId="ADAL" clId="{E813656B-DA65-4A86-81EE-25B476EAF3E8}" dt="2021-06-29T10:50:04.321" v="144" actId="20577"/>
      <pc:docMkLst>
        <pc:docMk/>
      </pc:docMkLst>
      <pc:sldChg chg="modSp mod">
        <pc:chgData name="Derks, Koen" userId="42903d96-be75-4cec-9136-f3710e86cd30" providerId="ADAL" clId="{E813656B-DA65-4A86-81EE-25B476EAF3E8}" dt="2021-06-29T10:50:04.321" v="144" actId="20577"/>
        <pc:sldMkLst>
          <pc:docMk/>
          <pc:sldMk cId="0" sldId="257"/>
        </pc:sldMkLst>
        <pc:spChg chg="mod">
          <ac:chgData name="Derks, Koen" userId="42903d96-be75-4cec-9136-f3710e86cd30" providerId="ADAL" clId="{E813656B-DA65-4A86-81EE-25B476EAF3E8}" dt="2021-06-29T10:47:32.875" v="140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Derks, Koen" userId="42903d96-be75-4cec-9136-f3710e86cd30" providerId="ADAL" clId="{E813656B-DA65-4A86-81EE-25B476EAF3E8}" dt="2021-06-29T10:50:04.321" v="144" actId="20577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E813656B-DA65-4A86-81EE-25B476EAF3E8}" dt="2021-06-29T10:48:42.091" v="142" actId="1035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E813656B-DA65-4A86-81EE-25B476EAF3E8}" dt="2021-06-29T10:46:27.134" v="86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E813656B-DA65-4A86-81EE-25B476EAF3E8}" dt="2021-06-29T10:47:50.850" v="141" actId="1035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16DBF44E-6DA5-4025-8FE0-79440E68FF90}"/>
    <pc:docChg chg="undo custSel modSld">
      <pc:chgData name="Derks, Koen" userId="42903d96-be75-4cec-9136-f3710e86cd30" providerId="ADAL" clId="{16DBF44E-6DA5-4025-8FE0-79440E68FF90}" dt="2021-01-02T10:54:32.078" v="162" actId="5793"/>
      <pc:docMkLst>
        <pc:docMk/>
      </pc:docMkLst>
      <pc:sldChg chg="modSp mod">
        <pc:chgData name="Derks, Koen" userId="42903d96-be75-4cec-9136-f3710e86cd30" providerId="ADAL" clId="{16DBF44E-6DA5-4025-8FE0-79440E68FF90}" dt="2021-01-02T10:54:32.078" v="162" actId="5793"/>
        <pc:sldMkLst>
          <pc:docMk/>
          <pc:sldMk cId="0" sldId="257"/>
        </pc:sldMkLst>
        <pc:spChg chg="mod">
          <ac:chgData name="Derks, Koen" userId="42903d96-be75-4cec-9136-f3710e86cd30" providerId="ADAL" clId="{16DBF44E-6DA5-4025-8FE0-79440E68FF90}" dt="2021-01-02T10:43:37.769" v="37" actId="20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16DBF44E-6DA5-4025-8FE0-79440E68FF90}" dt="2021-01-02T10:54:20.069" v="139" actId="5793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16DBF44E-6DA5-4025-8FE0-79440E68FF90}" dt="2021-01-02T10:54:23.407" v="147" actId="5793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16DBF44E-6DA5-4025-8FE0-79440E68FF90}" dt="2021-01-02T10:54:27.035" v="154" actId="5793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16DBF44E-6DA5-4025-8FE0-79440E68FF90}" dt="2021-01-02T10:54:32.078" v="162" actId="5793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16DBF44E-6DA5-4025-8FE0-79440E68FF90}" dt="2021-01-02T10:54:16.346" v="130" actId="5793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CB4365A0-A1FB-4DEB-ADEA-703F473C097B}"/>
    <pc:docChg chg="undo custSel modSld">
      <pc:chgData name="Derks, Koen" userId="42903d96-be75-4cec-9136-f3710e86cd30" providerId="ADAL" clId="{CB4365A0-A1FB-4DEB-ADEA-703F473C097B}" dt="2021-06-02T16:31:03.713" v="294" actId="20577"/>
      <pc:docMkLst>
        <pc:docMk/>
      </pc:docMkLst>
      <pc:sldChg chg="modSp mod">
        <pc:chgData name="Derks, Koen" userId="42903d96-be75-4cec-9136-f3710e86cd30" providerId="ADAL" clId="{CB4365A0-A1FB-4DEB-ADEA-703F473C097B}" dt="2021-06-02T16:31:03.713" v="294" actId="20577"/>
        <pc:sldMkLst>
          <pc:docMk/>
          <pc:sldMk cId="0" sldId="257"/>
        </pc:sldMkLst>
        <pc:spChg chg="mod">
          <ac:chgData name="Derks, Koen" userId="42903d96-be75-4cec-9136-f3710e86cd30" providerId="ADAL" clId="{CB4365A0-A1FB-4DEB-ADEA-703F473C097B}" dt="2021-06-02T16:29:22.224" v="227" actId="6549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CB4365A0-A1FB-4DEB-ADEA-703F473C097B}" dt="2021-06-02T16:31:03.713" v="294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CB4365A0-A1FB-4DEB-ADEA-703F473C097B}" dt="2021-06-02T16:28:05.339" v="184" actId="20577"/>
          <ac:spMkLst>
            <pc:docMk/>
            <pc:sldMk cId="0" sldId="257"/>
            <ac:spMk id="140" creationId="{6BAF5637-414B-416F-8562-F22A27CA0897}"/>
          </ac:spMkLst>
        </pc:spChg>
        <pc:spChg chg="mod">
          <ac:chgData name="Derks, Koen" userId="42903d96-be75-4cec-9136-f3710e86cd30" providerId="ADAL" clId="{CB4365A0-A1FB-4DEB-ADEA-703F473C097B}" dt="2021-06-02T16:26:08.295" v="163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5:49.328" v="162" actId="1036"/>
          <ac:spMkLst>
            <pc:docMk/>
            <pc:sldMk cId="0" sldId="257"/>
            <ac:spMk id="380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7:41.880" v="172" actId="20577"/>
          <ac:spMkLst>
            <pc:docMk/>
            <pc:sldMk cId="0" sldId="257"/>
            <ac:spMk id="384" creationId="{00000000-0000-0000-0000-000000000000}"/>
          </ac:spMkLst>
        </pc:spChg>
      </pc:sldChg>
    </pc:docChg>
  </pc:docChgLst>
  <pc:docChgLst>
    <pc:chgData name="Koen Derks" userId="42903d96-be75-4cec-9136-f3710e86cd30" providerId="ADAL" clId="{31252840-B54D-42F9-AADB-EFDB9C1D7E85}"/>
    <pc:docChg chg="undo custSel modSld">
      <pc:chgData name="Koen Derks" userId="42903d96-be75-4cec-9136-f3710e86cd30" providerId="ADAL" clId="{31252840-B54D-42F9-AADB-EFDB9C1D7E85}" dt="2021-04-26T22:12:14.261" v="1330" actId="20577"/>
      <pc:docMkLst>
        <pc:docMk/>
      </pc:docMkLst>
      <pc:sldChg chg="modSp mod">
        <pc:chgData name="Koen Derks" userId="42903d96-be75-4cec-9136-f3710e86cd30" providerId="ADAL" clId="{31252840-B54D-42F9-AADB-EFDB9C1D7E85}" dt="2021-04-26T22:12:14.261" v="1330" actId="20577"/>
        <pc:sldMkLst>
          <pc:docMk/>
          <pc:sldMk cId="0" sldId="257"/>
        </pc:sldMkLst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49" creationId="{E97C5BC1-4E52-41FF-B3AB-FEC280581B6E}"/>
          </ac:spMkLst>
        </pc:spChg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52" creationId="{DD98DBD8-D3CF-4958-A26E-11C31BD0A8BF}"/>
          </ac:spMkLst>
        </pc:spChg>
        <pc:spChg chg="mod">
          <ac:chgData name="Koen Derks" userId="42903d96-be75-4cec-9136-f3710e86cd30" providerId="ADAL" clId="{31252840-B54D-42F9-AADB-EFDB9C1D7E85}" dt="2021-04-26T22:04:56.282" v="1132" actId="2057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Koen Derks" userId="42903d96-be75-4cec-9136-f3710e86cd30" providerId="ADAL" clId="{31252840-B54D-42F9-AADB-EFDB9C1D7E85}" dt="2021-04-26T22:04:50.421" v="1125" actId="20577"/>
          <ac:spMkLst>
            <pc:docMk/>
            <pc:sldMk cId="0" sldId="257"/>
            <ac:spMk id="125" creationId="{C0AF010B-EA0A-4FC0-B8B5-31E24875F737}"/>
          </ac:spMkLst>
        </pc:spChg>
        <pc:spChg chg="mod">
          <ac:chgData name="Koen Derks" userId="42903d96-be75-4cec-9136-f3710e86cd30" providerId="ADAL" clId="{31252840-B54D-42F9-AADB-EFDB9C1D7E85}" dt="2021-04-26T22:04:22.583" v="1115" actId="14100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Koen Derks" userId="42903d96-be75-4cec-9136-f3710e86cd30" providerId="ADAL" clId="{31252840-B54D-42F9-AADB-EFDB9C1D7E85}" dt="2021-04-26T22:05:51.308" v="1142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Koen Derks" userId="42903d96-be75-4cec-9136-f3710e86cd30" providerId="ADAL" clId="{31252840-B54D-42F9-AADB-EFDB9C1D7E85}" dt="2021-04-26T22:08:40.896" v="1257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Koen Derks" userId="42903d96-be75-4cec-9136-f3710e86cd30" providerId="ADAL" clId="{31252840-B54D-42F9-AADB-EFDB9C1D7E85}" dt="2021-04-26T22:09:25.947" v="1278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Koen Derks" userId="42903d96-be75-4cec-9136-f3710e86cd30" providerId="ADAL" clId="{31252840-B54D-42F9-AADB-EFDB9C1D7E85}" dt="2021-04-26T22:10:20.772" v="1326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Koen Derks" userId="42903d96-be75-4cec-9136-f3710e86cd30" providerId="ADAL" clId="{31252840-B54D-42F9-AADB-EFDB9C1D7E85}" dt="2021-04-26T22:03:57.632" v="1110" actId="1410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Koen Derks" userId="42903d96-be75-4cec-9136-f3710e86cd30" providerId="ADAL" clId="{31252840-B54D-42F9-AADB-EFDB9C1D7E85}" dt="2021-04-26T22:04:00.353" v="1111" actId="14100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Koen Derks" userId="42903d96-be75-4cec-9136-f3710e86cd30" providerId="ADAL" clId="{31252840-B54D-42F9-AADB-EFDB9C1D7E85}" dt="2021-04-26T22:12:14.261" v="1330" actId="20577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Koen Derks" userId="42903d96-be75-4cec-9136-f3710e86cd30" providerId="ADAL" clId="{31252840-B54D-42F9-AADB-EFDB9C1D7E85}" dt="2021-04-26T21:54:25.388" v="786" actId="20577"/>
          <ac:spMkLst>
            <pc:docMk/>
            <pc:sldMk cId="0" sldId="257"/>
            <ac:spMk id="323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4:18.966" v="1114" actId="14100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3:54.297" v="1109" actId="14100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47C729CF-B9DC-4253-89B2-BDEEBCDC567C}"/>
    <pc:docChg chg="modSld">
      <pc:chgData name="Derks, Koen" userId="42903d96-be75-4cec-9136-f3710e86cd30" providerId="ADAL" clId="{47C729CF-B9DC-4253-89B2-BDEEBCDC567C}" dt="2021-05-13T13:34:37.534" v="50" actId="20577"/>
      <pc:docMkLst>
        <pc:docMk/>
      </pc:docMkLst>
      <pc:sldChg chg="modSp mod">
        <pc:chgData name="Derks, Koen" userId="42903d96-be75-4cec-9136-f3710e86cd30" providerId="ADAL" clId="{47C729CF-B9DC-4253-89B2-BDEEBCDC567C}" dt="2021-05-13T13:34:37.534" v="50" actId="20577"/>
        <pc:sldMkLst>
          <pc:docMk/>
          <pc:sldMk cId="0" sldId="257"/>
        </pc:sldMkLst>
        <pc:spChg chg="mod">
          <ac:chgData name="Derks, Koen" userId="42903d96-be75-4cec-9136-f3710e86cd30" providerId="ADAL" clId="{47C729CF-B9DC-4253-89B2-BDEEBCDC567C}" dt="2021-05-13T13:26:15.533" v="46" actId="6549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47C729CF-B9DC-4253-89B2-BDEEBCDC567C}" dt="2021-05-13T13:25:58.682" v="21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47C729CF-B9DC-4253-89B2-BDEEBCDC567C}" dt="2021-05-13T13:25:21.172" v="3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47C729CF-B9DC-4253-89B2-BDEEBCDC567C}" dt="2021-05-13T13:34:37.534" v="50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dirty="0"/>
              <a:t> </a:t>
            </a:r>
            <a:r>
              <a:rPr b="1" dirty="0"/>
              <a:t>webpage </a:t>
            </a:r>
            <a:r>
              <a:rPr b="0" dirty="0"/>
              <a:t>or</a:t>
            </a:r>
            <a:r>
              <a:rPr b="1" dirty="0"/>
              <a:t> vignette</a:t>
            </a:r>
            <a:r>
              <a:rPr lang="nl-NL" b="1" dirty="0"/>
              <a:t>s</a:t>
            </a:r>
            <a:r>
              <a:rPr dirty="0"/>
              <a:t>   •  </a:t>
            </a:r>
            <a:r>
              <a:rPr lang="nl-NL" dirty="0"/>
              <a:t>P</a:t>
            </a:r>
            <a:r>
              <a:rPr dirty="0" err="1"/>
              <a:t>ackage</a:t>
            </a:r>
            <a:r>
              <a:rPr dirty="0"/>
              <a:t> version  0.</a:t>
            </a:r>
            <a:r>
              <a:rPr lang="nl-NL" dirty="0"/>
              <a:t>6</a:t>
            </a:r>
            <a:r>
              <a:rPr dirty="0"/>
              <a:t>.</a:t>
            </a:r>
            <a:r>
              <a:rPr lang="nl-NL" dirty="0"/>
              <a:t>0</a:t>
            </a:r>
            <a:r>
              <a:rPr dirty="0"/>
              <a:t> •  Updated: 20</a:t>
            </a:r>
            <a:r>
              <a:rPr lang="nl-NL" dirty="0"/>
              <a:t>21</a:t>
            </a:r>
            <a:r>
              <a:rPr dirty="0"/>
              <a:t>-</a:t>
            </a:r>
            <a:r>
              <a:rPr lang="nl-NL" dirty="0"/>
              <a:t>09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616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audit samples.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allow</a:t>
            </a:r>
            <a:r>
              <a:rPr lang="nl-NL" dirty="0">
                <a:latin typeface="+mn-lt"/>
              </a:rPr>
              <a:t> users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easily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apply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or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probability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theory</a:t>
            </a:r>
            <a:r>
              <a:rPr lang="nl-NL" dirty="0">
                <a:latin typeface="+mn-lt"/>
              </a:rPr>
              <a:t> in </a:t>
            </a:r>
            <a:r>
              <a:rPr lang="nl-NL" dirty="0" err="1">
                <a:latin typeface="+mn-lt"/>
              </a:rPr>
              <a:t>the</a:t>
            </a:r>
            <a:r>
              <a:rPr lang="nl-NL" dirty="0">
                <a:latin typeface="+mn-lt"/>
              </a:rPr>
              <a:t> standard  audit sampling workflow.</a:t>
            </a: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186698"/>
            <a:ext cx="5613573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the misstatement in the population based on audit evidence specified via the 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argument. The prior distribution can be used as input for the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 in other functions to perform Bayesian inference.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503567" y="2273148"/>
            <a:ext cx="3143104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'none',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610302"/>
            <a:ext cx="5493492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Construct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1" y="176731"/>
            <a:ext cx="1561260" cy="1805794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190334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20089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20089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3875064"/>
            <a:ext cx="5567197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a performance materiality or a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minimum sample size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to achieve these objectives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binomial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, Poisson, or hypergeometric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or an integer specifying the expected errors in the sample.</a:t>
            </a:r>
            <a:endParaRPr dirty="0">
              <a:latin typeface="+mn-lt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280844"/>
            <a:ext cx="3826368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Calculate the minimum sample size</a:t>
            </a: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573889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057645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057645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5731817"/>
            <a:ext cx="5564925" cy="61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’s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items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5137597"/>
            <a:ext cx="492121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items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5430642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666964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666964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7343814"/>
            <a:ext cx="5562653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data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values.audit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from 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x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performs statistical evaluation on the misstatement in the population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evaluation.</a:t>
            </a:r>
            <a:endParaRPr lang="en-US" dirty="0">
              <a:latin typeface="+mn-lt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that specifies the prior distribution.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6749594"/>
            <a:ext cx="490839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misstatement in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7042639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87020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87020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2B32D8F-8679-461C-AB88-ED31B7806035}"/>
              </a:ext>
            </a:extLst>
          </p:cNvPr>
          <p:cNvSpPr txBox="1"/>
          <p:nvPr/>
        </p:nvSpPr>
        <p:spPr>
          <a:xfrm>
            <a:off x="4805268" y="9376204"/>
            <a:ext cx="548416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an object of class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jfaEvaluation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as returned by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evaluation()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automatically generates a report containing the statistical results and their interpretation.</a:t>
            </a:r>
            <a:endParaRPr dirty="0">
              <a:latin typeface="+mn-lt"/>
            </a:endParaRPr>
          </a:p>
        </p:txBody>
      </p:sp>
      <p:sp>
        <p:nvSpPr>
          <p:cNvPr id="140" name="Layout Suggestions">
            <a:extLst>
              <a:ext uri="{FF2B5EF4-FFF2-40B4-BE49-F238E27FC236}">
                <a16:creationId xmlns:a16="http://schemas.microsoft.com/office/drawing/2014/main" id="{6BAF5637-414B-416F-8562-F22A27CA0897}"/>
              </a:ext>
            </a:extLst>
          </p:cNvPr>
          <p:cNvSpPr txBox="1"/>
          <p:nvPr/>
        </p:nvSpPr>
        <p:spPr>
          <a:xfrm>
            <a:off x="4800276" y="8781984"/>
            <a:ext cx="4175823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report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statistical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1" name="SUBTITLE">
            <a:extLst>
              <a:ext uri="{FF2B5EF4-FFF2-40B4-BE49-F238E27FC236}">
                <a16:creationId xmlns:a16="http://schemas.microsoft.com/office/drawing/2014/main" id="{C6AAD9D5-B0E8-44D0-931B-ACB015F0D23B}"/>
              </a:ext>
            </a:extLst>
          </p:cNvPr>
          <p:cNvSpPr txBox="1"/>
          <p:nvPr/>
        </p:nvSpPr>
        <p:spPr>
          <a:xfrm>
            <a:off x="4823527" y="9075029"/>
            <a:ext cx="123431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::report()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503567" y="3945369"/>
            <a:ext cx="3143104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b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503567" y="5787867"/>
            <a:ext cx="3143104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units = 'items',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'interval', ...) </a:t>
            </a: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503567" y="7415590"/>
            <a:ext cx="3143103" cy="1033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x = 0,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n = 93,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ggplot(mpg, aes(hwy, cty)) +…">
            <a:extLst>
              <a:ext uri="{FF2B5EF4-FFF2-40B4-BE49-F238E27FC236}">
                <a16:creationId xmlns:a16="http://schemas.microsoft.com/office/drawing/2014/main" id="{7FDCB908-2F7E-48F5-81CD-C9EF3585FD33}"/>
              </a:ext>
            </a:extLst>
          </p:cNvPr>
          <p:cNvSpPr txBox="1"/>
          <p:nvPr/>
        </p:nvSpPr>
        <p:spPr>
          <a:xfrm>
            <a:off x="10409753" y="9422768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report(object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file = 'report.html',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3638229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5465155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7103227"/>
            <a:ext cx="1225918" cy="95178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0905B44-6799-4078-BE7D-7E3472CDD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899" t="-1" b="21466"/>
          <a:stretch/>
        </p:blipFill>
        <p:spPr>
          <a:xfrm>
            <a:off x="3476669" y="8817333"/>
            <a:ext cx="1249936" cy="9693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2977485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4802272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6482690"/>
            <a:ext cx="405386" cy="473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936CAF7-412E-4DDC-9FDF-82ABB8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19812" y="8319516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183520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76888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13440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workflow.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584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34</cp:revision>
  <dcterms:modified xsi:type="dcterms:W3CDTF">2021-09-03T11:53:46Z</dcterms:modified>
</cp:coreProperties>
</file>