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8T11:38:05.739" v="101"/>
      <pc:docMkLst>
        <pc:docMk/>
      </pc:docMkLst>
      <pc:sldChg chg="modSp mod">
        <pc:chgData name="Derks, Koen" userId="42903d96-be75-4cec-9136-f3710e86cd30" providerId="ADAL" clId="{B2C99C48-803B-45C3-BEC8-064BF2898A74}" dt="2021-09-18T11:38:05.739" v="101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7T16:30:22.742" v="47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8T11:38:05.739" v="101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226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(rows)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'items',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4846"/>
            <a:ext cx="3143103" cy="1187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592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34</cp:revision>
  <dcterms:modified xsi:type="dcterms:W3CDTF">2021-09-18T11:38:11Z</dcterms:modified>
</cp:coreProperties>
</file>