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F0A-68D9-D841-AB3F-8297128D2B50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6097-F267-854A-9443-BBCF7CD5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F0A-68D9-D841-AB3F-8297128D2B50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6097-F267-854A-9443-BBCF7CD5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F0A-68D9-D841-AB3F-8297128D2B50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6097-F267-854A-9443-BBCF7CD5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F0A-68D9-D841-AB3F-8297128D2B50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6097-F267-854A-9443-BBCF7CD5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F0A-68D9-D841-AB3F-8297128D2B50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6097-F267-854A-9443-BBCF7CD5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F0A-68D9-D841-AB3F-8297128D2B50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6097-F267-854A-9443-BBCF7CD5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F0A-68D9-D841-AB3F-8297128D2B50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6097-F267-854A-9443-BBCF7CD5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F0A-68D9-D841-AB3F-8297128D2B50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6097-F267-854A-9443-BBCF7CD5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F0A-68D9-D841-AB3F-8297128D2B50}" type="datetimeFigureOut">
              <a:rPr lang="en-US" smtClean="0"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6097-F267-854A-9443-BBCF7CD5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F0A-68D9-D841-AB3F-8297128D2B50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6097-F267-854A-9443-BBCF7CD5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F0A-68D9-D841-AB3F-8297128D2B50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6097-F267-854A-9443-BBCF7CD5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FBF0A-68D9-D841-AB3F-8297128D2B50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6097-F267-854A-9443-BBCF7CD5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927100"/>
            <a:ext cx="7696200" cy="5003800"/>
          </a:xfrm>
          <a:prstGeom prst="rect">
            <a:avLst/>
          </a:prstGeom>
        </p:spPr>
      </p:pic>
      <p:sp>
        <p:nvSpPr>
          <p:cNvPr id="12" name="Arc 11"/>
          <p:cNvSpPr/>
          <p:nvPr/>
        </p:nvSpPr>
        <p:spPr>
          <a:xfrm flipV="1">
            <a:off x="3643532" y="3995223"/>
            <a:ext cx="1491176" cy="1308295"/>
          </a:xfrm>
          <a:prstGeom prst="arc">
            <a:avLst>
              <a:gd name="adj1" fmla="val 16200000"/>
              <a:gd name="adj2" fmla="val 5126554"/>
            </a:avLst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V="1">
            <a:off x="3108960" y="1828799"/>
            <a:ext cx="2588455" cy="2166423"/>
          </a:xfrm>
          <a:prstGeom prst="arc">
            <a:avLst>
              <a:gd name="adj1" fmla="val 16234382"/>
              <a:gd name="adj2" fmla="val 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3278294" y="2646972"/>
            <a:ext cx="1645920" cy="1535562"/>
          </a:xfrm>
          <a:prstGeom prst="arc">
            <a:avLst>
              <a:gd name="adj1" fmla="val 17377413"/>
              <a:gd name="adj2" fmla="val 2721326"/>
            </a:avLst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4403187" y="1066800"/>
            <a:ext cx="2573346" cy="2183991"/>
          </a:xfrm>
          <a:prstGeom prst="arc">
            <a:avLst>
              <a:gd name="adj1" fmla="val 8540926"/>
              <a:gd name="adj2" fmla="val 19046821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2743200" y="1422400"/>
            <a:ext cx="1659987" cy="1224572"/>
          </a:xfrm>
          <a:prstGeom prst="arc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Koenraad De Witte</dc:creator>
  <cp:lastModifiedBy>Koenraad De Witte</cp:lastModifiedBy>
  <cp:revision>3</cp:revision>
  <dcterms:created xsi:type="dcterms:W3CDTF">2017-04-27T18:11:04Z</dcterms:created>
  <dcterms:modified xsi:type="dcterms:W3CDTF">2017-04-27T21:30:24Z</dcterms:modified>
</cp:coreProperties>
</file>