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12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1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1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0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7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3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34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05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3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30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72E4-3CF2-45BD-AE7E-1CC78E5A5B76}" type="datetimeFigureOut">
              <a:rPr lang="nl-NL" smtClean="0"/>
              <a:t>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EC45-5458-4DA0-88C5-06EAE3204F5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296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enhamstra/first-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documents/view/87e40f53-0c2a-4307-a009-8b000bbcd0a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-1" b="159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28F151-2E7F-4772-B525-00C2CBF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58" y="1245092"/>
            <a:ext cx="2247464" cy="897497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/>
              <a:t>Sprint 2 </a:t>
            </a:r>
          </a:p>
        </p:txBody>
      </p:sp>
    </p:spTree>
    <p:extLst>
      <p:ext uri="{BB962C8B-B14F-4D97-AF65-F5344CB8AC3E}">
        <p14:creationId xmlns:p14="http://schemas.microsoft.com/office/powerpoint/2010/main" val="379906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F151-2E7F-4772-B525-00C2CBFE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95" y="1345758"/>
            <a:ext cx="5621805" cy="767127"/>
          </a:xfrm>
        </p:spPr>
        <p:txBody>
          <a:bodyPr anchor="t">
            <a:normAutofit fontScale="90000"/>
          </a:bodyPr>
          <a:lstStyle/>
          <a:p>
            <a:pPr algn="l"/>
            <a:r>
              <a:rPr lang="nl-NL" sz="4800" dirty="0"/>
              <a:t>Goals for this sprint:</a:t>
            </a:r>
            <a:br>
              <a:rPr lang="nl-NL" sz="4800" dirty="0"/>
            </a:br>
            <a:r>
              <a:rPr lang="nl-NL" sz="2600" dirty="0"/>
              <a:t> </a:t>
            </a:r>
            <a:br>
              <a:rPr lang="nl-NL" sz="4800" dirty="0"/>
            </a:br>
            <a:br>
              <a:rPr lang="nl-NL" sz="2600" dirty="0"/>
            </a:br>
            <a:endParaRPr lang="nl-NL" sz="26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r="956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762FF1-F5B4-4EAA-B58D-43CCA1FC3EE2}"/>
              </a:ext>
            </a:extLst>
          </p:cNvPr>
          <p:cNvSpPr txBox="1"/>
          <p:nvPr/>
        </p:nvSpPr>
        <p:spPr>
          <a:xfrm>
            <a:off x="111218" y="2574524"/>
            <a:ext cx="507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https://github.com/koenhamstra/first-project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7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7691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18C7-B5C9-4895-8860-B302AF4A6A19}"/>
              </a:ext>
            </a:extLst>
          </p:cNvPr>
          <p:cNvSpPr txBox="1"/>
          <p:nvPr/>
        </p:nvSpPr>
        <p:spPr>
          <a:xfrm>
            <a:off x="7118858" y="443896"/>
            <a:ext cx="3428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Sprint 2 Plan </a:t>
            </a:r>
          </a:p>
          <a:p>
            <a:endParaRPr lang="nl-N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25034-25AA-4914-82E3-6702054136EC}"/>
              </a:ext>
            </a:extLst>
          </p:cNvPr>
          <p:cNvSpPr txBox="1"/>
          <p:nvPr/>
        </p:nvSpPr>
        <p:spPr>
          <a:xfrm>
            <a:off x="6596667" y="1582669"/>
            <a:ext cx="395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Feedback (background and the criteria)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37589-A0AC-4757-AF61-F72840E4952A}"/>
              </a:ext>
            </a:extLst>
          </p:cNvPr>
          <p:cNvSpPr txBox="1"/>
          <p:nvPr/>
        </p:nvSpPr>
        <p:spPr>
          <a:xfrm>
            <a:off x="5426883" y="4016612"/>
            <a:ext cx="62904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Diagram</a:t>
            </a:r>
          </a:p>
          <a:p>
            <a:pPr algn="ctr"/>
            <a:r>
              <a:rPr lang="nl-NL" sz="1500" dirty="0">
                <a:hlinkClick r:id="rId3"/>
              </a:rPr>
              <a:t>https://lucid.app/documents/view/87e40f53-0c2a-4307-a009-8b000bbcd0a6</a:t>
            </a:r>
            <a:r>
              <a:rPr lang="nl-NL" sz="15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4A096-6E1F-4CB1-B4BB-D4E9AF34147B}"/>
              </a:ext>
            </a:extLst>
          </p:cNvPr>
          <p:cNvSpPr txBox="1"/>
          <p:nvPr/>
        </p:nvSpPr>
        <p:spPr>
          <a:xfrm>
            <a:off x="7721822" y="2105131"/>
            <a:ext cx="170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Daily stand up.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85E4-5A4E-4A29-94A3-9B942CA534EF}"/>
              </a:ext>
            </a:extLst>
          </p:cNvPr>
          <p:cNvSpPr txBox="1"/>
          <p:nvPr/>
        </p:nvSpPr>
        <p:spPr>
          <a:xfrm>
            <a:off x="8074003" y="2774123"/>
            <a:ext cx="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Git hub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D3EA9-E0BF-4E29-B483-01D5CC3C0708}"/>
              </a:ext>
            </a:extLst>
          </p:cNvPr>
          <p:cNvSpPr txBox="1"/>
          <p:nvPr/>
        </p:nvSpPr>
        <p:spPr>
          <a:xfrm>
            <a:off x="7735874" y="3398132"/>
            <a:ext cx="19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Pair programming </a:t>
            </a:r>
          </a:p>
        </p:txBody>
      </p:sp>
    </p:spTree>
    <p:extLst>
      <p:ext uri="{BB962C8B-B14F-4D97-AF65-F5344CB8AC3E}">
        <p14:creationId xmlns:p14="http://schemas.microsoft.com/office/powerpoint/2010/main" val="1748077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-1" b="1593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18C7-B5C9-4895-8860-B302AF4A6A19}"/>
              </a:ext>
            </a:extLst>
          </p:cNvPr>
          <p:cNvSpPr txBox="1"/>
          <p:nvPr/>
        </p:nvSpPr>
        <p:spPr>
          <a:xfrm>
            <a:off x="8576388" y="769775"/>
            <a:ext cx="3450771" cy="89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CC18A-8C2F-4578-9C25-29DC67BFDFF5}"/>
              </a:ext>
            </a:extLst>
          </p:cNvPr>
          <p:cNvSpPr txBox="1"/>
          <p:nvPr/>
        </p:nvSpPr>
        <p:spPr>
          <a:xfrm>
            <a:off x="7072603" y="159943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Our Goals Next Sprint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17AAF-C16B-448B-B0F5-728903ACA92D}"/>
              </a:ext>
            </a:extLst>
          </p:cNvPr>
          <p:cNvSpPr txBox="1"/>
          <p:nvPr/>
        </p:nvSpPr>
        <p:spPr>
          <a:xfrm>
            <a:off x="6690048" y="2905780"/>
            <a:ext cx="533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NL" sz="2800" dirty="0"/>
              <a:t>Assemble the complete game </a:t>
            </a:r>
          </a:p>
        </p:txBody>
      </p:sp>
    </p:spTree>
    <p:extLst>
      <p:ext uri="{BB962C8B-B14F-4D97-AF65-F5344CB8AC3E}">
        <p14:creationId xmlns:p14="http://schemas.microsoft.com/office/powerpoint/2010/main" val="139423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858144-B788-42CD-B7AA-6870108F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7691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B218C7-B5C9-4895-8860-B302AF4A6A19}"/>
              </a:ext>
            </a:extLst>
          </p:cNvPr>
          <p:cNvSpPr txBox="1"/>
          <p:nvPr/>
        </p:nvSpPr>
        <p:spPr>
          <a:xfrm>
            <a:off x="6811416" y="2598003"/>
            <a:ext cx="263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85961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2 </vt:lpstr>
      <vt:lpstr>Goals for this sprint: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</dc:title>
  <dc:creator>Amjad Hwidy</dc:creator>
  <cp:lastModifiedBy>Amjad Hwidy</cp:lastModifiedBy>
  <cp:revision>9</cp:revision>
  <dcterms:created xsi:type="dcterms:W3CDTF">2020-12-17T10:26:58Z</dcterms:created>
  <dcterms:modified xsi:type="dcterms:W3CDTF">2021-01-07T10:20:35Z</dcterms:modified>
</cp:coreProperties>
</file>