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61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04AA82-ED07-4A4E-A91A-4D76CB468479}" v="26" dt="2021-01-18T10:29:17.0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jad Hwidy" userId="3331e2325c6cf8e3" providerId="LiveId" clId="{3E04AA82-ED07-4A4E-A91A-4D76CB468479}"/>
    <pc:docChg chg="undo custSel mod addSld delSld modSld sldOrd addMainMaster delMainMaster">
      <pc:chgData name="Amjad Hwidy" userId="3331e2325c6cf8e3" providerId="LiveId" clId="{3E04AA82-ED07-4A4E-A91A-4D76CB468479}" dt="2021-01-18T10:29:17.088" v="518"/>
      <pc:docMkLst>
        <pc:docMk/>
      </pc:docMkLst>
      <pc:sldChg chg="addSp delSp modSp new mod modTransition setBg modClrScheme modAnim delDesignElem chgLayout">
        <pc:chgData name="Amjad Hwidy" userId="3331e2325c6cf8e3" providerId="LiveId" clId="{3E04AA82-ED07-4A4E-A91A-4D76CB468479}" dt="2021-01-18T10:29:17.088" v="518"/>
        <pc:sldMkLst>
          <pc:docMk/>
          <pc:sldMk cId="4029207560" sldId="256"/>
        </pc:sldMkLst>
        <pc:spChg chg="del">
          <ac:chgData name="Amjad Hwidy" userId="3331e2325c6cf8e3" providerId="LiveId" clId="{3E04AA82-ED07-4A4E-A91A-4D76CB468479}" dt="2021-01-18T09:11:44.808" v="1" actId="478"/>
          <ac:spMkLst>
            <pc:docMk/>
            <pc:sldMk cId="4029207560" sldId="256"/>
            <ac:spMk id="2" creationId="{8FFE2903-BCCA-47A2-9E03-4811489D5596}"/>
          </ac:spMkLst>
        </pc:spChg>
        <pc:spChg chg="del">
          <ac:chgData name="Amjad Hwidy" userId="3331e2325c6cf8e3" providerId="LiveId" clId="{3E04AA82-ED07-4A4E-A91A-4D76CB468479}" dt="2021-01-18T09:11:47.291" v="2" actId="478"/>
          <ac:spMkLst>
            <pc:docMk/>
            <pc:sldMk cId="4029207560" sldId="256"/>
            <ac:spMk id="3" creationId="{1FBC10AF-F32B-4CE2-B81F-182C6D84703B}"/>
          </ac:spMkLst>
        </pc:spChg>
        <pc:spChg chg="add del mod">
          <ac:chgData name="Amjad Hwidy" userId="3331e2325c6cf8e3" providerId="LiveId" clId="{3E04AA82-ED07-4A4E-A91A-4D76CB468479}" dt="2021-01-18T09:13:42.797" v="21" actId="767"/>
          <ac:spMkLst>
            <pc:docMk/>
            <pc:sldMk cId="4029207560" sldId="256"/>
            <ac:spMk id="6" creationId="{F13A2D02-F417-4368-831F-3EE0A9679BE6}"/>
          </ac:spMkLst>
        </pc:spChg>
        <pc:spChg chg="add del">
          <ac:chgData name="Amjad Hwidy" userId="3331e2325c6cf8e3" providerId="LiveId" clId="{3E04AA82-ED07-4A4E-A91A-4D76CB468479}" dt="2021-01-18T09:13:45.584" v="25" actId="26606"/>
          <ac:spMkLst>
            <pc:docMk/>
            <pc:sldMk cId="4029207560" sldId="256"/>
            <ac:spMk id="10" creationId="{57845966-6EFC-468A-9CC7-BAB4B95854E7}"/>
          </ac:spMkLst>
        </pc:spChg>
        <pc:spChg chg="add del">
          <ac:chgData name="Amjad Hwidy" userId="3331e2325c6cf8e3" providerId="LiveId" clId="{3E04AA82-ED07-4A4E-A91A-4D76CB468479}" dt="2021-01-18T09:13:45.584" v="25" actId="26606"/>
          <ac:spMkLst>
            <pc:docMk/>
            <pc:sldMk cId="4029207560" sldId="256"/>
            <ac:spMk id="14" creationId="{ADAD1991-FFD1-4E94-ABAB-7560D33008E4}"/>
          </ac:spMkLst>
        </pc:spChg>
        <pc:spChg chg="add del">
          <ac:chgData name="Amjad Hwidy" userId="3331e2325c6cf8e3" providerId="LiveId" clId="{3E04AA82-ED07-4A4E-A91A-4D76CB468479}" dt="2021-01-18T09:14:05.086" v="34" actId="26606"/>
          <ac:spMkLst>
            <pc:docMk/>
            <pc:sldMk cId="4029207560" sldId="256"/>
            <ac:spMk id="15" creationId="{E2384209-CB15-4CDF-9D31-C44FD9A3F20D}"/>
          </ac:spMkLst>
        </pc:spChg>
        <pc:spChg chg="add del">
          <ac:chgData name="Amjad Hwidy" userId="3331e2325c6cf8e3" providerId="LiveId" clId="{3E04AA82-ED07-4A4E-A91A-4D76CB468479}" dt="2021-01-18T09:14:05.086" v="34" actId="26606"/>
          <ac:spMkLst>
            <pc:docMk/>
            <pc:sldMk cId="4029207560" sldId="256"/>
            <ac:spMk id="16" creationId="{AB8C311F-7253-4AED-9701-7FC0708C41C7}"/>
          </ac:spMkLst>
        </pc:spChg>
        <pc:spChg chg="add del">
          <ac:chgData name="Amjad Hwidy" userId="3331e2325c6cf8e3" providerId="LiveId" clId="{3E04AA82-ED07-4A4E-A91A-4D76CB468479}" dt="2021-01-18T09:14:05.086" v="34" actId="26606"/>
          <ac:spMkLst>
            <pc:docMk/>
            <pc:sldMk cId="4029207560" sldId="256"/>
            <ac:spMk id="17" creationId="{2633B3B5-CC90-43F0-8714-D31D1F3F0209}"/>
          </ac:spMkLst>
        </pc:spChg>
        <pc:spChg chg="add del">
          <ac:chgData name="Amjad Hwidy" userId="3331e2325c6cf8e3" providerId="LiveId" clId="{3E04AA82-ED07-4A4E-A91A-4D76CB468479}" dt="2021-01-18T09:14:05.086" v="34" actId="26606"/>
          <ac:spMkLst>
            <pc:docMk/>
            <pc:sldMk cId="4029207560" sldId="256"/>
            <ac:spMk id="18" creationId="{A8D57A06-A426-446D-B02C-A2DC6B62E45E}"/>
          </ac:spMkLst>
        </pc:spChg>
        <pc:spChg chg="add del">
          <ac:chgData name="Amjad Hwidy" userId="3331e2325c6cf8e3" providerId="LiveId" clId="{3E04AA82-ED07-4A4E-A91A-4D76CB468479}" dt="2021-01-18T09:14:08.484" v="36" actId="26606"/>
          <ac:spMkLst>
            <pc:docMk/>
            <pc:sldMk cId="4029207560" sldId="256"/>
            <ac:spMk id="20" creationId="{A4D1609B-102A-4C77-86A2-ACB29FB96D59}"/>
          </ac:spMkLst>
        </pc:spChg>
        <pc:spChg chg="add del">
          <ac:chgData name="Amjad Hwidy" userId="3331e2325c6cf8e3" providerId="LiveId" clId="{3E04AA82-ED07-4A4E-A91A-4D76CB468479}" dt="2021-01-18T09:14:08.484" v="36" actId="26606"/>
          <ac:spMkLst>
            <pc:docMk/>
            <pc:sldMk cId="4029207560" sldId="256"/>
            <ac:spMk id="21" creationId="{38CA0C41-9332-42E9-BF4A-5DB3363BE15A}"/>
          </ac:spMkLst>
        </pc:spChg>
        <pc:spChg chg="add del">
          <ac:chgData name="Amjad Hwidy" userId="3331e2325c6cf8e3" providerId="LiveId" clId="{3E04AA82-ED07-4A4E-A91A-4D76CB468479}" dt="2021-01-18T09:16:31.354" v="53"/>
          <ac:spMkLst>
            <pc:docMk/>
            <pc:sldMk cId="4029207560" sldId="256"/>
            <ac:spMk id="23" creationId="{57845966-6EFC-468A-9CC7-BAB4B95854E7}"/>
          </ac:spMkLst>
        </pc:spChg>
        <pc:spChg chg="add del">
          <ac:chgData name="Amjad Hwidy" userId="3331e2325c6cf8e3" providerId="LiveId" clId="{3E04AA82-ED07-4A4E-A91A-4D76CB468479}" dt="2021-01-18T09:16:31.354" v="53"/>
          <ac:spMkLst>
            <pc:docMk/>
            <pc:sldMk cId="4029207560" sldId="256"/>
            <ac:spMk id="25" creationId="{ADAD1991-FFD1-4E94-ABAB-7560D33008E4}"/>
          </ac:spMkLst>
        </pc:spChg>
        <pc:spChg chg="add del">
          <ac:chgData name="Amjad Hwidy" userId="3331e2325c6cf8e3" providerId="LiveId" clId="{3E04AA82-ED07-4A4E-A91A-4D76CB468479}" dt="2021-01-18T09:15:49.810" v="50" actId="26606"/>
          <ac:spMkLst>
            <pc:docMk/>
            <pc:sldMk cId="4029207560" sldId="256"/>
            <ac:spMk id="30" creationId="{82A5F716-98EF-42EF-A471-87C6DFDCC799}"/>
          </ac:spMkLst>
        </pc:spChg>
        <pc:spChg chg="add del">
          <ac:chgData name="Amjad Hwidy" userId="3331e2325c6cf8e3" providerId="LiveId" clId="{3E04AA82-ED07-4A4E-A91A-4D76CB468479}" dt="2021-01-18T09:15:49.810" v="50" actId="26606"/>
          <ac:spMkLst>
            <pc:docMk/>
            <pc:sldMk cId="4029207560" sldId="256"/>
            <ac:spMk id="32" creationId="{B87687D8-4EF1-4EF2-BF7E-74BB4A3D1806}"/>
          </ac:spMkLst>
        </pc:spChg>
        <pc:spChg chg="add del">
          <ac:chgData name="Amjad Hwidy" userId="3331e2325c6cf8e3" providerId="LiveId" clId="{3E04AA82-ED07-4A4E-A91A-4D76CB468479}" dt="2021-01-18T09:15:00.118" v="42" actId="26606"/>
          <ac:spMkLst>
            <pc:docMk/>
            <pc:sldMk cId="4029207560" sldId="256"/>
            <ac:spMk id="37" creationId="{F027EB3A-DF05-4A1A-99F5-BE83E7654676}"/>
          </ac:spMkLst>
        </pc:spChg>
        <pc:spChg chg="add del">
          <ac:chgData name="Amjad Hwidy" userId="3331e2325c6cf8e3" providerId="LiveId" clId="{3E04AA82-ED07-4A4E-A91A-4D76CB468479}" dt="2021-01-18T09:15:00.733" v="44" actId="26606"/>
          <ac:spMkLst>
            <pc:docMk/>
            <pc:sldMk cId="4029207560" sldId="256"/>
            <ac:spMk id="39" creationId="{5E4B973A-8BBF-4048-AFEE-C6E3088C6442}"/>
          </ac:spMkLst>
        </pc:spChg>
        <pc:spChg chg="add del">
          <ac:chgData name="Amjad Hwidy" userId="3331e2325c6cf8e3" providerId="LiveId" clId="{3E04AA82-ED07-4A4E-A91A-4D76CB468479}" dt="2021-01-18T09:15:00.733" v="44" actId="26606"/>
          <ac:spMkLst>
            <pc:docMk/>
            <pc:sldMk cId="4029207560" sldId="256"/>
            <ac:spMk id="40" creationId="{76D32598-E3DA-4501-BFB4-5D4B48F3B140}"/>
          </ac:spMkLst>
        </pc:spChg>
        <pc:spChg chg="add del">
          <ac:chgData name="Amjad Hwidy" userId="3331e2325c6cf8e3" providerId="LiveId" clId="{3E04AA82-ED07-4A4E-A91A-4D76CB468479}" dt="2021-01-18T09:15:00.733" v="44" actId="26606"/>
          <ac:spMkLst>
            <pc:docMk/>
            <pc:sldMk cId="4029207560" sldId="256"/>
            <ac:spMk id="41" creationId="{F8B9E1F5-B063-4315-A954-F340478DA908}"/>
          </ac:spMkLst>
        </pc:spChg>
        <pc:spChg chg="add del">
          <ac:chgData name="Amjad Hwidy" userId="3331e2325c6cf8e3" providerId="LiveId" clId="{3E04AA82-ED07-4A4E-A91A-4D76CB468479}" dt="2021-01-18T09:15:48.610" v="48" actId="26606"/>
          <ac:spMkLst>
            <pc:docMk/>
            <pc:sldMk cId="4029207560" sldId="256"/>
            <ac:spMk id="47" creationId="{6BC377B7-18F1-42AD-A1DD-E1D6A5B27CE9}"/>
          </ac:spMkLst>
        </pc:spChg>
        <pc:spChg chg="add del">
          <ac:chgData name="Amjad Hwidy" userId="3331e2325c6cf8e3" providerId="LiveId" clId="{3E04AA82-ED07-4A4E-A91A-4D76CB468479}" dt="2021-01-18T09:15:48.610" v="48" actId="26606"/>
          <ac:spMkLst>
            <pc:docMk/>
            <pc:sldMk cId="4029207560" sldId="256"/>
            <ac:spMk id="48" creationId="{D8CD3F60-224B-4A33-8366-65BAA0E6ECD1}"/>
          </ac:spMkLst>
        </pc:spChg>
        <pc:grpChg chg="add del">
          <ac:chgData name="Amjad Hwidy" userId="3331e2325c6cf8e3" providerId="LiveId" clId="{3E04AA82-ED07-4A4E-A91A-4D76CB468479}" dt="2021-01-18T09:13:43.373" v="23" actId="26606"/>
          <ac:grpSpMkLst>
            <pc:docMk/>
            <pc:sldMk cId="4029207560" sldId="256"/>
            <ac:grpSpMk id="19" creationId="{63737881-458F-40AD-B72B-B57D267DC423}"/>
          </ac:grpSpMkLst>
        </pc:grpChg>
        <pc:picChg chg="add del mod">
          <ac:chgData name="Amjad Hwidy" userId="3331e2325c6cf8e3" providerId="LiveId" clId="{3E04AA82-ED07-4A4E-A91A-4D76CB468479}" dt="2021-01-18T09:13:45.963" v="27" actId="931"/>
          <ac:picMkLst>
            <pc:docMk/>
            <pc:sldMk cId="4029207560" sldId="256"/>
            <ac:picMk id="5" creationId="{95492A42-B0AB-427B-881A-BD3AEEF26675}"/>
          </ac:picMkLst>
        </pc:picChg>
        <pc:picChg chg="add mod">
          <ac:chgData name="Amjad Hwidy" userId="3331e2325c6cf8e3" providerId="LiveId" clId="{3E04AA82-ED07-4A4E-A91A-4D76CB468479}" dt="2021-01-18T09:15:49.810" v="50" actId="26606"/>
          <ac:picMkLst>
            <pc:docMk/>
            <pc:sldMk cId="4029207560" sldId="256"/>
            <ac:picMk id="8" creationId="{65845684-8F8C-4E43-98F9-741336613C74}"/>
          </ac:picMkLst>
        </pc:picChg>
        <pc:picChg chg="add del">
          <ac:chgData name="Amjad Hwidy" userId="3331e2325c6cf8e3" providerId="LiveId" clId="{3E04AA82-ED07-4A4E-A91A-4D76CB468479}" dt="2021-01-18T09:13:45.584" v="25" actId="26606"/>
          <ac:picMkLst>
            <pc:docMk/>
            <pc:sldMk cId="4029207560" sldId="256"/>
            <ac:picMk id="12" creationId="{75554383-98AF-4A47-BB65-705FAAA4BE6A}"/>
          </ac:picMkLst>
        </pc:picChg>
        <pc:picChg chg="add del">
          <ac:chgData name="Amjad Hwidy" userId="3331e2325c6cf8e3" providerId="LiveId" clId="{3E04AA82-ED07-4A4E-A91A-4D76CB468479}" dt="2021-01-18T09:14:03.253" v="32" actId="26606"/>
          <ac:picMkLst>
            <pc:docMk/>
            <pc:sldMk cId="4029207560" sldId="256"/>
            <ac:picMk id="13" creationId="{CB607B98-7700-4DC9-8BE8-A876255F9C52}"/>
          </ac:picMkLst>
        </pc:picChg>
        <pc:picChg chg="add del">
          <ac:chgData name="Amjad Hwidy" userId="3331e2325c6cf8e3" providerId="LiveId" clId="{3E04AA82-ED07-4A4E-A91A-4D76CB468479}" dt="2021-01-18T09:16:31.354" v="53"/>
          <ac:picMkLst>
            <pc:docMk/>
            <pc:sldMk cId="4029207560" sldId="256"/>
            <ac:picMk id="24" creationId="{75554383-98AF-4A47-BB65-705FAAA4BE6A}"/>
          </ac:picMkLst>
        </pc:picChg>
        <pc:cxnChg chg="add del">
          <ac:chgData name="Amjad Hwidy" userId="3331e2325c6cf8e3" providerId="LiveId" clId="{3E04AA82-ED07-4A4E-A91A-4D76CB468479}" dt="2021-01-18T09:15:00.733" v="44" actId="26606"/>
          <ac:cxnSpMkLst>
            <pc:docMk/>
            <pc:sldMk cId="4029207560" sldId="256"/>
            <ac:cxnSpMk id="43" creationId="{BC285879-A8BE-48EA-B72D-8D4135047E21}"/>
          </ac:cxnSpMkLst>
        </pc:cxnChg>
        <pc:cxnChg chg="add del">
          <ac:chgData name="Amjad Hwidy" userId="3331e2325c6cf8e3" providerId="LiveId" clId="{3E04AA82-ED07-4A4E-A91A-4D76CB468479}" dt="2021-01-18T09:15:00.733" v="44" actId="26606"/>
          <ac:cxnSpMkLst>
            <pc:docMk/>
            <pc:sldMk cId="4029207560" sldId="256"/>
            <ac:cxnSpMk id="45" creationId="{5D0002A5-5632-4B3D-9D26-3CDEACAF84BD}"/>
          </ac:cxnSpMkLst>
        </pc:cxnChg>
      </pc:sldChg>
      <pc:sldChg chg="addSp delSp modSp new mod modTransition setBg modAnim delDesignElem">
        <pc:chgData name="Amjad Hwidy" userId="3331e2325c6cf8e3" providerId="LiveId" clId="{3E04AA82-ED07-4A4E-A91A-4D76CB468479}" dt="2021-01-18T10:29:09.845" v="517"/>
        <pc:sldMkLst>
          <pc:docMk/>
          <pc:sldMk cId="3066720393" sldId="257"/>
        </pc:sldMkLst>
        <pc:spChg chg="mod ord">
          <ac:chgData name="Amjad Hwidy" userId="3331e2325c6cf8e3" providerId="LiveId" clId="{3E04AA82-ED07-4A4E-A91A-4D76CB468479}" dt="2021-01-18T09:18:42.462" v="85" actId="20577"/>
          <ac:spMkLst>
            <pc:docMk/>
            <pc:sldMk cId="3066720393" sldId="257"/>
            <ac:spMk id="2" creationId="{EDBCFC17-1888-4507-9F58-E311BA2EEF12}"/>
          </ac:spMkLst>
        </pc:spChg>
        <pc:spChg chg="del mod">
          <ac:chgData name="Amjad Hwidy" userId="3331e2325c6cf8e3" providerId="LiveId" clId="{3E04AA82-ED07-4A4E-A91A-4D76CB468479}" dt="2021-01-18T09:16:42.186" v="54" actId="931"/>
          <ac:spMkLst>
            <pc:docMk/>
            <pc:sldMk cId="3066720393" sldId="257"/>
            <ac:spMk id="3" creationId="{251E9DF0-977A-4811-9191-599F7C86D528}"/>
          </ac:spMkLst>
        </pc:spChg>
        <pc:spChg chg="add mod">
          <ac:chgData name="Amjad Hwidy" userId="3331e2325c6cf8e3" providerId="LiveId" clId="{3E04AA82-ED07-4A4E-A91A-4D76CB468479}" dt="2021-01-18T10:09:50.736" v="94" actId="1076"/>
          <ac:spMkLst>
            <pc:docMk/>
            <pc:sldMk cId="3066720393" sldId="257"/>
            <ac:spMk id="9" creationId="{AED22900-D44B-4F75-920B-65A3834954A3}"/>
          </ac:spMkLst>
        </pc:spChg>
        <pc:spChg chg="add">
          <ac:chgData name="Amjad Hwidy" userId="3331e2325c6cf8e3" providerId="LiveId" clId="{3E04AA82-ED07-4A4E-A91A-4D76CB468479}" dt="2021-01-18T09:17:49.585" v="68" actId="26606"/>
          <ac:spMkLst>
            <pc:docMk/>
            <pc:sldMk cId="3066720393" sldId="257"/>
            <ac:spMk id="11" creationId="{6AD30037-67ED-4367-9BE0-45787510BF13}"/>
          </ac:spMkLst>
        </pc:spChg>
        <pc:spChg chg="add del">
          <ac:chgData name="Amjad Hwidy" userId="3331e2325c6cf8e3" providerId="LiveId" clId="{3E04AA82-ED07-4A4E-A91A-4D76CB468479}" dt="2021-01-18T09:17:29.978" v="67"/>
          <ac:spMkLst>
            <pc:docMk/>
            <pc:sldMk cId="3066720393" sldId="257"/>
            <ac:spMk id="12" creationId="{6AD30037-67ED-4367-9BE0-45787510BF13}"/>
          </ac:spMkLst>
        </pc:spChg>
        <pc:grpChg chg="add">
          <ac:chgData name="Amjad Hwidy" userId="3331e2325c6cf8e3" providerId="LiveId" clId="{3E04AA82-ED07-4A4E-A91A-4D76CB468479}" dt="2021-01-18T09:17:49.585" v="68" actId="26606"/>
          <ac:grpSpMkLst>
            <pc:docMk/>
            <pc:sldMk cId="3066720393" sldId="257"/>
            <ac:grpSpMk id="13" creationId="{50841A4E-5BC1-44B4-83CF-D524E8AEAD64}"/>
          </ac:grpSpMkLst>
        </pc:grpChg>
        <pc:grpChg chg="add del">
          <ac:chgData name="Amjad Hwidy" userId="3331e2325c6cf8e3" providerId="LiveId" clId="{3E04AA82-ED07-4A4E-A91A-4D76CB468479}" dt="2021-01-18T09:17:29.978" v="67"/>
          <ac:grpSpMkLst>
            <pc:docMk/>
            <pc:sldMk cId="3066720393" sldId="257"/>
            <ac:grpSpMk id="14" creationId="{50841A4E-5BC1-44B4-83CF-D524E8AEAD64}"/>
          </ac:grpSpMkLst>
        </pc:grpChg>
        <pc:picChg chg="add mod">
          <ac:chgData name="Amjad Hwidy" userId="3331e2325c6cf8e3" providerId="LiveId" clId="{3E04AA82-ED07-4A4E-A91A-4D76CB468479}" dt="2021-01-18T09:16:47.682" v="57" actId="26606"/>
          <ac:picMkLst>
            <pc:docMk/>
            <pc:sldMk cId="3066720393" sldId="257"/>
            <ac:picMk id="5" creationId="{6341AEB6-6196-4D2C-B358-65C12306EAAB}"/>
          </ac:picMkLst>
        </pc:picChg>
      </pc:sldChg>
      <pc:sldChg chg="addSp delSp modSp add del mod setBg delDesignElem">
        <pc:chgData name="Amjad Hwidy" userId="3331e2325c6cf8e3" providerId="LiveId" clId="{3E04AA82-ED07-4A4E-A91A-4D76CB468479}" dt="2021-01-18T10:22:58.706" v="402" actId="47"/>
        <pc:sldMkLst>
          <pc:docMk/>
          <pc:sldMk cId="580056727" sldId="258"/>
        </pc:sldMkLst>
        <pc:spChg chg="mod">
          <ac:chgData name="Amjad Hwidy" userId="3331e2325c6cf8e3" providerId="LiveId" clId="{3E04AA82-ED07-4A4E-A91A-4D76CB468479}" dt="2021-01-18T10:12:46.235" v="205" actId="122"/>
          <ac:spMkLst>
            <pc:docMk/>
            <pc:sldMk cId="580056727" sldId="258"/>
            <ac:spMk id="2" creationId="{EDBCFC17-1888-4507-9F58-E311BA2EEF12}"/>
          </ac:spMkLst>
        </pc:spChg>
        <pc:spChg chg="mod">
          <ac:chgData name="Amjad Hwidy" userId="3331e2325c6cf8e3" providerId="LiveId" clId="{3E04AA82-ED07-4A4E-A91A-4D76CB468479}" dt="2021-01-18T10:21:59.822" v="401" actId="20577"/>
          <ac:spMkLst>
            <pc:docMk/>
            <pc:sldMk cId="580056727" sldId="258"/>
            <ac:spMk id="9" creationId="{AED22900-D44B-4F75-920B-65A3834954A3}"/>
          </ac:spMkLst>
        </pc:spChg>
        <pc:spChg chg="add">
          <ac:chgData name="Amjad Hwidy" userId="3331e2325c6cf8e3" providerId="LiveId" clId="{3E04AA82-ED07-4A4E-A91A-4D76CB468479}" dt="2021-01-18T09:17:53.366" v="69" actId="26606"/>
          <ac:spMkLst>
            <pc:docMk/>
            <pc:sldMk cId="580056727" sldId="258"/>
            <ac:spMk id="11" creationId="{6AD30037-67ED-4367-9BE0-45787510BF13}"/>
          </ac:spMkLst>
        </pc:spChg>
        <pc:spChg chg="del">
          <ac:chgData name="Amjad Hwidy" userId="3331e2325c6cf8e3" providerId="LiveId" clId="{3E04AA82-ED07-4A4E-A91A-4D76CB468479}" dt="2021-01-18T09:17:18.915" v="61"/>
          <ac:spMkLst>
            <pc:docMk/>
            <pc:sldMk cId="580056727" sldId="258"/>
            <ac:spMk id="12" creationId="{6AD30037-67ED-4367-9BE0-45787510BF13}"/>
          </ac:spMkLst>
        </pc:spChg>
        <pc:grpChg chg="del">
          <ac:chgData name="Amjad Hwidy" userId="3331e2325c6cf8e3" providerId="LiveId" clId="{3E04AA82-ED07-4A4E-A91A-4D76CB468479}" dt="2021-01-18T09:17:18.915" v="61"/>
          <ac:grpSpMkLst>
            <pc:docMk/>
            <pc:sldMk cId="580056727" sldId="258"/>
            <ac:grpSpMk id="14" creationId="{50841A4E-5BC1-44B4-83CF-D524E8AEAD64}"/>
          </ac:grpSpMkLst>
        </pc:grpChg>
        <pc:grpChg chg="add">
          <ac:chgData name="Amjad Hwidy" userId="3331e2325c6cf8e3" providerId="LiveId" clId="{3E04AA82-ED07-4A4E-A91A-4D76CB468479}" dt="2021-01-18T09:17:53.366" v="69" actId="26606"/>
          <ac:grpSpMkLst>
            <pc:docMk/>
            <pc:sldMk cId="580056727" sldId="258"/>
            <ac:grpSpMk id="16" creationId="{50841A4E-5BC1-44B4-83CF-D524E8AEAD64}"/>
          </ac:grpSpMkLst>
        </pc:grpChg>
      </pc:sldChg>
      <pc:sldChg chg="new del">
        <pc:chgData name="Amjad Hwidy" userId="3331e2325c6cf8e3" providerId="LiveId" clId="{3E04AA82-ED07-4A4E-A91A-4D76CB468479}" dt="2021-01-18T09:17:15.304" v="59" actId="680"/>
        <pc:sldMkLst>
          <pc:docMk/>
          <pc:sldMk cId="2044513567" sldId="258"/>
        </pc:sldMkLst>
      </pc:sldChg>
      <pc:sldChg chg="addSp delSp modSp add del mod setBg delDesignElem">
        <pc:chgData name="Amjad Hwidy" userId="3331e2325c6cf8e3" providerId="LiveId" clId="{3E04AA82-ED07-4A4E-A91A-4D76CB468479}" dt="2021-01-18T10:23:00.992" v="403" actId="47"/>
        <pc:sldMkLst>
          <pc:docMk/>
          <pc:sldMk cId="3929725147" sldId="259"/>
        </pc:sldMkLst>
        <pc:spChg chg="mod">
          <ac:chgData name="Amjad Hwidy" userId="3331e2325c6cf8e3" providerId="LiveId" clId="{3E04AA82-ED07-4A4E-A91A-4D76CB468479}" dt="2021-01-18T10:17:19.245" v="348" actId="122"/>
          <ac:spMkLst>
            <pc:docMk/>
            <pc:sldMk cId="3929725147" sldId="259"/>
            <ac:spMk id="2" creationId="{EDBCFC17-1888-4507-9F58-E311BA2EEF12}"/>
          </ac:spMkLst>
        </pc:spChg>
        <pc:spChg chg="mod">
          <ac:chgData name="Amjad Hwidy" userId="3331e2325c6cf8e3" providerId="LiveId" clId="{3E04AA82-ED07-4A4E-A91A-4D76CB468479}" dt="2021-01-18T10:18:53.714" v="398" actId="20577"/>
          <ac:spMkLst>
            <pc:docMk/>
            <pc:sldMk cId="3929725147" sldId="259"/>
            <ac:spMk id="9" creationId="{AED22900-D44B-4F75-920B-65A3834954A3}"/>
          </ac:spMkLst>
        </pc:spChg>
        <pc:spChg chg="add">
          <ac:chgData name="Amjad Hwidy" userId="3331e2325c6cf8e3" providerId="LiveId" clId="{3E04AA82-ED07-4A4E-A91A-4D76CB468479}" dt="2021-01-18T09:17:55.873" v="70" actId="26606"/>
          <ac:spMkLst>
            <pc:docMk/>
            <pc:sldMk cId="3929725147" sldId="259"/>
            <ac:spMk id="11" creationId="{6AD30037-67ED-4367-9BE0-45787510BF13}"/>
          </ac:spMkLst>
        </pc:spChg>
        <pc:spChg chg="del">
          <ac:chgData name="Amjad Hwidy" userId="3331e2325c6cf8e3" providerId="LiveId" clId="{3E04AA82-ED07-4A4E-A91A-4D76CB468479}" dt="2021-01-18T09:17:19.790" v="63"/>
          <ac:spMkLst>
            <pc:docMk/>
            <pc:sldMk cId="3929725147" sldId="259"/>
            <ac:spMk id="12" creationId="{6AD30037-67ED-4367-9BE0-45787510BF13}"/>
          </ac:spMkLst>
        </pc:spChg>
        <pc:grpChg chg="del">
          <ac:chgData name="Amjad Hwidy" userId="3331e2325c6cf8e3" providerId="LiveId" clId="{3E04AA82-ED07-4A4E-A91A-4D76CB468479}" dt="2021-01-18T09:17:19.790" v="63"/>
          <ac:grpSpMkLst>
            <pc:docMk/>
            <pc:sldMk cId="3929725147" sldId="259"/>
            <ac:grpSpMk id="14" creationId="{50841A4E-5BC1-44B4-83CF-D524E8AEAD64}"/>
          </ac:grpSpMkLst>
        </pc:grpChg>
        <pc:grpChg chg="add">
          <ac:chgData name="Amjad Hwidy" userId="3331e2325c6cf8e3" providerId="LiveId" clId="{3E04AA82-ED07-4A4E-A91A-4D76CB468479}" dt="2021-01-18T09:17:55.873" v="70" actId="26606"/>
          <ac:grpSpMkLst>
            <pc:docMk/>
            <pc:sldMk cId="3929725147" sldId="259"/>
            <ac:grpSpMk id="16" creationId="{50841A4E-5BC1-44B4-83CF-D524E8AEAD64}"/>
          </ac:grpSpMkLst>
        </pc:grpChg>
      </pc:sldChg>
      <pc:sldChg chg="addSp delSp modSp add mod ord modTransition setBg modAnim delDesignElem">
        <pc:chgData name="Amjad Hwidy" userId="3331e2325c6cf8e3" providerId="LiveId" clId="{3E04AA82-ED07-4A4E-A91A-4D76CB468479}" dt="2021-01-18T10:28:52.392" v="514"/>
        <pc:sldMkLst>
          <pc:docMk/>
          <pc:sldMk cId="1839766303" sldId="260"/>
        </pc:sldMkLst>
        <pc:spChg chg="mod">
          <ac:chgData name="Amjad Hwidy" userId="3331e2325c6cf8e3" providerId="LiveId" clId="{3E04AA82-ED07-4A4E-A91A-4D76CB468479}" dt="2021-01-18T10:23:25.257" v="420" actId="20577"/>
          <ac:spMkLst>
            <pc:docMk/>
            <pc:sldMk cId="1839766303" sldId="260"/>
            <ac:spMk id="2" creationId="{EDBCFC17-1888-4507-9F58-E311BA2EEF12}"/>
          </ac:spMkLst>
        </pc:spChg>
        <pc:spChg chg="mod">
          <ac:chgData name="Amjad Hwidy" userId="3331e2325c6cf8e3" providerId="LiveId" clId="{3E04AA82-ED07-4A4E-A91A-4D76CB468479}" dt="2021-01-18T10:26:56.865" v="485" actId="20577"/>
          <ac:spMkLst>
            <pc:docMk/>
            <pc:sldMk cId="1839766303" sldId="260"/>
            <ac:spMk id="9" creationId="{AED22900-D44B-4F75-920B-65A3834954A3}"/>
          </ac:spMkLst>
        </pc:spChg>
        <pc:spChg chg="add">
          <ac:chgData name="Amjad Hwidy" userId="3331e2325c6cf8e3" providerId="LiveId" clId="{3E04AA82-ED07-4A4E-A91A-4D76CB468479}" dt="2021-01-18T09:17:58.447" v="71" actId="26606"/>
          <ac:spMkLst>
            <pc:docMk/>
            <pc:sldMk cId="1839766303" sldId="260"/>
            <ac:spMk id="11" creationId="{6AD30037-67ED-4367-9BE0-45787510BF13}"/>
          </ac:spMkLst>
        </pc:spChg>
        <pc:spChg chg="del">
          <ac:chgData name="Amjad Hwidy" userId="3331e2325c6cf8e3" providerId="LiveId" clId="{3E04AA82-ED07-4A4E-A91A-4D76CB468479}" dt="2021-01-18T09:17:20.411" v="65"/>
          <ac:spMkLst>
            <pc:docMk/>
            <pc:sldMk cId="1839766303" sldId="260"/>
            <ac:spMk id="12" creationId="{6AD30037-67ED-4367-9BE0-45787510BF13}"/>
          </ac:spMkLst>
        </pc:spChg>
        <pc:grpChg chg="del">
          <ac:chgData name="Amjad Hwidy" userId="3331e2325c6cf8e3" providerId="LiveId" clId="{3E04AA82-ED07-4A4E-A91A-4D76CB468479}" dt="2021-01-18T09:17:20.411" v="65"/>
          <ac:grpSpMkLst>
            <pc:docMk/>
            <pc:sldMk cId="1839766303" sldId="260"/>
            <ac:grpSpMk id="14" creationId="{50841A4E-5BC1-44B4-83CF-D524E8AEAD64}"/>
          </ac:grpSpMkLst>
        </pc:grpChg>
        <pc:grpChg chg="add">
          <ac:chgData name="Amjad Hwidy" userId="3331e2325c6cf8e3" providerId="LiveId" clId="{3E04AA82-ED07-4A4E-A91A-4D76CB468479}" dt="2021-01-18T09:17:58.447" v="71" actId="26606"/>
          <ac:grpSpMkLst>
            <pc:docMk/>
            <pc:sldMk cId="1839766303" sldId="260"/>
            <ac:grpSpMk id="16" creationId="{50841A4E-5BC1-44B4-83CF-D524E8AEAD64}"/>
          </ac:grpSpMkLst>
        </pc:grpChg>
      </pc:sldChg>
      <pc:sldChg chg="addSp delSp modSp add mod ord modTransition setBg modAnim delDesignElem">
        <pc:chgData name="Amjad Hwidy" userId="3331e2325c6cf8e3" providerId="LiveId" clId="{3E04AA82-ED07-4A4E-A91A-4D76CB468479}" dt="2021-01-18T10:28:59.077" v="515"/>
        <pc:sldMkLst>
          <pc:docMk/>
          <pc:sldMk cId="2068425401" sldId="261"/>
        </pc:sldMkLst>
        <pc:spChg chg="mod">
          <ac:chgData name="Amjad Hwidy" userId="3331e2325c6cf8e3" providerId="LiveId" clId="{3E04AA82-ED07-4A4E-A91A-4D76CB468479}" dt="2021-01-18T10:27:35.191" v="503" actId="1076"/>
          <ac:spMkLst>
            <pc:docMk/>
            <pc:sldMk cId="2068425401" sldId="261"/>
            <ac:spMk id="2" creationId="{EDBCFC17-1888-4507-9F58-E311BA2EEF12}"/>
          </ac:spMkLst>
        </pc:spChg>
        <pc:spChg chg="del mod">
          <ac:chgData name="Amjad Hwidy" userId="3331e2325c6cf8e3" providerId="LiveId" clId="{3E04AA82-ED07-4A4E-A91A-4D76CB468479}" dt="2021-01-18T10:27:29.828" v="502" actId="478"/>
          <ac:spMkLst>
            <pc:docMk/>
            <pc:sldMk cId="2068425401" sldId="261"/>
            <ac:spMk id="9" creationId="{AED22900-D44B-4F75-920B-65A3834954A3}"/>
          </ac:spMkLst>
        </pc:spChg>
        <pc:spChg chg="del">
          <ac:chgData name="Amjad Hwidy" userId="3331e2325c6cf8e3" providerId="LiveId" clId="{3E04AA82-ED07-4A4E-A91A-4D76CB468479}" dt="2021-01-18T10:27:00.740" v="487"/>
          <ac:spMkLst>
            <pc:docMk/>
            <pc:sldMk cId="2068425401" sldId="261"/>
            <ac:spMk id="11" creationId="{6AD30037-67ED-4367-9BE0-45787510BF13}"/>
          </ac:spMkLst>
        </pc:spChg>
        <pc:spChg chg="add">
          <ac:chgData name="Amjad Hwidy" userId="3331e2325c6cf8e3" providerId="LiveId" clId="{3E04AA82-ED07-4A4E-A91A-4D76CB468479}" dt="2021-01-18T10:27:08.851" v="489" actId="26606"/>
          <ac:spMkLst>
            <pc:docMk/>
            <pc:sldMk cId="2068425401" sldId="261"/>
            <ac:spMk id="14" creationId="{6AD30037-67ED-4367-9BE0-45787510BF13}"/>
          </ac:spMkLst>
        </pc:spChg>
        <pc:grpChg chg="add">
          <ac:chgData name="Amjad Hwidy" userId="3331e2325c6cf8e3" providerId="LiveId" clId="{3E04AA82-ED07-4A4E-A91A-4D76CB468479}" dt="2021-01-18T10:27:08.851" v="489" actId="26606"/>
          <ac:grpSpMkLst>
            <pc:docMk/>
            <pc:sldMk cId="2068425401" sldId="261"/>
            <ac:grpSpMk id="12" creationId="{50841A4E-5BC1-44B4-83CF-D524E8AEAD64}"/>
          </ac:grpSpMkLst>
        </pc:grpChg>
        <pc:grpChg chg="del">
          <ac:chgData name="Amjad Hwidy" userId="3331e2325c6cf8e3" providerId="LiveId" clId="{3E04AA82-ED07-4A4E-A91A-4D76CB468479}" dt="2021-01-18T10:27:00.740" v="487"/>
          <ac:grpSpMkLst>
            <pc:docMk/>
            <pc:sldMk cId="2068425401" sldId="261"/>
            <ac:grpSpMk id="16" creationId="{50841A4E-5BC1-44B4-83CF-D524E8AEAD64}"/>
          </ac:grpSpMkLst>
        </pc:grpChg>
      </pc:sldChg>
      <pc:sldMasterChg chg="add del addSldLayout delSldLayout">
        <pc:chgData name="Amjad Hwidy" userId="3331e2325c6cf8e3" providerId="LiveId" clId="{3E04AA82-ED07-4A4E-A91A-4D76CB468479}" dt="2021-01-18T09:15:48.610" v="48" actId="26606"/>
        <pc:sldMasterMkLst>
          <pc:docMk/>
          <pc:sldMasterMk cId="4271960678" sldId="2147483648"/>
        </pc:sldMasterMkLst>
        <pc:sldLayoutChg chg="add del">
          <pc:chgData name="Amjad Hwidy" userId="3331e2325c6cf8e3" providerId="LiveId" clId="{3E04AA82-ED07-4A4E-A91A-4D76CB468479}" dt="2021-01-18T09:15:48.610" v="48" actId="26606"/>
          <pc:sldLayoutMkLst>
            <pc:docMk/>
            <pc:sldMasterMk cId="4271960678" sldId="2147483648"/>
            <pc:sldLayoutMk cId="1574913239" sldId="2147483649"/>
          </pc:sldLayoutMkLst>
        </pc:sldLayoutChg>
        <pc:sldLayoutChg chg="add del">
          <pc:chgData name="Amjad Hwidy" userId="3331e2325c6cf8e3" providerId="LiveId" clId="{3E04AA82-ED07-4A4E-A91A-4D76CB468479}" dt="2021-01-18T09:15:48.610" v="48" actId="26606"/>
          <pc:sldLayoutMkLst>
            <pc:docMk/>
            <pc:sldMasterMk cId="4271960678" sldId="2147483648"/>
            <pc:sldLayoutMk cId="689951227" sldId="2147483650"/>
          </pc:sldLayoutMkLst>
        </pc:sldLayoutChg>
        <pc:sldLayoutChg chg="add del">
          <pc:chgData name="Amjad Hwidy" userId="3331e2325c6cf8e3" providerId="LiveId" clId="{3E04AA82-ED07-4A4E-A91A-4D76CB468479}" dt="2021-01-18T09:15:48.610" v="48" actId="26606"/>
          <pc:sldLayoutMkLst>
            <pc:docMk/>
            <pc:sldMasterMk cId="4271960678" sldId="2147483648"/>
            <pc:sldLayoutMk cId="258661381" sldId="2147483651"/>
          </pc:sldLayoutMkLst>
        </pc:sldLayoutChg>
        <pc:sldLayoutChg chg="add del">
          <pc:chgData name="Amjad Hwidy" userId="3331e2325c6cf8e3" providerId="LiveId" clId="{3E04AA82-ED07-4A4E-A91A-4D76CB468479}" dt="2021-01-18T09:15:48.610" v="48" actId="26606"/>
          <pc:sldLayoutMkLst>
            <pc:docMk/>
            <pc:sldMasterMk cId="4271960678" sldId="2147483648"/>
            <pc:sldLayoutMk cId="1653942624" sldId="2147483652"/>
          </pc:sldLayoutMkLst>
        </pc:sldLayoutChg>
        <pc:sldLayoutChg chg="add del">
          <pc:chgData name="Amjad Hwidy" userId="3331e2325c6cf8e3" providerId="LiveId" clId="{3E04AA82-ED07-4A4E-A91A-4D76CB468479}" dt="2021-01-18T09:15:48.610" v="48" actId="26606"/>
          <pc:sldLayoutMkLst>
            <pc:docMk/>
            <pc:sldMasterMk cId="4271960678" sldId="2147483648"/>
            <pc:sldLayoutMk cId="2466536573" sldId="2147483653"/>
          </pc:sldLayoutMkLst>
        </pc:sldLayoutChg>
        <pc:sldLayoutChg chg="add del">
          <pc:chgData name="Amjad Hwidy" userId="3331e2325c6cf8e3" providerId="LiveId" clId="{3E04AA82-ED07-4A4E-A91A-4D76CB468479}" dt="2021-01-18T09:15:48.610" v="48" actId="26606"/>
          <pc:sldLayoutMkLst>
            <pc:docMk/>
            <pc:sldMasterMk cId="4271960678" sldId="2147483648"/>
            <pc:sldLayoutMk cId="1112562805" sldId="2147483654"/>
          </pc:sldLayoutMkLst>
        </pc:sldLayoutChg>
        <pc:sldLayoutChg chg="add del">
          <pc:chgData name="Amjad Hwidy" userId="3331e2325c6cf8e3" providerId="LiveId" clId="{3E04AA82-ED07-4A4E-A91A-4D76CB468479}" dt="2021-01-18T09:15:48.610" v="48" actId="26606"/>
          <pc:sldLayoutMkLst>
            <pc:docMk/>
            <pc:sldMasterMk cId="4271960678" sldId="2147483648"/>
            <pc:sldLayoutMk cId="544683262" sldId="2147483655"/>
          </pc:sldLayoutMkLst>
        </pc:sldLayoutChg>
        <pc:sldLayoutChg chg="add del">
          <pc:chgData name="Amjad Hwidy" userId="3331e2325c6cf8e3" providerId="LiveId" clId="{3E04AA82-ED07-4A4E-A91A-4D76CB468479}" dt="2021-01-18T09:15:48.610" v="48" actId="26606"/>
          <pc:sldLayoutMkLst>
            <pc:docMk/>
            <pc:sldMasterMk cId="4271960678" sldId="2147483648"/>
            <pc:sldLayoutMk cId="2358027979" sldId="2147483656"/>
          </pc:sldLayoutMkLst>
        </pc:sldLayoutChg>
        <pc:sldLayoutChg chg="add del">
          <pc:chgData name="Amjad Hwidy" userId="3331e2325c6cf8e3" providerId="LiveId" clId="{3E04AA82-ED07-4A4E-A91A-4D76CB468479}" dt="2021-01-18T09:15:48.610" v="48" actId="26606"/>
          <pc:sldLayoutMkLst>
            <pc:docMk/>
            <pc:sldMasterMk cId="4271960678" sldId="2147483648"/>
            <pc:sldLayoutMk cId="1121954055" sldId="2147483657"/>
          </pc:sldLayoutMkLst>
        </pc:sldLayoutChg>
        <pc:sldLayoutChg chg="add del">
          <pc:chgData name="Amjad Hwidy" userId="3331e2325c6cf8e3" providerId="LiveId" clId="{3E04AA82-ED07-4A4E-A91A-4D76CB468479}" dt="2021-01-18T09:15:48.610" v="48" actId="26606"/>
          <pc:sldLayoutMkLst>
            <pc:docMk/>
            <pc:sldMasterMk cId="4271960678" sldId="2147483648"/>
            <pc:sldLayoutMk cId="3936203612" sldId="2147483658"/>
          </pc:sldLayoutMkLst>
        </pc:sldLayoutChg>
        <pc:sldLayoutChg chg="add del">
          <pc:chgData name="Amjad Hwidy" userId="3331e2325c6cf8e3" providerId="LiveId" clId="{3E04AA82-ED07-4A4E-A91A-4D76CB468479}" dt="2021-01-18T09:15:48.610" v="48" actId="26606"/>
          <pc:sldLayoutMkLst>
            <pc:docMk/>
            <pc:sldMasterMk cId="4271960678" sldId="2147483648"/>
            <pc:sldLayoutMk cId="2433397675" sldId="2147483659"/>
          </pc:sldLayoutMkLst>
        </pc:sldLayoutChg>
      </pc:sldMasterChg>
      <pc:sldMasterChg chg="add del addSldLayout delSldLayout">
        <pc:chgData name="Amjad Hwidy" userId="3331e2325c6cf8e3" providerId="LiveId" clId="{3E04AA82-ED07-4A4E-A91A-4D76CB468479}" dt="2021-01-18T09:15:00.118" v="42" actId="26606"/>
        <pc:sldMasterMkLst>
          <pc:docMk/>
          <pc:sldMasterMk cId="2384572540" sldId="2147483686"/>
        </pc:sldMasterMkLst>
        <pc:sldLayoutChg chg="add del">
          <pc:chgData name="Amjad Hwidy" userId="3331e2325c6cf8e3" providerId="LiveId" clId="{3E04AA82-ED07-4A4E-A91A-4D76CB468479}" dt="2021-01-18T09:15:00.118" v="42" actId="26606"/>
          <pc:sldLayoutMkLst>
            <pc:docMk/>
            <pc:sldMasterMk cId="2384572540" sldId="2147483686"/>
            <pc:sldLayoutMk cId="118969996" sldId="2147483675"/>
          </pc:sldLayoutMkLst>
        </pc:sldLayoutChg>
        <pc:sldLayoutChg chg="add del">
          <pc:chgData name="Amjad Hwidy" userId="3331e2325c6cf8e3" providerId="LiveId" clId="{3E04AA82-ED07-4A4E-A91A-4D76CB468479}" dt="2021-01-18T09:15:00.118" v="42" actId="26606"/>
          <pc:sldLayoutMkLst>
            <pc:docMk/>
            <pc:sldMasterMk cId="2384572540" sldId="2147483686"/>
            <pc:sldLayoutMk cId="2647198156" sldId="2147483676"/>
          </pc:sldLayoutMkLst>
        </pc:sldLayoutChg>
        <pc:sldLayoutChg chg="add del">
          <pc:chgData name="Amjad Hwidy" userId="3331e2325c6cf8e3" providerId="LiveId" clId="{3E04AA82-ED07-4A4E-A91A-4D76CB468479}" dt="2021-01-18T09:15:00.118" v="42" actId="26606"/>
          <pc:sldLayoutMkLst>
            <pc:docMk/>
            <pc:sldMasterMk cId="2384572540" sldId="2147483686"/>
            <pc:sldLayoutMk cId="447547326" sldId="2147483677"/>
          </pc:sldLayoutMkLst>
        </pc:sldLayoutChg>
        <pc:sldLayoutChg chg="add del">
          <pc:chgData name="Amjad Hwidy" userId="3331e2325c6cf8e3" providerId="LiveId" clId="{3E04AA82-ED07-4A4E-A91A-4D76CB468479}" dt="2021-01-18T09:15:00.118" v="42" actId="26606"/>
          <pc:sldLayoutMkLst>
            <pc:docMk/>
            <pc:sldMasterMk cId="2384572540" sldId="2147483686"/>
            <pc:sldLayoutMk cId="2901668982" sldId="2147483678"/>
          </pc:sldLayoutMkLst>
        </pc:sldLayoutChg>
        <pc:sldLayoutChg chg="add del">
          <pc:chgData name="Amjad Hwidy" userId="3331e2325c6cf8e3" providerId="LiveId" clId="{3E04AA82-ED07-4A4E-A91A-4D76CB468479}" dt="2021-01-18T09:15:00.118" v="42" actId="26606"/>
          <pc:sldLayoutMkLst>
            <pc:docMk/>
            <pc:sldMasterMk cId="2384572540" sldId="2147483686"/>
            <pc:sldLayoutMk cId="964080195" sldId="2147483679"/>
          </pc:sldLayoutMkLst>
        </pc:sldLayoutChg>
        <pc:sldLayoutChg chg="add del">
          <pc:chgData name="Amjad Hwidy" userId="3331e2325c6cf8e3" providerId="LiveId" clId="{3E04AA82-ED07-4A4E-A91A-4D76CB468479}" dt="2021-01-18T09:15:00.118" v="42" actId="26606"/>
          <pc:sldLayoutMkLst>
            <pc:docMk/>
            <pc:sldMasterMk cId="2384572540" sldId="2147483686"/>
            <pc:sldLayoutMk cId="96767177" sldId="2147483680"/>
          </pc:sldLayoutMkLst>
        </pc:sldLayoutChg>
        <pc:sldLayoutChg chg="add del">
          <pc:chgData name="Amjad Hwidy" userId="3331e2325c6cf8e3" providerId="LiveId" clId="{3E04AA82-ED07-4A4E-A91A-4D76CB468479}" dt="2021-01-18T09:15:00.118" v="42" actId="26606"/>
          <pc:sldLayoutMkLst>
            <pc:docMk/>
            <pc:sldMasterMk cId="2384572540" sldId="2147483686"/>
            <pc:sldLayoutMk cId="2826649599" sldId="2147483681"/>
          </pc:sldLayoutMkLst>
        </pc:sldLayoutChg>
        <pc:sldLayoutChg chg="add del">
          <pc:chgData name="Amjad Hwidy" userId="3331e2325c6cf8e3" providerId="LiveId" clId="{3E04AA82-ED07-4A4E-A91A-4D76CB468479}" dt="2021-01-18T09:15:00.118" v="42" actId="26606"/>
          <pc:sldLayoutMkLst>
            <pc:docMk/>
            <pc:sldMasterMk cId="2384572540" sldId="2147483686"/>
            <pc:sldLayoutMk cId="2844200168" sldId="2147483682"/>
          </pc:sldLayoutMkLst>
        </pc:sldLayoutChg>
        <pc:sldLayoutChg chg="add del">
          <pc:chgData name="Amjad Hwidy" userId="3331e2325c6cf8e3" providerId="LiveId" clId="{3E04AA82-ED07-4A4E-A91A-4D76CB468479}" dt="2021-01-18T09:15:00.118" v="42" actId="26606"/>
          <pc:sldLayoutMkLst>
            <pc:docMk/>
            <pc:sldMasterMk cId="2384572540" sldId="2147483686"/>
            <pc:sldLayoutMk cId="3228258962" sldId="2147483683"/>
          </pc:sldLayoutMkLst>
        </pc:sldLayoutChg>
        <pc:sldLayoutChg chg="add del">
          <pc:chgData name="Amjad Hwidy" userId="3331e2325c6cf8e3" providerId="LiveId" clId="{3E04AA82-ED07-4A4E-A91A-4D76CB468479}" dt="2021-01-18T09:15:00.118" v="42" actId="26606"/>
          <pc:sldLayoutMkLst>
            <pc:docMk/>
            <pc:sldMasterMk cId="2384572540" sldId="2147483686"/>
            <pc:sldLayoutMk cId="2916275918" sldId="2147483684"/>
          </pc:sldLayoutMkLst>
        </pc:sldLayoutChg>
        <pc:sldLayoutChg chg="add del">
          <pc:chgData name="Amjad Hwidy" userId="3331e2325c6cf8e3" providerId="LiveId" clId="{3E04AA82-ED07-4A4E-A91A-4D76CB468479}" dt="2021-01-18T09:15:00.118" v="42" actId="26606"/>
          <pc:sldLayoutMkLst>
            <pc:docMk/>
            <pc:sldMasterMk cId="2384572540" sldId="2147483686"/>
            <pc:sldLayoutMk cId="3957344415" sldId="2147483685"/>
          </pc:sldLayoutMkLst>
        </pc:sldLayoutChg>
      </pc:sldMasterChg>
      <pc:sldMasterChg chg="add del addSldLayout delSldLayout">
        <pc:chgData name="Amjad Hwidy" userId="3331e2325c6cf8e3" providerId="LiveId" clId="{3E04AA82-ED07-4A4E-A91A-4D76CB468479}" dt="2021-01-18T09:15:00.733" v="44" actId="26606"/>
        <pc:sldMasterMkLst>
          <pc:docMk/>
          <pc:sldMasterMk cId="3133245899" sldId="2147483738"/>
        </pc:sldMasterMkLst>
        <pc:sldLayoutChg chg="add del">
          <pc:chgData name="Amjad Hwidy" userId="3331e2325c6cf8e3" providerId="LiveId" clId="{3E04AA82-ED07-4A4E-A91A-4D76CB468479}" dt="2021-01-18T09:15:00.733" v="44" actId="26606"/>
          <pc:sldLayoutMkLst>
            <pc:docMk/>
            <pc:sldMasterMk cId="3133245899" sldId="2147483738"/>
            <pc:sldLayoutMk cId="3997548923" sldId="2147483727"/>
          </pc:sldLayoutMkLst>
        </pc:sldLayoutChg>
        <pc:sldLayoutChg chg="add del">
          <pc:chgData name="Amjad Hwidy" userId="3331e2325c6cf8e3" providerId="LiveId" clId="{3E04AA82-ED07-4A4E-A91A-4D76CB468479}" dt="2021-01-18T09:15:00.733" v="44" actId="26606"/>
          <pc:sldLayoutMkLst>
            <pc:docMk/>
            <pc:sldMasterMk cId="3133245899" sldId="2147483738"/>
            <pc:sldLayoutMk cId="3446931570" sldId="2147483728"/>
          </pc:sldLayoutMkLst>
        </pc:sldLayoutChg>
        <pc:sldLayoutChg chg="add del">
          <pc:chgData name="Amjad Hwidy" userId="3331e2325c6cf8e3" providerId="LiveId" clId="{3E04AA82-ED07-4A4E-A91A-4D76CB468479}" dt="2021-01-18T09:15:00.733" v="44" actId="26606"/>
          <pc:sldLayoutMkLst>
            <pc:docMk/>
            <pc:sldMasterMk cId="3133245899" sldId="2147483738"/>
            <pc:sldLayoutMk cId="4229088837" sldId="2147483729"/>
          </pc:sldLayoutMkLst>
        </pc:sldLayoutChg>
        <pc:sldLayoutChg chg="add del">
          <pc:chgData name="Amjad Hwidy" userId="3331e2325c6cf8e3" providerId="LiveId" clId="{3E04AA82-ED07-4A4E-A91A-4D76CB468479}" dt="2021-01-18T09:15:00.733" v="44" actId="26606"/>
          <pc:sldLayoutMkLst>
            <pc:docMk/>
            <pc:sldMasterMk cId="3133245899" sldId="2147483738"/>
            <pc:sldLayoutMk cId="2126091128" sldId="2147483730"/>
          </pc:sldLayoutMkLst>
        </pc:sldLayoutChg>
        <pc:sldLayoutChg chg="add del">
          <pc:chgData name="Amjad Hwidy" userId="3331e2325c6cf8e3" providerId="LiveId" clId="{3E04AA82-ED07-4A4E-A91A-4D76CB468479}" dt="2021-01-18T09:15:00.733" v="44" actId="26606"/>
          <pc:sldLayoutMkLst>
            <pc:docMk/>
            <pc:sldMasterMk cId="3133245899" sldId="2147483738"/>
            <pc:sldLayoutMk cId="3870630081" sldId="2147483731"/>
          </pc:sldLayoutMkLst>
        </pc:sldLayoutChg>
        <pc:sldLayoutChg chg="add del">
          <pc:chgData name="Amjad Hwidy" userId="3331e2325c6cf8e3" providerId="LiveId" clId="{3E04AA82-ED07-4A4E-A91A-4D76CB468479}" dt="2021-01-18T09:15:00.733" v="44" actId="26606"/>
          <pc:sldLayoutMkLst>
            <pc:docMk/>
            <pc:sldMasterMk cId="3133245899" sldId="2147483738"/>
            <pc:sldLayoutMk cId="1511999928" sldId="2147483732"/>
          </pc:sldLayoutMkLst>
        </pc:sldLayoutChg>
        <pc:sldLayoutChg chg="add del">
          <pc:chgData name="Amjad Hwidy" userId="3331e2325c6cf8e3" providerId="LiveId" clId="{3E04AA82-ED07-4A4E-A91A-4D76CB468479}" dt="2021-01-18T09:15:00.733" v="44" actId="26606"/>
          <pc:sldLayoutMkLst>
            <pc:docMk/>
            <pc:sldMasterMk cId="3133245899" sldId="2147483738"/>
            <pc:sldLayoutMk cId="2647704322" sldId="2147483733"/>
          </pc:sldLayoutMkLst>
        </pc:sldLayoutChg>
        <pc:sldLayoutChg chg="add del">
          <pc:chgData name="Amjad Hwidy" userId="3331e2325c6cf8e3" providerId="LiveId" clId="{3E04AA82-ED07-4A4E-A91A-4D76CB468479}" dt="2021-01-18T09:15:00.733" v="44" actId="26606"/>
          <pc:sldLayoutMkLst>
            <pc:docMk/>
            <pc:sldMasterMk cId="3133245899" sldId="2147483738"/>
            <pc:sldLayoutMk cId="4022526090" sldId="2147483734"/>
          </pc:sldLayoutMkLst>
        </pc:sldLayoutChg>
        <pc:sldLayoutChg chg="add del">
          <pc:chgData name="Amjad Hwidy" userId="3331e2325c6cf8e3" providerId="LiveId" clId="{3E04AA82-ED07-4A4E-A91A-4D76CB468479}" dt="2021-01-18T09:15:00.733" v="44" actId="26606"/>
          <pc:sldLayoutMkLst>
            <pc:docMk/>
            <pc:sldMasterMk cId="3133245899" sldId="2147483738"/>
            <pc:sldLayoutMk cId="1879668280" sldId="2147483735"/>
          </pc:sldLayoutMkLst>
        </pc:sldLayoutChg>
        <pc:sldLayoutChg chg="add del">
          <pc:chgData name="Amjad Hwidy" userId="3331e2325c6cf8e3" providerId="LiveId" clId="{3E04AA82-ED07-4A4E-A91A-4D76CB468479}" dt="2021-01-18T09:15:00.733" v="44" actId="26606"/>
          <pc:sldLayoutMkLst>
            <pc:docMk/>
            <pc:sldMasterMk cId="3133245899" sldId="2147483738"/>
            <pc:sldLayoutMk cId="1568185576" sldId="2147483736"/>
          </pc:sldLayoutMkLst>
        </pc:sldLayoutChg>
        <pc:sldLayoutChg chg="add del">
          <pc:chgData name="Amjad Hwidy" userId="3331e2325c6cf8e3" providerId="LiveId" clId="{3E04AA82-ED07-4A4E-A91A-4D76CB468479}" dt="2021-01-18T09:15:00.733" v="44" actId="26606"/>
          <pc:sldLayoutMkLst>
            <pc:docMk/>
            <pc:sldMasterMk cId="3133245899" sldId="2147483738"/>
            <pc:sldLayoutMk cId="672809060" sldId="2147483737"/>
          </pc:sldLayoutMkLst>
        </pc:sldLayoutChg>
      </pc:sldMasterChg>
      <pc:sldMasterChg chg="add del addSldLayout delSldLayout">
        <pc:chgData name="Amjad Hwidy" userId="3331e2325c6cf8e3" providerId="LiveId" clId="{3E04AA82-ED07-4A4E-A91A-4D76CB468479}" dt="2021-01-18T09:15:48.610" v="48" actId="26606"/>
        <pc:sldMasterMkLst>
          <pc:docMk/>
          <pc:sldMasterMk cId="3675642944" sldId="2147483751"/>
        </pc:sldMasterMkLst>
        <pc:sldLayoutChg chg="add del">
          <pc:chgData name="Amjad Hwidy" userId="3331e2325c6cf8e3" providerId="LiveId" clId="{3E04AA82-ED07-4A4E-A91A-4D76CB468479}" dt="2021-01-18T09:15:48.610" v="48" actId="26606"/>
          <pc:sldLayoutMkLst>
            <pc:docMk/>
            <pc:sldMasterMk cId="3675642944" sldId="2147483751"/>
            <pc:sldLayoutMk cId="4006308767" sldId="2147483740"/>
          </pc:sldLayoutMkLst>
        </pc:sldLayoutChg>
        <pc:sldLayoutChg chg="add del">
          <pc:chgData name="Amjad Hwidy" userId="3331e2325c6cf8e3" providerId="LiveId" clId="{3E04AA82-ED07-4A4E-A91A-4D76CB468479}" dt="2021-01-18T09:15:48.610" v="48" actId="26606"/>
          <pc:sldLayoutMkLst>
            <pc:docMk/>
            <pc:sldMasterMk cId="3675642944" sldId="2147483751"/>
            <pc:sldLayoutMk cId="1119120288" sldId="2147483741"/>
          </pc:sldLayoutMkLst>
        </pc:sldLayoutChg>
        <pc:sldLayoutChg chg="add del">
          <pc:chgData name="Amjad Hwidy" userId="3331e2325c6cf8e3" providerId="LiveId" clId="{3E04AA82-ED07-4A4E-A91A-4D76CB468479}" dt="2021-01-18T09:15:48.610" v="48" actId="26606"/>
          <pc:sldLayoutMkLst>
            <pc:docMk/>
            <pc:sldMasterMk cId="3675642944" sldId="2147483751"/>
            <pc:sldLayoutMk cId="165049425" sldId="2147483742"/>
          </pc:sldLayoutMkLst>
        </pc:sldLayoutChg>
        <pc:sldLayoutChg chg="add del">
          <pc:chgData name="Amjad Hwidy" userId="3331e2325c6cf8e3" providerId="LiveId" clId="{3E04AA82-ED07-4A4E-A91A-4D76CB468479}" dt="2021-01-18T09:15:48.610" v="48" actId="26606"/>
          <pc:sldLayoutMkLst>
            <pc:docMk/>
            <pc:sldMasterMk cId="3675642944" sldId="2147483751"/>
            <pc:sldLayoutMk cId="1676099638" sldId="2147483743"/>
          </pc:sldLayoutMkLst>
        </pc:sldLayoutChg>
        <pc:sldLayoutChg chg="add del">
          <pc:chgData name="Amjad Hwidy" userId="3331e2325c6cf8e3" providerId="LiveId" clId="{3E04AA82-ED07-4A4E-A91A-4D76CB468479}" dt="2021-01-18T09:15:48.610" v="48" actId="26606"/>
          <pc:sldLayoutMkLst>
            <pc:docMk/>
            <pc:sldMasterMk cId="3675642944" sldId="2147483751"/>
            <pc:sldLayoutMk cId="1168189929" sldId="2147483744"/>
          </pc:sldLayoutMkLst>
        </pc:sldLayoutChg>
        <pc:sldLayoutChg chg="add del">
          <pc:chgData name="Amjad Hwidy" userId="3331e2325c6cf8e3" providerId="LiveId" clId="{3E04AA82-ED07-4A4E-A91A-4D76CB468479}" dt="2021-01-18T09:15:48.610" v="48" actId="26606"/>
          <pc:sldLayoutMkLst>
            <pc:docMk/>
            <pc:sldMasterMk cId="3675642944" sldId="2147483751"/>
            <pc:sldLayoutMk cId="452520361" sldId="2147483745"/>
          </pc:sldLayoutMkLst>
        </pc:sldLayoutChg>
        <pc:sldLayoutChg chg="add del">
          <pc:chgData name="Amjad Hwidy" userId="3331e2325c6cf8e3" providerId="LiveId" clId="{3E04AA82-ED07-4A4E-A91A-4D76CB468479}" dt="2021-01-18T09:15:48.610" v="48" actId="26606"/>
          <pc:sldLayoutMkLst>
            <pc:docMk/>
            <pc:sldMasterMk cId="3675642944" sldId="2147483751"/>
            <pc:sldLayoutMk cId="2753671557" sldId="2147483746"/>
          </pc:sldLayoutMkLst>
        </pc:sldLayoutChg>
        <pc:sldLayoutChg chg="add del">
          <pc:chgData name="Amjad Hwidy" userId="3331e2325c6cf8e3" providerId="LiveId" clId="{3E04AA82-ED07-4A4E-A91A-4D76CB468479}" dt="2021-01-18T09:15:48.610" v="48" actId="26606"/>
          <pc:sldLayoutMkLst>
            <pc:docMk/>
            <pc:sldMasterMk cId="3675642944" sldId="2147483751"/>
            <pc:sldLayoutMk cId="1044548976" sldId="2147483747"/>
          </pc:sldLayoutMkLst>
        </pc:sldLayoutChg>
        <pc:sldLayoutChg chg="add del">
          <pc:chgData name="Amjad Hwidy" userId="3331e2325c6cf8e3" providerId="LiveId" clId="{3E04AA82-ED07-4A4E-A91A-4D76CB468479}" dt="2021-01-18T09:15:48.610" v="48" actId="26606"/>
          <pc:sldLayoutMkLst>
            <pc:docMk/>
            <pc:sldMasterMk cId="3675642944" sldId="2147483751"/>
            <pc:sldLayoutMk cId="2708849682" sldId="2147483748"/>
          </pc:sldLayoutMkLst>
        </pc:sldLayoutChg>
        <pc:sldLayoutChg chg="add del">
          <pc:chgData name="Amjad Hwidy" userId="3331e2325c6cf8e3" providerId="LiveId" clId="{3E04AA82-ED07-4A4E-A91A-4D76CB468479}" dt="2021-01-18T09:15:48.610" v="48" actId="26606"/>
          <pc:sldLayoutMkLst>
            <pc:docMk/>
            <pc:sldMasterMk cId="3675642944" sldId="2147483751"/>
            <pc:sldLayoutMk cId="3293043288" sldId="2147483749"/>
          </pc:sldLayoutMkLst>
        </pc:sldLayoutChg>
        <pc:sldLayoutChg chg="add del">
          <pc:chgData name="Amjad Hwidy" userId="3331e2325c6cf8e3" providerId="LiveId" clId="{3E04AA82-ED07-4A4E-A91A-4D76CB468479}" dt="2021-01-18T09:15:48.610" v="48" actId="26606"/>
          <pc:sldLayoutMkLst>
            <pc:docMk/>
            <pc:sldMasterMk cId="3675642944" sldId="2147483751"/>
            <pc:sldLayoutMk cId="3801717255" sldId="214748375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C091-970A-41C1-85E1-72D625AAFEF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2C6D-49DE-493E-AB51-98BF8E455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6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C091-970A-41C1-85E1-72D625AAFEF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2C6D-49DE-493E-AB51-98BF8E455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09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C091-970A-41C1-85E1-72D625AAFEF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2C6D-49DE-493E-AB51-98BF8E455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2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C091-970A-41C1-85E1-72D625AAFEF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2C6D-49DE-493E-AB51-98BF8E455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20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C091-970A-41C1-85E1-72D625AAFEF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2C6D-49DE-493E-AB51-98BF8E455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0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C091-970A-41C1-85E1-72D625AAFEF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2C6D-49DE-493E-AB51-98BF8E455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29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C091-970A-41C1-85E1-72D625AAFEF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2C6D-49DE-493E-AB51-98BF8E455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85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C091-970A-41C1-85E1-72D625AAFEF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2C6D-49DE-493E-AB51-98BF8E455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69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C091-970A-41C1-85E1-72D625AAFEF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2C6D-49DE-493E-AB51-98BF8E455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43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C091-970A-41C1-85E1-72D625AAFEF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D8F2C6D-49DE-493E-AB51-98BF8E455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2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C091-970A-41C1-85E1-72D625AAFEF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2C6D-49DE-493E-AB51-98BF8E455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16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C091-970A-41C1-85E1-72D625AAFEF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2C6D-49DE-493E-AB51-98BF8E455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9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C091-970A-41C1-85E1-72D625AAFEF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2C6D-49DE-493E-AB51-98BF8E455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0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C091-970A-41C1-85E1-72D625AAFEF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2C6D-49DE-493E-AB51-98BF8E455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1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C091-970A-41C1-85E1-72D625AAFEF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2C6D-49DE-493E-AB51-98BF8E455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0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C091-970A-41C1-85E1-72D625AAFEF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2C6D-49DE-493E-AB51-98BF8E455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22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C091-970A-41C1-85E1-72D625AAFEF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2C6D-49DE-493E-AB51-98BF8E455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39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858C091-970A-41C1-85E1-72D625AAFEF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F2C6D-49DE-493E-AB51-98BF8E455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oenhamstra.github.io/first-projec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65845684-8F8C-4E43-98F9-741336613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381" y="1176793"/>
            <a:ext cx="4548146" cy="45481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292075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6341AEB6-6196-4D2C-B358-65C12306EA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6" r="11166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DBCFC17-1888-4507-9F58-E311BA2EE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59167"/>
            <a:ext cx="5260680" cy="1752599"/>
          </a:xfrm>
        </p:spPr>
        <p:txBody>
          <a:bodyPr>
            <a:normAutofit/>
          </a:bodyPr>
          <a:lstStyle/>
          <a:p>
            <a:pPr algn="l"/>
            <a:r>
              <a:rPr lang="nl-NL" dirty="0">
                <a:latin typeface="Algerian" panose="04020705040A02060702" pitchFamily="82" charset="0"/>
              </a:rPr>
              <a:t>Media Literacy 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D22900-D44B-4F75-920B-65A383495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67000"/>
            <a:ext cx="3600058" cy="2091432"/>
          </a:xfrm>
        </p:spPr>
        <p:txBody>
          <a:bodyPr>
            <a:normAutofit/>
          </a:bodyPr>
          <a:lstStyle/>
          <a:p>
            <a:r>
              <a:rPr lang="nl-NL" sz="2000" dirty="0"/>
              <a:t>Cybersecurity.</a:t>
            </a:r>
          </a:p>
          <a:p>
            <a:r>
              <a:rPr lang="nl-NL" sz="2000" dirty="0"/>
              <a:t>Safe passwords.</a:t>
            </a:r>
          </a:p>
          <a:p>
            <a:r>
              <a:rPr lang="nl-NL" sz="2000" dirty="0"/>
              <a:t>Recognising malware.</a:t>
            </a:r>
          </a:p>
        </p:txBody>
      </p:sp>
    </p:spTree>
    <p:extLst>
      <p:ext uri="{BB962C8B-B14F-4D97-AF65-F5344CB8AC3E}">
        <p14:creationId xmlns:p14="http://schemas.microsoft.com/office/powerpoint/2010/main" val="18397663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6341AEB6-6196-4D2C-B358-65C12306EA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6" r="11166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2" name="Group 15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DBCFC17-1888-4507-9F58-E311BA2EE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929" y="2402634"/>
            <a:ext cx="5260680" cy="1752599"/>
          </a:xfrm>
        </p:spPr>
        <p:txBody>
          <a:bodyPr>
            <a:normAutofit/>
          </a:bodyPr>
          <a:lstStyle/>
          <a:p>
            <a:pPr algn="l"/>
            <a:r>
              <a:rPr lang="nl-NL" dirty="0">
                <a:latin typeface="Algerian" panose="04020705040A02060702" pitchFamily="82" charset="0"/>
              </a:rPr>
              <a:t>Story line </a:t>
            </a:r>
            <a:endParaRPr 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4254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6341AEB6-6196-4D2C-B358-65C12306EA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6" r="11166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3" name="Group 15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DBCFC17-1888-4507-9F58-E311BA2EE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57809"/>
            <a:ext cx="5260680" cy="1752599"/>
          </a:xfrm>
        </p:spPr>
        <p:txBody>
          <a:bodyPr>
            <a:normAutofit/>
          </a:bodyPr>
          <a:lstStyle/>
          <a:p>
            <a:pPr algn="l"/>
            <a:r>
              <a:rPr lang="nl-NL" dirty="0">
                <a:latin typeface="Algerian" panose="04020705040A02060702" pitchFamily="82" charset="0"/>
              </a:rPr>
              <a:t>BBKA Agency 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D22900-D44B-4F75-920B-65A383495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974759"/>
            <a:ext cx="5185057" cy="908482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4"/>
              </a:rPr>
              <a:t>https://koenhamstra.github.io/first-project/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67203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Algerian</vt:lpstr>
      <vt:lpstr>Arial</vt:lpstr>
      <vt:lpstr>Corbel</vt:lpstr>
      <vt:lpstr>Parallax</vt:lpstr>
      <vt:lpstr>PowerPoint Presentation</vt:lpstr>
      <vt:lpstr>Media Literacy </vt:lpstr>
      <vt:lpstr>Story line </vt:lpstr>
      <vt:lpstr>BBKA Agency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Amjad Hwidy</dc:creator>
  <cp:lastModifiedBy>Amjad Hwidy</cp:lastModifiedBy>
  <cp:revision>1</cp:revision>
  <dcterms:created xsi:type="dcterms:W3CDTF">2021-01-18T10:27:08Z</dcterms:created>
  <dcterms:modified xsi:type="dcterms:W3CDTF">2021-01-18T10:29:27Z</dcterms:modified>
</cp:coreProperties>
</file>