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5"/>
  </p:notesMasterIdLst>
  <p:handoutMasterIdLst>
    <p:handoutMasterId r:id="rId26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0" r:id="rId9"/>
    <p:sldId id="636" r:id="rId10"/>
    <p:sldId id="645" r:id="rId11"/>
    <p:sldId id="637" r:id="rId12"/>
    <p:sldId id="643" r:id="rId13"/>
    <p:sldId id="638" r:id="rId14"/>
    <p:sldId id="646" r:id="rId15"/>
    <p:sldId id="603" r:id="rId16"/>
    <p:sldId id="648" r:id="rId17"/>
    <p:sldId id="642" r:id="rId18"/>
    <p:sldId id="641" r:id="rId19"/>
    <p:sldId id="647" r:id="rId20"/>
    <p:sldId id="606" r:id="rId21"/>
    <p:sldId id="621" r:id="rId22"/>
    <p:sldId id="632" r:id="rId23"/>
    <p:sldId id="633" r:id="rId24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  <p14:sldId id="640"/>
            <p14:sldId id="636"/>
          </p14:sldIdLst>
        </p14:section>
        <p14:section name="Warteschlangenlogik" id="{9EFB5909-E429-44FE-9A8B-C802713A99D8}">
          <p14:sldIdLst>
            <p14:sldId id="645"/>
            <p14:sldId id="637"/>
            <p14:sldId id="643"/>
            <p14:sldId id="638"/>
          </p14:sldIdLst>
        </p14:section>
        <p14:section name="Bewegungslogik" id="{B5284165-9EB8-4B13-A02F-4FA77623A32E}">
          <p14:sldIdLst>
            <p14:sldId id="646"/>
            <p14:sldId id="603"/>
            <p14:sldId id="648"/>
            <p14:sldId id="642"/>
            <p14:sldId id="641"/>
          </p14:sldIdLst>
        </p14:section>
        <p14:section name="Etagenlogik" id="{0F13A16D-6D64-4F95-B84F-AE0BB6F6EC2F}">
          <p14:sldIdLst>
            <p14:sldId id="647"/>
          </p14:sldIdLst>
        </p14:section>
        <p14:section name="Fazit" id="{E938E27B-0A2A-4F23-8AEA-D2E66A2FE406}">
          <p14:sldIdLst>
            <p14:sldId id="606"/>
            <p14:sldId id="621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99" d="100"/>
          <a:sy n="99" d="100"/>
        </p:scale>
        <p:origin x="1962" y="78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3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4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2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3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0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5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6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0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5" y="1401770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79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8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2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2" y="2174888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3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4" y="904875"/>
            <a:ext cx="24718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4" y="1457325"/>
            <a:ext cx="24718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4" y="2014538"/>
            <a:ext cx="24718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0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5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3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pic>
        <p:nvPicPr>
          <p:cNvPr id="18" name="Grafik 17"/>
          <p:cNvPicPr/>
          <p:nvPr userDrawn="1"/>
        </p:nvPicPr>
        <p:blipFill rotWithShape="1">
          <a:blip r:embed="rId12"/>
          <a:srcRect b="21693"/>
          <a:stretch/>
        </p:blipFill>
        <p:spPr>
          <a:xfrm>
            <a:off x="7729372" y="116646"/>
            <a:ext cx="875083" cy="315789"/>
          </a:xfrm>
          <a:prstGeom prst="rect">
            <a:avLst/>
          </a:prstGeom>
        </p:spPr>
      </p:pic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6" y="2564904"/>
            <a:ext cx="24718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59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1" y="3109714"/>
            <a:ext cx="24718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0" y="3649390"/>
            <a:ext cx="24718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2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10"/>
            <a:ext cx="8229600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0" y="5373216"/>
            <a:ext cx="2428875" cy="390526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2"/>
            <a:ext cx="7974552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4" y="3933056"/>
            <a:ext cx="8229599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Umsetzung eines Aufzugsmodell mittels C++</a:t>
            </a:r>
            <a:b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5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6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4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3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4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2"/>
            <a:ext cx="6863940" cy="21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3570208"/>
          </a:xfrm>
        </p:spPr>
        <p:txBody>
          <a:bodyPr/>
          <a:lstStyle/>
          <a:p>
            <a:r>
              <a:rPr lang="de-DE" dirty="0"/>
              <a:t>Warteschlangen: enthalten anzufahrende </a:t>
            </a:r>
            <a:r>
              <a:rPr lang="de-DE" dirty="0" err="1"/>
              <a:t>Fachrstuhlschachttaster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Rufende Etage != </a:t>
            </a:r>
            <a:r>
              <a:rPr lang="de-DE" dirty="0" err="1"/>
              <a:t>TPMx</a:t>
            </a:r>
            <a:endParaRPr lang="de-DE" dirty="0"/>
          </a:p>
          <a:p>
            <a:r>
              <a:rPr lang="de-DE" dirty="0"/>
              <a:t>Rufende Etage = </a:t>
            </a:r>
            <a:r>
              <a:rPr lang="de-DE" dirty="0" err="1"/>
              <a:t>TPUx</a:t>
            </a:r>
            <a:r>
              <a:rPr lang="de-DE" dirty="0"/>
              <a:t> oder </a:t>
            </a:r>
            <a:r>
              <a:rPr lang="de-DE" dirty="0" err="1"/>
              <a:t>TPOx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If</a:t>
            </a:r>
            <a:r>
              <a:rPr lang="de-DE" dirty="0"/>
              <a:t>-Bedingungen zwecks Bugvermeidung</a:t>
            </a:r>
          </a:p>
          <a:p>
            <a:endParaRPr lang="de-DE" dirty="0"/>
          </a:p>
          <a:p>
            <a:r>
              <a:rPr lang="de-DE" dirty="0"/>
              <a:t>Ergebnis: Änderung der Reihenfolgebestimmung der abzufahrenden Etagen vollständig über </a:t>
            </a:r>
            <a:r>
              <a:rPr lang="de-DE" dirty="0" err="1"/>
              <a:t>control_input_lists</a:t>
            </a:r>
            <a:r>
              <a:rPr lang="de-DE" dirty="0"/>
              <a:t>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0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77"/>
            <a:ext cx="7342187" cy="4370427"/>
          </a:xfrm>
        </p:spPr>
        <p:txBody>
          <a:bodyPr/>
          <a:lstStyle/>
          <a:p>
            <a:r>
              <a:rPr lang="de-DE" dirty="0"/>
              <a:t>Doppeltes Anfahren der Etage</a:t>
            </a:r>
          </a:p>
          <a:p>
            <a:r>
              <a:rPr lang="de-DE" dirty="0"/>
              <a:t>Aufrufe werden nicht in die Warteschlangen aufgenommen</a:t>
            </a:r>
          </a:p>
          <a:p>
            <a:r>
              <a:rPr lang="de-DE" dirty="0"/>
              <a:t>Aufrufe werden in die falsche Warteschlange aufgenommen</a:t>
            </a:r>
          </a:p>
          <a:p>
            <a:r>
              <a:rPr lang="de-DE" dirty="0"/>
              <a:t>Kabine hält in voller Fahrt an</a:t>
            </a:r>
          </a:p>
          <a:p>
            <a:r>
              <a:rPr lang="de-DE" dirty="0"/>
              <a:t>Türe öffnen sich bei Vorbeifahrt der </a:t>
            </a:r>
            <a:r>
              <a:rPr lang="de-DE" dirty="0" err="1"/>
              <a:t>Kabne</a:t>
            </a:r>
            <a:endParaRPr lang="de-DE" dirty="0"/>
          </a:p>
          <a:p>
            <a:endParaRPr lang="de-DE" dirty="0"/>
          </a:p>
          <a:p>
            <a:r>
              <a:rPr lang="de-DE" dirty="0"/>
              <a:t>Lösung: </a:t>
            </a:r>
          </a:p>
          <a:p>
            <a:pPr lvl="1"/>
            <a:r>
              <a:rPr lang="de-DE" dirty="0"/>
              <a:t>getrennte Betrachtung der Fälle bei Hoch- und Runterfahrt</a:t>
            </a:r>
          </a:p>
          <a:p>
            <a:pPr lvl="1"/>
            <a:r>
              <a:rPr lang="de-DE" dirty="0"/>
              <a:t>Auffangen besonderer Extremsituationen durch </a:t>
            </a:r>
            <a:r>
              <a:rPr lang="de-DE" dirty="0" err="1"/>
              <a:t>If</a:t>
            </a:r>
            <a:r>
              <a:rPr lang="de-DE" dirty="0"/>
              <a:t>-Abfragen</a:t>
            </a:r>
          </a:p>
          <a:p>
            <a:pPr lvl="1"/>
            <a:endParaRPr lang="de-DE" dirty="0"/>
          </a:p>
          <a:p>
            <a:pPr marL="36353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meisten Bugs konnten hier behoben werden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4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22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78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3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8085762" cy="203328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4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19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Zielsensor anfahren -&gt; </a:t>
            </a:r>
            <a:r>
              <a:rPr lang="de-DE" dirty="0" err="1"/>
              <a:t>elevator_engine_controler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92" y="1268760"/>
            <a:ext cx="5909060" cy="46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3262432"/>
          </a:xfrm>
        </p:spPr>
        <p:txBody>
          <a:bodyPr/>
          <a:lstStyle/>
          <a:p>
            <a:r>
              <a:rPr lang="de-DE" dirty="0"/>
              <a:t>Umsetzung einer Anfahrautomatik</a:t>
            </a:r>
          </a:p>
          <a:p>
            <a:r>
              <a:rPr lang="de-DE" dirty="0"/>
              <a:t>Umsetzung einer Abbremsautomatik</a:t>
            </a:r>
          </a:p>
          <a:p>
            <a:endParaRPr lang="de-DE" dirty="0"/>
          </a:p>
          <a:p>
            <a:r>
              <a:rPr lang="de-DE" dirty="0"/>
              <a:t>Lösung durch Simulation einer Pulsweitenmodulation</a:t>
            </a:r>
          </a:p>
          <a:p>
            <a:pPr lvl="1"/>
            <a:r>
              <a:rPr lang="de-DE" dirty="0"/>
              <a:t>Pulsweite wird mittels Zähler ermittelt</a:t>
            </a:r>
          </a:p>
          <a:p>
            <a:pPr lvl="1"/>
            <a:r>
              <a:rPr lang="de-DE" dirty="0"/>
              <a:t>Je höher der Zähler, desto schneller	-&gt; Anfahren</a:t>
            </a:r>
          </a:p>
          <a:p>
            <a:pPr lvl="1"/>
            <a:r>
              <a:rPr lang="de-DE" dirty="0"/>
              <a:t>Je höher der Zähler, desto langsamer	-&gt; Abbremsen</a:t>
            </a:r>
          </a:p>
          <a:p>
            <a:pPr lvl="1"/>
            <a:r>
              <a:rPr lang="de-DE" dirty="0"/>
              <a:t>Aufruf der Funktion -&gt; Zähler + 1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0713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0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3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3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9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5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6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4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Erfüllte 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6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77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Logischere Umsetzung der </a:t>
            </a:r>
            <a:r>
              <a:rPr lang="de-DE" dirty="0" err="1"/>
              <a:t>Fahrtichtungsanzeiger</a:t>
            </a:r>
            <a:endParaRPr lang="de-DE" dirty="0"/>
          </a:p>
          <a:p>
            <a:r>
              <a:rPr lang="de-DE" dirty="0"/>
              <a:t>Effizienz des Codes</a:t>
            </a:r>
          </a:p>
          <a:p>
            <a:r>
              <a:rPr lang="de-DE" dirty="0"/>
              <a:t>Lesbarer durch weitere Clean Code Umsetzungen</a:t>
            </a:r>
          </a:p>
        </p:txBody>
      </p:sp>
    </p:spTree>
    <p:extLst>
      <p:ext uri="{BB962C8B-B14F-4D97-AF65-F5344CB8AC3E}">
        <p14:creationId xmlns:p14="http://schemas.microsoft.com/office/powerpoint/2010/main" val="7601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77"/>
            <a:ext cx="7342187" cy="307777"/>
          </a:xfrm>
        </p:spPr>
        <p:txBody>
          <a:bodyPr/>
          <a:lstStyle/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6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9942" y="343742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05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10"/>
            <a:ext cx="8229600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0" y="5373216"/>
            <a:ext cx="2428875" cy="390526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2"/>
            <a:ext cx="7974552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4" y="3933056"/>
            <a:ext cx="8229599" cy="47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Umsetzung eines Aufzugsmodell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5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0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5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77"/>
            <a:ext cx="7342187" cy="4555093"/>
          </a:xfrm>
        </p:spPr>
        <p:txBody>
          <a:bodyPr/>
          <a:lstStyle/>
          <a:p>
            <a:r>
              <a:rPr lang="de-DE" dirty="0"/>
              <a:t>Allgemeine Fragen an Betreuer:</a:t>
            </a:r>
          </a:p>
          <a:p>
            <a:r>
              <a:rPr lang="de-DE" dirty="0"/>
              <a:t>Muss erläutert werden wie genau Sachen umgesetzt wurden funktioniert, </a:t>
            </a:r>
            <a:br>
              <a:rPr lang="de-DE" dirty="0"/>
            </a:br>
            <a:r>
              <a:rPr lang="de-DE" dirty="0"/>
              <a:t>Stichpunkt: Modus 1 und 2 und Zurücksetzen des Counters</a:t>
            </a:r>
            <a:br>
              <a:rPr lang="de-DE" dirty="0"/>
            </a:b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</a:t>
            </a:r>
          </a:p>
          <a:p>
            <a:pPr lvl="1"/>
            <a:endParaRPr lang="de-DE" dirty="0"/>
          </a:p>
          <a:p>
            <a:r>
              <a:rPr lang="de-DE" dirty="0"/>
              <a:t>Dokumentation</a:t>
            </a:r>
          </a:p>
          <a:p>
            <a:endParaRPr lang="de-DE" dirty="0"/>
          </a:p>
          <a:p>
            <a:r>
              <a:rPr lang="de-DE" dirty="0"/>
              <a:t>Ziele: Einfacher, verständlicher Code</a:t>
            </a:r>
          </a:p>
          <a:p>
            <a:pPr lvl="1"/>
            <a:r>
              <a:rPr lang="de-DE" dirty="0"/>
              <a:t>Einzelne Funktionen übernehmen nur eine kleine Aufgabe</a:t>
            </a:r>
          </a:p>
        </p:txBody>
      </p:sp>
    </p:spTree>
    <p:extLst>
      <p:ext uri="{BB962C8B-B14F-4D97-AF65-F5344CB8AC3E}">
        <p14:creationId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2893100"/>
          </a:xfrm>
        </p:spPr>
        <p:txBody>
          <a:bodyPr/>
          <a:lstStyle/>
          <a:p>
            <a:r>
              <a:rPr lang="de-DE" dirty="0"/>
              <a:t>Intelligent: Abarbeitung der Aufrufe nach Fahrtrichtung</a:t>
            </a:r>
          </a:p>
          <a:p>
            <a:r>
              <a:rPr lang="de-DE" dirty="0"/>
              <a:t>Komfortabel: sanftes Anfahren und Abbremsen</a:t>
            </a:r>
          </a:p>
          <a:p>
            <a:r>
              <a:rPr lang="de-DE" dirty="0"/>
              <a:t>Anpassbar: Einfache Erweiterung mit weiteren Etagen</a:t>
            </a:r>
          </a:p>
          <a:p>
            <a:r>
              <a:rPr lang="de-DE" dirty="0"/>
              <a:t>Sicher: Überwachung der Türen </a:t>
            </a:r>
          </a:p>
          <a:p>
            <a:r>
              <a:rPr lang="de-DE" dirty="0"/>
              <a:t>Ausfallgesichert: Starten aus jeder Position möglich</a:t>
            </a:r>
          </a:p>
          <a:p>
            <a:r>
              <a:rPr lang="de-DE" dirty="0"/>
              <a:t>Fehlerfrei: keine Fehlfunktionen </a:t>
            </a:r>
          </a:p>
          <a:p>
            <a:r>
              <a:rPr lang="de-DE" dirty="0"/>
              <a:t>Dokumentation: Dokumentierung mittels </a:t>
            </a:r>
            <a:r>
              <a:rPr lang="de-DE" dirty="0" err="1"/>
              <a:t>DoxDingens</a:t>
            </a:r>
            <a:endParaRPr lang="de-DE" dirty="0"/>
          </a:p>
          <a:p>
            <a:r>
              <a:rPr lang="de-DE" dirty="0"/>
              <a:t>Clean: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3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Klassenübersicht &amp;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3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3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3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1" y="1428448"/>
            <a:ext cx="6620438" cy="4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77"/>
            <a:ext cx="7342187" cy="4247317"/>
          </a:xfrm>
        </p:spPr>
        <p:txBody>
          <a:bodyPr/>
          <a:lstStyle/>
          <a:p>
            <a:r>
              <a:rPr lang="de-DE" dirty="0"/>
              <a:t>Main() ruft Funktionen der Klasse </a:t>
            </a:r>
            <a:r>
              <a:rPr lang="de-DE" dirty="0" err="1"/>
              <a:t>ElevatorController</a:t>
            </a:r>
            <a:r>
              <a:rPr lang="de-DE" dirty="0"/>
              <a:t> auf</a:t>
            </a:r>
          </a:p>
          <a:p>
            <a:r>
              <a:rPr lang="de-DE" dirty="0"/>
              <a:t>Warteschlangenlogik und Bewegungslogik in Klasse </a:t>
            </a:r>
            <a:r>
              <a:rPr lang="de-DE" dirty="0" err="1"/>
              <a:t>ElevatorController</a:t>
            </a:r>
            <a:r>
              <a:rPr lang="de-DE" dirty="0"/>
              <a:t> enthalten</a:t>
            </a:r>
          </a:p>
          <a:p>
            <a:r>
              <a:rPr lang="de-DE" dirty="0"/>
              <a:t>Etagenlogik wird durch die Klasse Elevator initialisiert</a:t>
            </a:r>
          </a:p>
          <a:p>
            <a:r>
              <a:rPr lang="de-DE" dirty="0"/>
              <a:t>Anfahrsteuerung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r>
              <a:rPr lang="de-DE" dirty="0"/>
              <a:t>Positionsüberwachung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endParaRPr lang="de-DE" dirty="0"/>
          </a:p>
          <a:p>
            <a:r>
              <a:rPr lang="de-DE" dirty="0" err="1"/>
              <a:t>Cabin</a:t>
            </a:r>
            <a:r>
              <a:rPr lang="de-DE" dirty="0"/>
              <a:t> nutzt </a:t>
            </a:r>
            <a:r>
              <a:rPr lang="de-DE" dirty="0" err="1"/>
              <a:t>Fahrmodi</a:t>
            </a:r>
            <a:r>
              <a:rPr lang="de-DE" dirty="0"/>
              <a:t> von </a:t>
            </a:r>
            <a:r>
              <a:rPr lang="de-DE" dirty="0" err="1"/>
              <a:t>CabinEngine</a:t>
            </a:r>
            <a:endParaRPr lang="de-DE" dirty="0"/>
          </a:p>
          <a:p>
            <a:r>
              <a:rPr lang="de-DE" dirty="0"/>
              <a:t>Elevator setzt die Zielpositionen</a:t>
            </a:r>
          </a:p>
          <a:p>
            <a:r>
              <a:rPr lang="de-DE" dirty="0" err="1"/>
              <a:t>Elevator_client</a:t>
            </a:r>
            <a:r>
              <a:rPr lang="de-DE" dirty="0"/>
              <a:t> enthält Funktionen zum Zugriff auf Sensoren und Aktoren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8911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2" y="1401763"/>
            <a:ext cx="7342187" cy="677108"/>
          </a:xfrm>
        </p:spPr>
        <p:txBody>
          <a:bodyPr/>
          <a:lstStyle/>
          <a:p>
            <a:r>
              <a:rPr lang="de-DE" dirty="0"/>
              <a:t>Vererbung oder Referenz?</a:t>
            </a:r>
          </a:p>
          <a:p>
            <a:r>
              <a:rPr lang="de-DE" dirty="0"/>
              <a:t>Abfrage der Sensoren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22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430</Words>
  <Application>Microsoft Office PowerPoint</Application>
  <PresentationFormat>Bildschirmpräsentation (4:3)</PresentationFormat>
  <Paragraphs>169</Paragraphs>
  <Slides>23</Slides>
  <Notes>4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ＭＳ Ｐゴシック</vt:lpstr>
      <vt:lpstr>宋体</vt:lpstr>
      <vt:lpstr>Akkurat</vt:lpstr>
      <vt:lpstr>Arial</vt:lpstr>
      <vt:lpstr>Calibri</vt:lpstr>
      <vt:lpstr>Times New Roman</vt:lpstr>
      <vt:lpstr>Wingdings</vt:lpstr>
      <vt:lpstr>Der paralysierte Konsument</vt:lpstr>
      <vt:lpstr>PowerPoint-Präsentation</vt:lpstr>
      <vt:lpstr>Fachlabor IT</vt:lpstr>
      <vt:lpstr>Einleitung</vt:lpstr>
      <vt:lpstr>Features</vt:lpstr>
      <vt:lpstr>Fachlabor IT</vt:lpstr>
      <vt:lpstr>II. Klassenübersicht &amp; main()</vt:lpstr>
      <vt:lpstr>Klassenübersicht</vt:lpstr>
      <vt:lpstr>Notizen</vt:lpstr>
      <vt:lpstr>Probleme</vt:lpstr>
      <vt:lpstr>III. Warteschlangenlogik</vt:lpstr>
      <vt:lpstr>Warteschlangenlogik -&gt; control_input_lists</vt:lpstr>
      <vt:lpstr>Notizen</vt:lpstr>
      <vt:lpstr>Probleme</vt:lpstr>
      <vt:lpstr>IV. Bewegungslogik</vt:lpstr>
      <vt:lpstr>Main()</vt:lpstr>
      <vt:lpstr>Bewegungslogik -&gt; control_elevator_movement</vt:lpstr>
      <vt:lpstr>Zielsensor anfahren -&gt; elevator_engine_controler</vt:lpstr>
      <vt:lpstr>Probleme</vt:lpstr>
      <vt:lpstr>main()</vt:lpstr>
      <vt:lpstr>Fachlabor IT</vt:lpstr>
      <vt:lpstr>Erfüllte Ziele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2017-01-31T19:00:09Z</dcterms:modified>
</cp:coreProperties>
</file>