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9"/>
  </p:notesMasterIdLst>
  <p:handoutMasterIdLst>
    <p:handoutMasterId r:id="rId30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0" r:id="rId9"/>
    <p:sldId id="636" r:id="rId10"/>
    <p:sldId id="645" r:id="rId11"/>
    <p:sldId id="637" r:id="rId12"/>
    <p:sldId id="643" r:id="rId13"/>
    <p:sldId id="638" r:id="rId14"/>
    <p:sldId id="646" r:id="rId15"/>
    <p:sldId id="603" r:id="rId16"/>
    <p:sldId id="648" r:id="rId17"/>
    <p:sldId id="642" r:id="rId18"/>
    <p:sldId id="641" r:id="rId19"/>
    <p:sldId id="649" r:id="rId20"/>
    <p:sldId id="650" r:id="rId21"/>
    <p:sldId id="651" r:id="rId22"/>
    <p:sldId id="652" r:id="rId23"/>
    <p:sldId id="653" r:id="rId24"/>
    <p:sldId id="606" r:id="rId25"/>
    <p:sldId id="621" r:id="rId26"/>
    <p:sldId id="632" r:id="rId27"/>
    <p:sldId id="633" r:id="rId28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  <p14:sldId id="640"/>
            <p14:sldId id="636"/>
          </p14:sldIdLst>
        </p14:section>
        <p14:section name="Warteschlangenlogik" id="{9EFB5909-E429-44FE-9A8B-C802713A99D8}">
          <p14:sldIdLst>
            <p14:sldId id="645"/>
            <p14:sldId id="637"/>
            <p14:sldId id="643"/>
            <p14:sldId id="638"/>
          </p14:sldIdLst>
        </p14:section>
        <p14:section name="Bewegungslogik" id="{B5284165-9EB8-4B13-A02F-4FA77623A32E}">
          <p14:sldIdLst>
            <p14:sldId id="646"/>
            <p14:sldId id="603"/>
            <p14:sldId id="648"/>
            <p14:sldId id="642"/>
            <p14:sldId id="641"/>
          </p14:sldIdLst>
        </p14:section>
        <p14:section name="Etagenlogik" id="{0F13A16D-6D64-4F95-B84F-AE0BB6F6EC2F}">
          <p14:sldIdLst>
            <p14:sldId id="649"/>
            <p14:sldId id="650"/>
            <p14:sldId id="651"/>
            <p14:sldId id="652"/>
            <p14:sldId id="653"/>
          </p14:sldIdLst>
        </p14:section>
        <p14:section name="Fazit" id="{E938E27B-0A2A-4F23-8AEA-D2E66A2FE406}">
          <p14:sldIdLst>
            <p14:sldId id="606"/>
            <p14:sldId id="621"/>
            <p14:sldId id="632"/>
            <p14:sldId id="6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9600" autoAdjust="0"/>
  </p:normalViewPr>
  <p:slideViewPr>
    <p:cSldViewPr snapToObjects="1">
      <p:cViewPr>
        <p:scale>
          <a:sx n="75" d="100"/>
          <a:sy n="75" d="100"/>
        </p:scale>
        <p:origin x="-2724" y="-732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 Vorführen der Features Intelligent</a:t>
            </a:r>
            <a:r>
              <a:rPr lang="de-DE" baseline="0" dirty="0" smtClean="0"/>
              <a:t> und Komfortabel an der Simulation, sowie Aufzeigen der </a:t>
            </a:r>
            <a:r>
              <a:rPr lang="de-DE" baseline="0" dirty="0" err="1" smtClean="0"/>
              <a:t>allgm</a:t>
            </a:r>
            <a:r>
              <a:rPr lang="de-DE" baseline="0" dirty="0" smtClean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  <p:pic>
        <p:nvPicPr>
          <p:cNvPr id="25" name="Grafik 24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884368" y="44624"/>
            <a:ext cx="682353" cy="390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</a:t>
            </a:r>
            <a:r>
              <a:rPr lang="de-DE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 einer Aufzugssteuerung </a:t>
            </a: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mittels C++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3570208"/>
          </a:xfrm>
        </p:spPr>
        <p:txBody>
          <a:bodyPr/>
          <a:lstStyle/>
          <a:p>
            <a:r>
              <a:rPr lang="de-DE" dirty="0"/>
              <a:t>Warteschlangen: enthalten anzufahrende </a:t>
            </a:r>
            <a:r>
              <a:rPr lang="de-DE" dirty="0" err="1"/>
              <a:t>Fachrstuhlschachttaster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Rufende Etage != </a:t>
            </a:r>
            <a:r>
              <a:rPr lang="de-DE" dirty="0" err="1"/>
              <a:t>TPMx</a:t>
            </a:r>
            <a:endParaRPr lang="de-DE" dirty="0"/>
          </a:p>
          <a:p>
            <a:r>
              <a:rPr lang="de-DE" dirty="0"/>
              <a:t>Rufende Etage = </a:t>
            </a:r>
            <a:r>
              <a:rPr lang="de-DE" dirty="0" err="1"/>
              <a:t>TPUx</a:t>
            </a:r>
            <a:r>
              <a:rPr lang="de-DE" dirty="0"/>
              <a:t> oder </a:t>
            </a:r>
            <a:r>
              <a:rPr lang="de-DE" dirty="0" err="1"/>
              <a:t>TPOx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If</a:t>
            </a:r>
            <a:r>
              <a:rPr lang="de-DE" dirty="0"/>
              <a:t>-Bedingungen zwecks Bugvermeidung</a:t>
            </a:r>
          </a:p>
          <a:p>
            <a:endParaRPr lang="de-DE" dirty="0"/>
          </a:p>
          <a:p>
            <a:r>
              <a:rPr lang="de-DE" dirty="0"/>
              <a:t>Ergebnis: Änderung der Reihenfolgebestimmung der abzufahrenden Etagen vollständig über </a:t>
            </a:r>
            <a:r>
              <a:rPr lang="de-DE" dirty="0" err="1"/>
              <a:t>control_input_lists</a:t>
            </a:r>
            <a:r>
              <a:rPr lang="de-DE" dirty="0"/>
              <a:t>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0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4370427"/>
          </a:xfrm>
        </p:spPr>
        <p:txBody>
          <a:bodyPr/>
          <a:lstStyle/>
          <a:p>
            <a:r>
              <a:rPr lang="de-DE" dirty="0"/>
              <a:t>Doppeltes Anfahren der Etage</a:t>
            </a:r>
          </a:p>
          <a:p>
            <a:r>
              <a:rPr lang="de-DE" dirty="0"/>
              <a:t>Aufrufe werden nicht in die Warteschlangen aufgenommen</a:t>
            </a:r>
          </a:p>
          <a:p>
            <a:r>
              <a:rPr lang="de-DE" dirty="0"/>
              <a:t>Aufrufe werden in die falsche Warteschlange aufgenommen</a:t>
            </a:r>
          </a:p>
          <a:p>
            <a:r>
              <a:rPr lang="de-DE" dirty="0"/>
              <a:t>Kabine hält in voller Fahrt an</a:t>
            </a:r>
          </a:p>
          <a:p>
            <a:r>
              <a:rPr lang="de-DE" dirty="0"/>
              <a:t>Türe öffnen sich bei Vorbeifahrt der </a:t>
            </a:r>
            <a:r>
              <a:rPr lang="de-DE" dirty="0" err="1"/>
              <a:t>Kabne</a:t>
            </a:r>
            <a:endParaRPr lang="de-DE" dirty="0"/>
          </a:p>
          <a:p>
            <a:endParaRPr lang="de-DE" dirty="0"/>
          </a:p>
          <a:p>
            <a:r>
              <a:rPr lang="de-DE" dirty="0"/>
              <a:t>Lösung: </a:t>
            </a:r>
          </a:p>
          <a:p>
            <a:pPr lvl="1"/>
            <a:r>
              <a:rPr lang="de-DE" dirty="0"/>
              <a:t>getrennte Betrachtung der Fälle bei Hoch- und Runterfahrt</a:t>
            </a:r>
          </a:p>
          <a:p>
            <a:pPr lvl="1"/>
            <a:r>
              <a:rPr lang="de-DE" dirty="0"/>
              <a:t>Auffangen besonderer Extremsituationen durch </a:t>
            </a:r>
            <a:r>
              <a:rPr lang="de-DE" dirty="0" err="1"/>
              <a:t>If</a:t>
            </a:r>
            <a:r>
              <a:rPr lang="de-DE" dirty="0"/>
              <a:t>-Abfragen</a:t>
            </a:r>
          </a:p>
          <a:p>
            <a:pPr lvl="1"/>
            <a:endParaRPr lang="de-DE" dirty="0"/>
          </a:p>
          <a:p>
            <a:pPr marL="36353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meisten Bugs konnten hier behoben werden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522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8085762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Zielsensor anfahren -&gt; </a:t>
            </a:r>
            <a:r>
              <a:rPr lang="de-DE" dirty="0" err="1"/>
              <a:t>elevator_engine_controler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92" y="1268762"/>
            <a:ext cx="5909060" cy="46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3262432"/>
          </a:xfrm>
        </p:spPr>
        <p:txBody>
          <a:bodyPr/>
          <a:lstStyle/>
          <a:p>
            <a:r>
              <a:rPr lang="de-DE" dirty="0"/>
              <a:t>Umsetzung einer Anfahrautomatik</a:t>
            </a:r>
          </a:p>
          <a:p>
            <a:r>
              <a:rPr lang="de-DE" dirty="0"/>
              <a:t>Umsetzung einer Abbremsautomatik</a:t>
            </a:r>
          </a:p>
          <a:p>
            <a:endParaRPr lang="de-DE" dirty="0"/>
          </a:p>
          <a:p>
            <a:r>
              <a:rPr lang="de-DE" dirty="0"/>
              <a:t>Lösung durch Simulation einer Pulsweitenmodulation</a:t>
            </a:r>
          </a:p>
          <a:p>
            <a:pPr lvl="1"/>
            <a:r>
              <a:rPr lang="de-DE" dirty="0"/>
              <a:t>Pulsweite wird mittels Zähler ermittelt</a:t>
            </a:r>
          </a:p>
          <a:p>
            <a:pPr lvl="1"/>
            <a:r>
              <a:rPr lang="de-DE" dirty="0"/>
              <a:t>Je höher der Zähler, desto schneller	-&gt; Anfahren</a:t>
            </a:r>
          </a:p>
          <a:p>
            <a:pPr lvl="1"/>
            <a:r>
              <a:rPr lang="de-DE" dirty="0"/>
              <a:t>Je höher der Zähler, desto langsamer	-&gt; Abbremsen</a:t>
            </a:r>
          </a:p>
          <a:p>
            <a:pPr lvl="1"/>
            <a:r>
              <a:rPr lang="de-DE" dirty="0"/>
              <a:t>Aufruf der Funktion -&gt; Zähler + 1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0713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4509120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und Features</a:t>
            </a:r>
            <a:endParaRPr lang="de-DE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Etagenlogik</a:t>
            </a:r>
            <a:endParaRPr lang="de-DE" b="1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53171" y="2804717"/>
            <a:ext cx="167301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  <a:endParaRPr lang="de-DE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main</a:t>
            </a:r>
            <a:r>
              <a:rPr lang="de-DE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Etagenlogik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462213"/>
          </a:xfrm>
        </p:spPr>
        <p:txBody>
          <a:bodyPr/>
          <a:lstStyle/>
          <a:p>
            <a:pPr marL="0" indent="0">
              <a:buNone/>
            </a:pPr>
            <a:r>
              <a:rPr lang="de-DE" smtClean="0"/>
              <a:t>Probleme</a:t>
            </a:r>
          </a:p>
          <a:p>
            <a:r>
              <a:rPr lang="de-DE" smtClean="0"/>
              <a:t>Keine elegante Umsetzung durch verschachtelte while-Schleifen</a:t>
            </a:r>
          </a:p>
          <a:p>
            <a:pPr marL="342900" lvl="1" indent="-342900">
              <a:buSzPct val="120000"/>
            </a:pPr>
            <a:r>
              <a:rPr lang="de-DE" smtClean="0"/>
              <a:t>Wenn auf einer Etage angekommen: </a:t>
            </a:r>
            <a:r>
              <a:rPr lang="de-DE"/>
              <a:t>Tür soll öffnen -&gt; while-Schleife wartet </a:t>
            </a:r>
          </a:p>
          <a:p>
            <a:endParaRPr lang="de-DE" smtClean="0"/>
          </a:p>
          <a:p>
            <a:pPr marL="363538" lvl="1" indent="0">
              <a:buNone/>
            </a:pPr>
            <a:r>
              <a:rPr lang="de-DE" smtClean="0"/>
              <a:t>	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6784"/>
            <a:ext cx="6243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 bwMode="auto">
          <a:xfrm>
            <a:off x="1259632" y="3501008"/>
            <a:ext cx="6264696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auto">
          <a:xfrm flipV="1">
            <a:off x="1259632" y="3501008"/>
            <a:ext cx="6171239" cy="1152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403648" y="501317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So keine parallele Erkennung von z.B. weiteren Ruftastereingaben möglich, das Programm ist lokal „pausiert“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Etagenlogik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462213"/>
          </a:xfrm>
        </p:spPr>
        <p:txBody>
          <a:bodyPr/>
          <a:lstStyle/>
          <a:p>
            <a:pPr marL="0" indent="0">
              <a:buNone/>
            </a:pPr>
            <a:r>
              <a:rPr lang="de-DE" smtClean="0"/>
              <a:t>Lösung</a:t>
            </a:r>
          </a:p>
          <a:p>
            <a:r>
              <a:rPr lang="de-DE" smtClean="0"/>
              <a:t>Ständiges „Hineinspringen“ aus der main()</a:t>
            </a:r>
          </a:p>
          <a:p>
            <a:r>
              <a:rPr lang="de-DE" smtClean="0"/>
              <a:t>Ausführungslogik über Klassenvariable FloorStatus</a:t>
            </a:r>
          </a:p>
          <a:p>
            <a:pPr lvl="1"/>
            <a:r>
              <a:rPr lang="de-DE" smtClean="0"/>
              <a:t>Nur aktueller Schritt wird durchgeführt und zurückspringen in die main</a:t>
            </a:r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Etagenlogik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412775"/>
            <a:ext cx="7534275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7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Erfüllte 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631763"/>
          </a:xfrm>
        </p:spPr>
        <p:txBody>
          <a:bodyPr/>
          <a:lstStyle/>
          <a:p>
            <a:r>
              <a:rPr lang="de-DE" dirty="0"/>
              <a:t>Anfahren der Etagen</a:t>
            </a:r>
          </a:p>
          <a:p>
            <a:r>
              <a:rPr lang="de-DE" dirty="0"/>
              <a:t>Abfahren einer intelligenten Warteschlange</a:t>
            </a:r>
          </a:p>
          <a:p>
            <a:pPr lvl="1"/>
            <a:r>
              <a:rPr lang="de-DE" dirty="0"/>
              <a:t>Abarbeiten nach aktueller Fahrtrichtung</a:t>
            </a:r>
          </a:p>
          <a:p>
            <a:r>
              <a:rPr lang="de-DE" dirty="0"/>
              <a:t>Sanfte Beschleunigung und Verzögerung der Kabine</a:t>
            </a:r>
          </a:p>
          <a:p>
            <a:r>
              <a:rPr lang="de-DE" dirty="0"/>
              <a:t>Türsicherheit </a:t>
            </a:r>
          </a:p>
          <a:p>
            <a:r>
              <a:rPr lang="de-DE" dirty="0"/>
              <a:t>Visuelle Unterstützung durch Fahrtrichtungsanzeiger</a:t>
            </a:r>
          </a:p>
          <a:p>
            <a:endParaRPr lang="de-DE" dirty="0"/>
          </a:p>
          <a:p>
            <a:r>
              <a:rPr lang="de-DE" dirty="0"/>
              <a:t>Logischere Umsetzung der </a:t>
            </a:r>
            <a:r>
              <a:rPr lang="de-DE" dirty="0" err="1"/>
              <a:t>Fahrtichtungsanzeiger</a:t>
            </a:r>
            <a:endParaRPr lang="de-DE" dirty="0"/>
          </a:p>
          <a:p>
            <a:r>
              <a:rPr lang="de-DE" dirty="0"/>
              <a:t>Effizienz des Codes</a:t>
            </a:r>
          </a:p>
          <a:p>
            <a:r>
              <a:rPr lang="de-DE" dirty="0"/>
              <a:t>Lesbarer durch weitere Clean Code Umsetzungen</a:t>
            </a:r>
          </a:p>
        </p:txBody>
      </p:sp>
    </p:spTree>
    <p:extLst>
      <p:ext uri="{BB962C8B-B14F-4D97-AF65-F5344CB8AC3E}">
        <p14:creationId xmlns:p14="http://schemas.microsoft.com/office/powerpoint/2010/main" val="760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07777"/>
          </a:xfrm>
        </p:spPr>
        <p:txBody>
          <a:bodyPr/>
          <a:lstStyle/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05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4142546"/>
            <a:ext cx="82295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</a:t>
            </a:r>
            <a:r>
              <a:rPr lang="de-DE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 einer Aufzugsteuerung </a:t>
            </a: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02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 bei der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 smtClean="0"/>
              <a:t>Konzeptentwicklung in UML</a:t>
            </a:r>
          </a:p>
          <a:p>
            <a:pPr lvl="1"/>
            <a:r>
              <a:rPr lang="de-DE" dirty="0" smtClean="0"/>
              <a:t>Arbeitsaufteilung nach Klassen und Festlegen der Schnittstellen</a:t>
            </a:r>
          </a:p>
          <a:p>
            <a:pPr lvl="1"/>
            <a:r>
              <a:rPr lang="de-DE" dirty="0" smtClean="0"/>
              <a:t>Einheitliche Definition wichtiger Methoden- und Variablennamen</a:t>
            </a:r>
          </a:p>
          <a:p>
            <a:r>
              <a:rPr lang="de-DE" dirty="0" smtClean="0"/>
              <a:t>Einsatz der Programmiersprache C++ in der</a:t>
            </a:r>
            <a:br>
              <a:rPr lang="de-DE" dirty="0" smtClean="0"/>
            </a:br>
            <a:r>
              <a:rPr lang="de-DE" dirty="0" smtClean="0"/>
              <a:t>Entwicklungsumgebung Code::Blocks</a:t>
            </a:r>
          </a:p>
          <a:p>
            <a:r>
              <a:rPr lang="de-DE" dirty="0" smtClean="0"/>
              <a:t>Gemeinsame Verwendung des Version </a:t>
            </a:r>
            <a:r>
              <a:rPr lang="de-DE" dirty="0" err="1" smtClean="0"/>
              <a:t>Control</a:t>
            </a:r>
            <a:r>
              <a:rPr lang="de-DE" dirty="0" smtClean="0"/>
              <a:t> Systems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Automatische Dokumentation der Software mit </a:t>
            </a:r>
            <a:r>
              <a:rPr lang="de-DE" dirty="0" err="1" smtClean="0"/>
              <a:t>Doxygen</a:t>
            </a:r>
            <a:endParaRPr lang="de-DE" dirty="0" smtClean="0"/>
          </a:p>
          <a:p>
            <a:r>
              <a:rPr lang="de-DE" dirty="0" smtClean="0"/>
              <a:t>Ziele</a:t>
            </a:r>
            <a:r>
              <a:rPr lang="de-DE" dirty="0"/>
              <a:t>: Einfacher, verständlicher </a:t>
            </a:r>
            <a:r>
              <a:rPr lang="de-DE" dirty="0" smtClean="0"/>
              <a:t>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der Software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 smtClean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 smtClean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 smtClean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 smtClean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Clean: Verwendung sprechender Methoden- und Variablennamen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Klassenübersicht &amp;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77" y="1409700"/>
            <a:ext cx="7232797" cy="46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7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4247317"/>
          </a:xfrm>
        </p:spPr>
        <p:txBody>
          <a:bodyPr/>
          <a:lstStyle/>
          <a:p>
            <a:r>
              <a:rPr lang="de-DE" dirty="0"/>
              <a:t>Main() ruft Funktionen der Klasse </a:t>
            </a:r>
            <a:r>
              <a:rPr lang="de-DE" dirty="0" err="1"/>
              <a:t>ElevatorController</a:t>
            </a:r>
            <a:r>
              <a:rPr lang="de-DE" dirty="0"/>
              <a:t> auf</a:t>
            </a:r>
          </a:p>
          <a:p>
            <a:r>
              <a:rPr lang="de-DE" dirty="0"/>
              <a:t>Warteschlangenlogik und Bewegungslogik in Klasse </a:t>
            </a:r>
            <a:r>
              <a:rPr lang="de-DE" dirty="0" err="1"/>
              <a:t>ElevatorController</a:t>
            </a:r>
            <a:r>
              <a:rPr lang="de-DE" dirty="0"/>
              <a:t> enthalten</a:t>
            </a:r>
          </a:p>
          <a:p>
            <a:r>
              <a:rPr lang="de-DE" dirty="0"/>
              <a:t>Etagenlogik wird durch die Klasse Elevator initialisiert</a:t>
            </a:r>
          </a:p>
          <a:p>
            <a:r>
              <a:rPr lang="de-DE" dirty="0"/>
              <a:t>Anfahrsteuerung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r>
              <a:rPr lang="de-DE" dirty="0"/>
              <a:t>Positionsüberwachung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endParaRPr lang="de-DE" dirty="0"/>
          </a:p>
          <a:p>
            <a:r>
              <a:rPr lang="de-DE" dirty="0" err="1"/>
              <a:t>Cabin</a:t>
            </a:r>
            <a:r>
              <a:rPr lang="de-DE" dirty="0"/>
              <a:t> nutzt </a:t>
            </a:r>
            <a:r>
              <a:rPr lang="de-DE" dirty="0" err="1"/>
              <a:t>Fahrmodi</a:t>
            </a:r>
            <a:r>
              <a:rPr lang="de-DE" dirty="0"/>
              <a:t> von </a:t>
            </a:r>
            <a:r>
              <a:rPr lang="de-DE" dirty="0" err="1"/>
              <a:t>CabinEngine</a:t>
            </a:r>
            <a:endParaRPr lang="de-DE" dirty="0"/>
          </a:p>
          <a:p>
            <a:r>
              <a:rPr lang="de-DE" dirty="0"/>
              <a:t>Elevator setzt die Zielpositionen</a:t>
            </a:r>
          </a:p>
          <a:p>
            <a:r>
              <a:rPr lang="de-DE" dirty="0" err="1"/>
              <a:t>Elevator_client</a:t>
            </a:r>
            <a:r>
              <a:rPr lang="de-DE" dirty="0"/>
              <a:t> enthält Funktionen zum Zugriff auf Sensoren und Aktoren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8911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677108"/>
          </a:xfrm>
        </p:spPr>
        <p:txBody>
          <a:bodyPr/>
          <a:lstStyle/>
          <a:p>
            <a:r>
              <a:rPr lang="de-DE" dirty="0"/>
              <a:t>Vererbung oder Referenz?</a:t>
            </a:r>
          </a:p>
          <a:p>
            <a:r>
              <a:rPr lang="de-DE" dirty="0"/>
              <a:t>Abfrage der Sensoren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22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558</Words>
  <Application>Microsoft Office PowerPoint</Application>
  <PresentationFormat>Bildschirmpräsentation (4:3)</PresentationFormat>
  <Paragraphs>199</Paragraphs>
  <Slides>27</Slides>
  <Notes>5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Der paralysierte Konsument</vt:lpstr>
      <vt:lpstr>PowerPoint-Präsentation</vt:lpstr>
      <vt:lpstr>Fachlabor IT</vt:lpstr>
      <vt:lpstr>Vorgehensweise  bei der Entwicklung</vt:lpstr>
      <vt:lpstr>Features der Software</vt:lpstr>
      <vt:lpstr>Fachlabor IT</vt:lpstr>
      <vt:lpstr>II. Klassenübersicht &amp; main()</vt:lpstr>
      <vt:lpstr>Klassenübersicht</vt:lpstr>
      <vt:lpstr>Notizen</vt:lpstr>
      <vt:lpstr>Herausforderungen</vt:lpstr>
      <vt:lpstr>III. Warteschlangenlogik</vt:lpstr>
      <vt:lpstr>Warteschlangenlogik -&gt; control_input_lists</vt:lpstr>
      <vt:lpstr>Notizen</vt:lpstr>
      <vt:lpstr>Probleme</vt:lpstr>
      <vt:lpstr>IV. Bewegungslogik</vt:lpstr>
      <vt:lpstr>Main()</vt:lpstr>
      <vt:lpstr>Bewegungslogik -&gt; control_elevator_movement</vt:lpstr>
      <vt:lpstr>Zielsensor anfahren -&gt; elevator_engine_controler</vt:lpstr>
      <vt:lpstr>Probleme</vt:lpstr>
      <vt:lpstr>Fachlabor IT</vt:lpstr>
      <vt:lpstr>main()</vt:lpstr>
      <vt:lpstr>Etagenlogik</vt:lpstr>
      <vt:lpstr>Etagenlogik</vt:lpstr>
      <vt:lpstr>Etagenlogik</vt:lpstr>
      <vt:lpstr>Fachlabor IT</vt:lpstr>
      <vt:lpstr>Erfüllte Ziele</vt:lpstr>
      <vt:lpstr>Ausblick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2017-02-17T15:09:28Z</dcterms:modified>
</cp:coreProperties>
</file>