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5" r:id="rId9"/>
    <p:sldId id="637" r:id="rId10"/>
    <p:sldId id="646" r:id="rId11"/>
    <p:sldId id="603" r:id="rId12"/>
    <p:sldId id="648" r:id="rId13"/>
    <p:sldId id="650" r:id="rId14"/>
    <p:sldId id="651" r:id="rId15"/>
    <p:sldId id="652" r:id="rId16"/>
    <p:sldId id="653" r:id="rId17"/>
    <p:sldId id="606" r:id="rId18"/>
    <p:sldId id="654" r:id="rId19"/>
    <p:sldId id="633" r:id="rId20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</p14:sldIdLst>
        </p14:section>
        <p14:section name="Warteschlangenlogik" id="{9EFB5909-E429-44FE-9A8B-C802713A99D8}">
          <p14:sldIdLst>
            <p14:sldId id="645"/>
            <p14:sldId id="637"/>
          </p14:sldIdLst>
        </p14:section>
        <p14:section name="Bewegungslogik" id="{B5284165-9EB8-4B13-A02F-4FA77623A32E}">
          <p14:sldIdLst>
            <p14:sldId id="646"/>
            <p14:sldId id="603"/>
            <p14:sldId id="648"/>
          </p14:sldIdLst>
        </p14:section>
        <p14:section name="Etagenlogik" id="{0F13A16D-6D64-4F95-B84F-AE0BB6F6EC2F}">
          <p14:sldIdLst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54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102" d="100"/>
          <a:sy n="102" d="100"/>
        </p:scale>
        <p:origin x="1980" y="114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87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290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9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14937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092881"/>
          </a:xfrm>
        </p:spPr>
        <p:txBody>
          <a:bodyPr/>
          <a:lstStyle/>
          <a:p>
            <a:r>
              <a:rPr lang="de-DE" dirty="0"/>
              <a:t>Keine elegante Umsetzung durch verschachtelte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  <a:p>
            <a:pPr marL="342900" lvl="1" indent="-342900">
              <a:buSzPct val="120000"/>
            </a:pPr>
            <a:r>
              <a:rPr lang="de-DE" dirty="0"/>
              <a:t>Wenn auf einer Etage angekommen: Tür soll öffnen -&gt; </a:t>
            </a:r>
            <a:r>
              <a:rPr lang="de-DE" dirty="0" err="1"/>
              <a:t>while</a:t>
            </a:r>
            <a:r>
              <a:rPr lang="de-DE" dirty="0"/>
              <a:t>-Schleife wartet </a:t>
            </a:r>
          </a:p>
          <a:p>
            <a:endParaRPr lang="de-DE" dirty="0"/>
          </a:p>
          <a:p>
            <a:pPr marL="363538" lvl="1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So keine parallele Erkennung von z.B. weiteren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Ruftastereingaben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möglich, das Programm ist lokal „pausiert“</a:t>
            </a:r>
          </a:p>
        </p:txBody>
      </p:sp>
    </p:spTree>
    <p:extLst>
      <p:ext uri="{BB962C8B-B14F-4D97-AF65-F5344CB8AC3E}">
        <p14:creationId xmlns:p14="http://schemas.microsoft.com/office/powerpoint/2010/main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und Umsetzung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708434"/>
          </a:xfrm>
        </p:spPr>
        <p:txBody>
          <a:bodyPr/>
          <a:lstStyle/>
          <a:p>
            <a:r>
              <a:rPr lang="de-DE" dirty="0"/>
              <a:t>Ständiges „Hineinspringen“ aus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  <a:p>
            <a:r>
              <a:rPr lang="de-DE" dirty="0"/>
              <a:t>Ausführungslogik über Klassenvariable </a:t>
            </a:r>
            <a:r>
              <a:rPr lang="de-DE" dirty="0" err="1"/>
              <a:t>FloorStatus</a:t>
            </a:r>
            <a:endParaRPr lang="de-DE" dirty="0"/>
          </a:p>
          <a:p>
            <a:pPr lvl="1"/>
            <a:r>
              <a:rPr lang="de-DE" dirty="0"/>
              <a:t>Nur aktueller Schritt wird durchgeführt und zurückspringen in </a:t>
            </a:r>
            <a:r>
              <a:rPr lang="de-DE"/>
              <a:t>die main()</a:t>
            </a:r>
          </a:p>
          <a:p>
            <a:pPr lvl="1"/>
            <a:r>
              <a:rPr lang="de-DE"/>
              <a:t>Andere Befehle können „Pseudo-Parallel“ ausgeführt werden (z.B. das Erfassen von Ruftastern und die ständige Warteschlangenaufbereitung)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92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0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877985"/>
          </a:xfrm>
        </p:spPr>
        <p:txBody>
          <a:bodyPr/>
          <a:lstStyle/>
          <a:p>
            <a:r>
              <a:rPr lang="de-DE"/>
              <a:t>Featurereichen und robusten Fahrstuhl programmiert</a:t>
            </a:r>
          </a:p>
          <a:p>
            <a:r>
              <a:rPr lang="de-DE"/>
              <a:t>Arbeit im Team unter Verwendung von sowohl Aufgabenteilung als auch gemeinsamer Programmierung</a:t>
            </a:r>
          </a:p>
          <a:p>
            <a:r>
              <a:rPr lang="de-DE"/>
              <a:t>Eigenständige Lösungskonzeption und das Überwinden von Hürden in der programmiererischen Umsetzung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Weitere Denkbare Features:</a:t>
            </a:r>
          </a:p>
          <a:p>
            <a:pPr lvl="1"/>
            <a:r>
              <a:rPr lang="de-DE"/>
              <a:t>Unterschiedlich Geschwindigkeitseinstellungen</a:t>
            </a:r>
          </a:p>
          <a:p>
            <a:pPr lvl="1"/>
            <a:r>
              <a:rPr lang="de-DE"/>
              <a:t>Andere Warteschlangenlogik/-prioritäten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1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in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377</Words>
  <Application>Microsoft Office PowerPoint</Application>
  <PresentationFormat>Bildschirmpräsentation (4:3)</PresentationFormat>
  <Paragraphs>129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ＭＳ Ｐゴシック</vt:lpstr>
      <vt:lpstr>宋体</vt:lpstr>
      <vt:lpstr>Akkurat</vt:lpstr>
      <vt:lpstr>Arial</vt:lpstr>
      <vt:lpstr>Calibri</vt:lpstr>
      <vt:lpstr>Times New Roman</vt:lpstr>
      <vt:lpstr>Wingdings</vt:lpstr>
      <vt:lpstr>Der paralysierte Konsument</vt:lpstr>
      <vt:lpstr>PowerPoint-Präsentation</vt:lpstr>
      <vt:lpstr>Agenda</vt:lpstr>
      <vt:lpstr>Vorgehensweise  bei der Entwicklung</vt:lpstr>
      <vt:lpstr>Features der Software</vt:lpstr>
      <vt:lpstr>Agenda</vt:lpstr>
      <vt:lpstr>Ablauf in der main()</vt:lpstr>
      <vt:lpstr>Klassenübersicht</vt:lpstr>
      <vt:lpstr>III. Warteschlangenlogik</vt:lpstr>
      <vt:lpstr>Warteschlangenlogik -&gt; control_input_lists</vt:lpstr>
      <vt:lpstr>IV. Bewegungslogik</vt:lpstr>
      <vt:lpstr>main()</vt:lpstr>
      <vt:lpstr>Bewegungslogik -&gt; control_elevator_movement</vt:lpstr>
      <vt:lpstr>Etagenlogik</vt:lpstr>
      <vt:lpstr>Herausforderungen bei der Etagenlogik</vt:lpstr>
      <vt:lpstr>Lösung und Umsetzung</vt:lpstr>
      <vt:lpstr>Etagenlogik</vt:lpstr>
      <vt:lpstr>Fachlabor IT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2017-02-18T17:36:28Z</dcterms:modified>
</cp:coreProperties>
</file>