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2"/>
  </p:notesMasterIdLst>
  <p:handoutMasterIdLst>
    <p:handoutMasterId r:id="rId23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5" r:id="rId9"/>
    <p:sldId id="637" r:id="rId10"/>
    <p:sldId id="646" r:id="rId11"/>
    <p:sldId id="603" r:id="rId12"/>
    <p:sldId id="648" r:id="rId13"/>
    <p:sldId id="650" r:id="rId14"/>
    <p:sldId id="651" r:id="rId15"/>
    <p:sldId id="652" r:id="rId16"/>
    <p:sldId id="653" r:id="rId17"/>
    <p:sldId id="606" r:id="rId18"/>
    <p:sldId id="654" r:id="rId19"/>
    <p:sldId id="655" r:id="rId20"/>
    <p:sldId id="633" r:id="rId21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="" xmlns:p14="http://schemas.microsoft.com/office/powerpoint/2010/main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</p14:sldIdLst>
        </p14:section>
        <p14:section name="Warteschlangenlogik" id="{9EFB5909-E429-44FE-9A8B-C802713A99D8}">
          <p14:sldIdLst>
            <p14:sldId id="645"/>
            <p14:sldId id="637"/>
          </p14:sldIdLst>
        </p14:section>
        <p14:section name="Bewegungslogik" id="{B5284165-9EB8-4B13-A02F-4FA77623A32E}">
          <p14:sldIdLst>
            <p14:sldId id="646"/>
            <p14:sldId id="603"/>
            <p14:sldId id="648"/>
          </p14:sldIdLst>
        </p14:section>
        <p14:section name="Etagenlogik" id="{0F13A16D-6D64-4F95-B84F-AE0BB6F6EC2F}">
          <p14:sldIdLst>
            <p14:sldId id="650"/>
            <p14:sldId id="651"/>
            <p14:sldId id="652"/>
            <p14:sldId id="653"/>
          </p14:sldIdLst>
        </p14:section>
        <p14:section name="Fazit" id="{E938E27B-0A2A-4F23-8AEA-D2E66A2FE406}">
          <p14:sldIdLst>
            <p14:sldId id="606"/>
            <p14:sldId id="654"/>
            <p14:sldId id="6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 varScale="1">
        <p:scale>
          <a:sx n="65" d="100"/>
          <a:sy n="65" d="100"/>
        </p:scale>
        <p:origin x="-1596" y="-108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Hier Vorführen der Features Intelligent</a:t>
            </a:r>
            <a:r>
              <a:rPr lang="de-DE" baseline="0" dirty="0"/>
              <a:t> und Komfortabel an der Simulation, sowie Aufzeigen der </a:t>
            </a:r>
            <a:r>
              <a:rPr lang="de-DE" baseline="0" dirty="0" err="1"/>
              <a:t>allgm</a:t>
            </a:r>
            <a:r>
              <a:rPr lang="de-DE" baseline="0" dirty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9787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Aufzugssteuerung 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79290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53492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7987945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642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611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14937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63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092881"/>
          </a:xfrm>
        </p:spPr>
        <p:txBody>
          <a:bodyPr/>
          <a:lstStyle/>
          <a:p>
            <a:r>
              <a:rPr lang="de-DE" dirty="0"/>
              <a:t>Keine elegante Umsetzung durch verschachtelte </a:t>
            </a:r>
            <a:r>
              <a:rPr lang="de-DE" dirty="0" err="1"/>
              <a:t>while</a:t>
            </a:r>
            <a:r>
              <a:rPr lang="de-DE" dirty="0"/>
              <a:t>-Schleifen</a:t>
            </a:r>
          </a:p>
          <a:p>
            <a:pPr marL="342900" lvl="1" indent="-342900">
              <a:buSzPct val="120000"/>
            </a:pPr>
            <a:r>
              <a:rPr lang="de-DE" dirty="0"/>
              <a:t>Wenn auf einer Etage angekommen: Tür soll öffnen -&gt; </a:t>
            </a:r>
            <a:r>
              <a:rPr lang="de-DE" dirty="0" err="1"/>
              <a:t>while</a:t>
            </a:r>
            <a:r>
              <a:rPr lang="de-DE" dirty="0"/>
              <a:t>-Schleife wartet </a:t>
            </a:r>
          </a:p>
          <a:p>
            <a:endParaRPr lang="de-DE" dirty="0"/>
          </a:p>
          <a:p>
            <a:pPr marL="363538" lvl="1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6784"/>
            <a:ext cx="6243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259632" y="3501008"/>
            <a:ext cx="6264696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 flipV="1">
            <a:off x="1259632" y="3501008"/>
            <a:ext cx="6171239" cy="1152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403648" y="50131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So keine parallele Erkennung von z.B. weiteren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Ruftastereingaben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möglich, das Programm ist lokal „pausiert“</a:t>
            </a:r>
          </a:p>
        </p:txBody>
      </p:sp>
    </p:spTree>
    <p:extLst>
      <p:ext uri="{BB962C8B-B14F-4D97-AF65-F5344CB8AC3E}">
        <p14:creationId xmlns="" xmlns:p14="http://schemas.microsoft.com/office/powerpoint/2010/main" val="4058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und Umsetzung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708434"/>
          </a:xfrm>
        </p:spPr>
        <p:txBody>
          <a:bodyPr/>
          <a:lstStyle/>
          <a:p>
            <a:r>
              <a:rPr lang="de-DE" dirty="0"/>
              <a:t>Ständiges „Hineinspringen“ aus der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  <a:p>
            <a:r>
              <a:rPr lang="de-DE" dirty="0"/>
              <a:t>Ausführungslogik über Klassenvariable </a:t>
            </a:r>
            <a:r>
              <a:rPr lang="de-DE" dirty="0" err="1"/>
              <a:t>FloorStatus</a:t>
            </a:r>
            <a:endParaRPr lang="de-DE" dirty="0"/>
          </a:p>
          <a:p>
            <a:pPr lvl="1"/>
            <a:r>
              <a:rPr lang="de-DE" dirty="0"/>
              <a:t>Nur aktueller Schritt wird durchgeführt und zurückspringen in </a:t>
            </a:r>
            <a:r>
              <a:rPr lang="de-DE"/>
              <a:t>die main()</a:t>
            </a:r>
          </a:p>
          <a:p>
            <a:pPr lvl="1"/>
            <a:r>
              <a:rPr lang="de-DE"/>
              <a:t>Andere Befehle können „Pseudo-Parallel“ ausgeführt werden (z.B. das Erfassen von Ruftastern und die ständige Warteschlangenaufbereitung)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83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12775"/>
            <a:ext cx="7534275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75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507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877985"/>
          </a:xfrm>
        </p:spPr>
        <p:txBody>
          <a:bodyPr/>
          <a:lstStyle/>
          <a:p>
            <a:r>
              <a:rPr lang="de-DE" dirty="0" smtClean="0"/>
              <a:t>Funktionsreichen </a:t>
            </a:r>
            <a:r>
              <a:rPr lang="de-DE" dirty="0"/>
              <a:t>und robusten Fahrstuhl programmiert</a:t>
            </a:r>
          </a:p>
          <a:p>
            <a:r>
              <a:rPr lang="de-DE" dirty="0"/>
              <a:t>Arbeit im Team unter Verwendung von sowohl Aufgabenteilung als auch gemeinsamer Programmierung</a:t>
            </a:r>
          </a:p>
          <a:p>
            <a:r>
              <a:rPr lang="de-DE" dirty="0"/>
              <a:t>Eigenständige Lösungskonzeption und das Überwinden von Hürden in der </a:t>
            </a:r>
            <a:r>
              <a:rPr lang="de-DE" dirty="0" err="1"/>
              <a:t>programmiererischen</a:t>
            </a:r>
            <a:r>
              <a:rPr lang="de-DE" dirty="0"/>
              <a:t> Umsetzung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Weitere </a:t>
            </a:r>
            <a:r>
              <a:rPr lang="de-DE" dirty="0" smtClean="0"/>
              <a:t>denkbare </a:t>
            </a:r>
            <a:r>
              <a:rPr lang="de-DE" dirty="0"/>
              <a:t>Features:</a:t>
            </a:r>
          </a:p>
          <a:p>
            <a:pPr lvl="1"/>
            <a:r>
              <a:rPr lang="de-DE" dirty="0" smtClean="0"/>
              <a:t>Unterschiedliche </a:t>
            </a:r>
            <a:r>
              <a:rPr lang="de-DE" dirty="0"/>
              <a:t>Geschwindigkeitseinstellungen</a:t>
            </a:r>
          </a:p>
          <a:p>
            <a:pPr lvl="1"/>
            <a:r>
              <a:rPr lang="de-DE" dirty="0"/>
              <a:t>Andere Warteschlangenlogik/-</a:t>
            </a:r>
            <a:r>
              <a:rPr lang="de-DE" dirty="0" err="1"/>
              <a:t>prioritäten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848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1920526"/>
          </a:xfrm>
        </p:spPr>
        <p:txBody>
          <a:bodyPr/>
          <a:lstStyle/>
          <a:p>
            <a:r>
              <a:rPr lang="de-DE" sz="1800" dirty="0" smtClean="0"/>
              <a:t>https://staruml.files.wordpress.com/2014/03/staruml_logo_small.png</a:t>
            </a:r>
          </a:p>
          <a:p>
            <a:r>
              <a:rPr lang="de-DE" sz="1800" dirty="0" smtClean="0"/>
              <a:t>https://git-scm.com/images/logo@2x.png</a:t>
            </a:r>
          </a:p>
          <a:p>
            <a:r>
              <a:rPr lang="de-DE" sz="1800" dirty="0" smtClean="0"/>
              <a:t>http://www.stack.nl/~dimitri/doxygen/images/doxygen.png</a:t>
            </a:r>
          </a:p>
          <a:p>
            <a:r>
              <a:rPr lang="de-DE" sz="1800" dirty="0" smtClean="0"/>
              <a:t>https://upload.wikimedia.org/wikipedia/commons/4/4b/Codeblocks_logo.png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910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Aufzugsteuerung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448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 bei der Entwicklung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 und Festlegen der Schnittstellen</a:t>
            </a:r>
          </a:p>
          <a:p>
            <a:pPr lvl="1"/>
            <a:r>
              <a:rPr lang="de-DE" dirty="0"/>
              <a:t>Einheitliche Definition wichtiger Methoden- und Variablennamen</a:t>
            </a:r>
          </a:p>
          <a:p>
            <a:r>
              <a:rPr lang="de-DE" dirty="0"/>
              <a:t>Einsatz der Programmiersprache C++ in der</a:t>
            </a:r>
            <a:br>
              <a:rPr lang="de-DE" dirty="0"/>
            </a:br>
            <a:r>
              <a:rPr lang="de-DE" dirty="0"/>
              <a:t>Entwicklungsumgebung Code::Blocks</a:t>
            </a:r>
          </a:p>
          <a:p>
            <a:r>
              <a:rPr lang="de-DE" dirty="0"/>
              <a:t>Gemeinsame Verwendung des Version </a:t>
            </a:r>
            <a:r>
              <a:rPr lang="de-DE" dirty="0" err="1"/>
              <a:t>Control</a:t>
            </a:r>
            <a:r>
              <a:rPr lang="de-DE" dirty="0"/>
              <a:t> Systems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Automatische Dokumentation der Software mit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/>
              <a:t>Ziele: Einfacher, verständlicher 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der Software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in der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027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64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6857022"/>
      </p:ext>
    </p:extLst>
  </p:cSld>
  <p:clrMapOvr>
    <a:masterClrMapping/>
  </p:clrMapOvr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393</Words>
  <Application>Microsoft Office PowerPoint</Application>
  <PresentationFormat>Bildschirmpräsentation (4:3)</PresentationFormat>
  <Paragraphs>135</Paragraphs>
  <Slides>20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Der paralysierte Konsument</vt:lpstr>
      <vt:lpstr>Folie 1</vt:lpstr>
      <vt:lpstr>Agenda</vt:lpstr>
      <vt:lpstr>Vorgehensweise  bei der Entwicklung</vt:lpstr>
      <vt:lpstr>Features der Software</vt:lpstr>
      <vt:lpstr>Agenda</vt:lpstr>
      <vt:lpstr>Ablauf in der main()</vt:lpstr>
      <vt:lpstr>Klassenübersicht</vt:lpstr>
      <vt:lpstr>III. Warteschlangenlogik</vt:lpstr>
      <vt:lpstr>Warteschlangenlogik -&gt; control_input_lists</vt:lpstr>
      <vt:lpstr>IV. Bewegungslogik</vt:lpstr>
      <vt:lpstr>main()</vt:lpstr>
      <vt:lpstr>Bewegungslogik -&gt; control_elevator_movement</vt:lpstr>
      <vt:lpstr>Etagenlogik</vt:lpstr>
      <vt:lpstr>Herausforderungen bei der Etagenlogik</vt:lpstr>
      <vt:lpstr>Lösung und Umsetzung</vt:lpstr>
      <vt:lpstr>Etagenlogik</vt:lpstr>
      <vt:lpstr>Fachlabor IT</vt:lpstr>
      <vt:lpstr>Fazit</vt:lpstr>
      <vt:lpstr>Bildquellen</vt:lpstr>
      <vt:lpstr>Folie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2017-02-19T20:34:13Z</dcterms:modified>
</cp:coreProperties>
</file>