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34DE5-9840-4F3B-B378-9CED04EA5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8E3CD1-F502-4BD8-B22D-E465B7312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04B8DF-E035-49B2-9ED1-AE8D0D94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B78E-16DC-416B-8D2A-601C5B339CA1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B0397-A11C-48F3-A9F4-64AE17DE5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E0F122-775D-4E51-A0DF-FEC06F05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0764-C914-4C27-B440-9CDD44AA8E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5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162523-7DEA-4279-95FC-C3708022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5A3B77-7CA2-4434-B236-816A4195F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2FBC22-2F0E-473E-9DDD-C06E9D23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B78E-16DC-416B-8D2A-601C5B339CA1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ECCB79-7EE7-49AB-8296-1C5C6093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C5A119-0159-4E91-A961-A20A6BA0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0764-C914-4C27-B440-9CDD44AA8E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5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AD2D331-C545-41CF-B84F-890ED80ED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EBC082-23F2-4DB4-AB96-D893DC4FC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D63E49-14B7-466D-9BCC-249B5F01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B78E-16DC-416B-8D2A-601C5B339CA1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4E8F4-4D9F-42D6-B11F-DD8E8524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6E6842-132B-449A-96C8-5682CB7E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0764-C914-4C27-B440-9CDD44AA8E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2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0157E-4F77-42A2-9483-1DF78F2A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12519F-BA64-4FF5-885D-BDDAD7F43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6300BF-8CD3-44B0-A52F-B67EEF634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B78E-16DC-416B-8D2A-601C5B339CA1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5ECA93-DFCE-42C5-BA7D-D09CF290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ACA379-A530-45C3-95D1-32CFDA45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0764-C914-4C27-B440-9CDD44AA8E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5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D5E8B1-5D54-47A6-80A8-97359390E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9EF5DC-50AB-4587-A2E1-769B47E28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6D93BA-4254-4EC3-B6D6-743BFB9E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B78E-16DC-416B-8D2A-601C5B339CA1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7DF868-7202-45B7-B0DD-4929859B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022A5D-34D9-4AF5-85B8-F6FC76F1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0764-C914-4C27-B440-9CDD44AA8E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1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DDB73-1CFA-402C-BB60-E4EE5A35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26988A-21F1-4A02-8F08-581BE6DB8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FEA10B-BBAA-4AE6-B066-7E75F003F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D8FEBB-4F3C-4DB0-86AF-23441DECE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B78E-16DC-416B-8D2A-601C5B339CA1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41E4BC-FD94-46A1-901B-895D52A7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FFC0BE-E894-40A0-A00A-3EE84573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0764-C914-4C27-B440-9CDD44AA8E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E67A4-4B42-4AEF-B5F0-526F7A812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B0B621-CBBD-4360-A874-D7CBD13ED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3675E1-1C9C-4A66-83A0-76AFD434D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62E3BB-0E6E-4905-9E38-90E734A69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5A7A5E8-033C-45EA-8926-22D2D7EDC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3485D51-8705-4A77-ACBC-3C81CD4E0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B78E-16DC-416B-8D2A-601C5B339CA1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2F1016-1DB8-4622-8A13-87125E94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2D21546-7DF3-457F-9BBB-F1976BED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0764-C914-4C27-B440-9CDD44AA8E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5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F0F0D-3738-4475-A04C-77FD072A8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F9703AD-C71B-4EC2-BDC9-814F246F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B78E-16DC-416B-8D2A-601C5B339CA1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C998AE-B57D-4AED-9DF5-0152BE6E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F1C0FD-6526-420D-9E60-EBE2C021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0764-C914-4C27-B440-9CDD44AA8E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4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7F72828-83A7-41AE-A956-1A325E49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B78E-16DC-416B-8D2A-601C5B339CA1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75A2E4-3E03-4514-8B52-9EB47380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B4B419-AD37-4282-981B-AFA55E35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0764-C914-4C27-B440-9CDD44AA8E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0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754E5-6DEC-4A62-A0B3-AC038705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B004DF-7811-4163-B633-3990CD6A0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0AC33C-FB2E-4435-809B-C1C09E5E0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E12BB7-3870-4544-BB3B-9096A8A7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B78E-16DC-416B-8D2A-601C5B339CA1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0A094A-CE12-4986-AD53-85500E1C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F63CF8-02B1-42FC-8443-96E1CCF75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0764-C914-4C27-B440-9CDD44AA8E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5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F37CD-CEEE-4D65-9C19-115222E1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4EF802D-7978-441F-AEB8-E67F17D4C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CC9A04-2CCA-40D0-B475-21F11104E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2821E9-8CCC-4B6A-B1F8-A6073870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B78E-16DC-416B-8D2A-601C5B339CA1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F48F15-7D06-4AE3-8527-18EB6FFA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7BBE2B-1D58-491D-9055-FA1A0B4D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0764-C914-4C27-B440-9CDD44AA8E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9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E483F1-448D-4DBB-99C8-0E079ECF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597017-23F2-46C3-9CCA-347F9B8A1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21C4C7-C936-4FE0-AE94-C2290EE16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3B78E-16DC-416B-8D2A-601C5B339CA1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507779-316A-49FB-9371-746D72BC1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D4B796-6ADE-4D9C-95AB-006CB4CA0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70764-C914-4C27-B440-9CDD44AA8E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1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0F5C60-B9F2-4AC9-9CD3-D65E6A94119D}"/>
              </a:ext>
            </a:extLst>
          </p:cNvPr>
          <p:cNvSpPr/>
          <p:nvPr/>
        </p:nvSpPr>
        <p:spPr>
          <a:xfrm>
            <a:off x="2002170" y="2114025"/>
            <a:ext cx="1887523" cy="10234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Main.py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F2C5013-8313-45D0-B94C-C766C18EB5C2}"/>
              </a:ext>
            </a:extLst>
          </p:cNvPr>
          <p:cNvSpPr/>
          <p:nvPr/>
        </p:nvSpPr>
        <p:spPr>
          <a:xfrm>
            <a:off x="637563" y="4681057"/>
            <a:ext cx="1191237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6FACAFB-82D5-45BE-AB7D-359236A168BF}"/>
              </a:ext>
            </a:extLst>
          </p:cNvPr>
          <p:cNvSpPr/>
          <p:nvPr/>
        </p:nvSpPr>
        <p:spPr>
          <a:xfrm>
            <a:off x="2350315" y="4689447"/>
            <a:ext cx="1191237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7D0892F-A03C-4A7F-A55F-670B272E439E}"/>
              </a:ext>
            </a:extLst>
          </p:cNvPr>
          <p:cNvSpPr/>
          <p:nvPr/>
        </p:nvSpPr>
        <p:spPr>
          <a:xfrm>
            <a:off x="3987567" y="4689447"/>
            <a:ext cx="1191237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macOS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6D37754-0B87-4EC2-A93F-392ED2463032}"/>
              </a:ext>
            </a:extLst>
          </p:cNvPr>
          <p:cNvSpPr/>
          <p:nvPr/>
        </p:nvSpPr>
        <p:spPr>
          <a:xfrm>
            <a:off x="735433" y="2806117"/>
            <a:ext cx="4420998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(</a:t>
            </a:r>
            <a:r>
              <a:rPr lang="en-US" dirty="0" err="1"/>
              <a:t>Programmiersprache</a:t>
            </a:r>
            <a:r>
              <a:rPr lang="en-US" dirty="0"/>
              <a:t>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1CBC083-64D0-4F6C-83CB-B9CAE2348880}"/>
              </a:ext>
            </a:extLst>
          </p:cNvPr>
          <p:cNvSpPr/>
          <p:nvPr/>
        </p:nvSpPr>
        <p:spPr>
          <a:xfrm>
            <a:off x="8177867" y="722848"/>
            <a:ext cx="1887523" cy="10234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Test.java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E71C088-EE26-43F3-AF37-75BE17E48A70}"/>
              </a:ext>
            </a:extLst>
          </p:cNvPr>
          <p:cNvSpPr/>
          <p:nvPr/>
        </p:nvSpPr>
        <p:spPr>
          <a:xfrm>
            <a:off x="6813259" y="4548231"/>
            <a:ext cx="1191237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B99E31F-A6E4-4CBC-A63E-4A032DF36710}"/>
              </a:ext>
            </a:extLst>
          </p:cNvPr>
          <p:cNvSpPr/>
          <p:nvPr/>
        </p:nvSpPr>
        <p:spPr>
          <a:xfrm>
            <a:off x="8526011" y="4556621"/>
            <a:ext cx="1191237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9416980-5ABE-4737-AEFF-523D41508E29}"/>
              </a:ext>
            </a:extLst>
          </p:cNvPr>
          <p:cNvSpPr/>
          <p:nvPr/>
        </p:nvSpPr>
        <p:spPr>
          <a:xfrm>
            <a:off x="10163263" y="4556621"/>
            <a:ext cx="1191237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macOS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5ADAFA6-D89A-417E-AF14-1D22DCAD863E}"/>
              </a:ext>
            </a:extLst>
          </p:cNvPr>
          <p:cNvSpPr/>
          <p:nvPr/>
        </p:nvSpPr>
        <p:spPr>
          <a:xfrm>
            <a:off x="6911130" y="2806117"/>
            <a:ext cx="4420998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Virtual Machine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E03134A-E7DE-4F47-B31D-0E0D85AD1402}"/>
              </a:ext>
            </a:extLst>
          </p:cNvPr>
          <p:cNvCxnSpPr>
            <a:stCxn id="12" idx="2"/>
            <a:endCxn id="20" idx="0"/>
          </p:cNvCxnSpPr>
          <p:nvPr/>
        </p:nvCxnSpPr>
        <p:spPr>
          <a:xfrm>
            <a:off x="9121629" y="1746305"/>
            <a:ext cx="0" cy="105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CD4F23BE-FF7F-455F-8264-C6A75D8E97EE}"/>
              </a:ext>
            </a:extLst>
          </p:cNvPr>
          <p:cNvSpPr txBox="1"/>
          <p:nvPr/>
        </p:nvSpPr>
        <p:spPr>
          <a:xfrm>
            <a:off x="9121628" y="1979422"/>
            <a:ext cx="1770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Komplilieren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Bytecode</a:t>
            </a:r>
          </a:p>
        </p:txBody>
      </p:sp>
    </p:spTree>
    <p:extLst>
      <p:ext uri="{BB962C8B-B14F-4D97-AF65-F5344CB8AC3E}">
        <p14:creationId xmlns:p14="http://schemas.microsoft.com/office/powerpoint/2010/main" val="326974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Hammen</dc:creator>
  <cp:lastModifiedBy>Johannes Hammen</cp:lastModifiedBy>
  <cp:revision>1</cp:revision>
  <dcterms:created xsi:type="dcterms:W3CDTF">2020-11-06T08:14:03Z</dcterms:created>
  <dcterms:modified xsi:type="dcterms:W3CDTF">2020-11-06T13:49:56Z</dcterms:modified>
</cp:coreProperties>
</file>