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DF97B-B668-4A74-B136-EFD882F6948D}" v="6" dt="2018-07-09T15:12:42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presProps.xml" Type="http://schemas.openxmlformats.org/officeDocument/2006/relationships/presProps"/><Relationship Id="rId5" Target="viewProps.xml" Type="http://schemas.openxmlformats.org/officeDocument/2006/relationships/viewProps"/><Relationship Id="rId6" Target="theme/theme1.xml" Type="http://schemas.openxmlformats.org/officeDocument/2006/relationships/theme"/><Relationship Id="rId7" Target="tableStyles.xml" Type="http://schemas.openxmlformats.org/officeDocument/2006/relationships/tableStyles"/><Relationship Id="rId8" Target="revisionInfo.xml" Type="http://schemas.microsoft.com/office/2015/10/relationships/revisionInfo"/><Relationship Id="rId9" Target="slides/slide3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ChangeAspect="1"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descr="A sunset in the background  Description generated with very high confidence" id="4" name="Picture 4">
            <a:extLst>
              <a:ext uri="{FF2B5EF4-FFF2-40B4-BE49-F238E27FC236}">
                <a16:creationId xmlns:a16="http://schemas.microsoft.com/office/drawing/2014/main" id="{CF3DD122-A988-4896-BE0E-DB7CEDE877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The Amazing Slideshow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4159404"/>
            <a:ext cx="9144000" cy="1098395"/>
          </a:xfrm>
        </p:spPr>
        <p:txBody>
          <a:bodyPr bIns="45720" lIns="91440" rIns="91440" rtlCol="0" tIns="45720" vert="horz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Template file for creating amazing slideshows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accent1="accent1" accent2="accent2" accent3="accent3" accent4="accent4" accent5="accent5" accent6="accent6" bg1="dk1" bg2="dk2" folHlink="folHlink" hlink="hlink" tx1="lt1" tx2="lt2"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7DDF-BD66-4C16-A8CC-2575CC83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 Title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493C5D-7B00-470B-A1DE-2CAE7984A3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544588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540089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629386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083832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57091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7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059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730481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Slide Title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 Paragraph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panose="020F0302020204030204"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3">
      <vt:lpstr>office theme</vt:lpstr>
      <vt:lpstr>The Amazing Slideshow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modified xsi:type="dcterms:W3CDTF">2018-07-09T16:04:34Z</dcterms:modified>
  <cp:revision>4</cp:revision>
  <dc:title>PowerPoint Presentation</dc:title>
</cp:coreProperties>
</file>