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unset in the background&#10;&#10;Description generated with very high confidence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DDF-BD66-4C16-A8CC-2575CC83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93C5D-7B00-470B-A1DE-2CAE7984A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54458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40089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29386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8383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709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7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5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Amazing Slideshow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modified xsi:type="dcterms:W3CDTF">2018-07-09T16:04:34Z</dcterms:modified>
</cp:coreProperties>
</file>