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DF97B-B668-4A74-B136-EFD882F6948D}" v="6" dt="2018-07-09T15:12:42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2" Target="slides/slide1.xml" Type="http://schemas.openxmlformats.org/officeDocument/2006/relationships/slide"/>
<Relationship Id="rId3" Target="presProps.xml" Type="http://schemas.openxmlformats.org/officeDocument/2006/relationships/presProps"/>
<Relationship Id="rId4" Target="viewProps.xml" Type="http://schemas.openxmlformats.org/officeDocument/2006/relationships/viewProps"/>
<Relationship Id="rId5" Target="theme/theme1.xml" Type="http://schemas.openxmlformats.org/officeDocument/2006/relationships/theme"/>
<Relationship Id="rId6" Target="tableStyles.xml" Type="http://schemas.openxmlformats.org/officeDocument/2006/relationships/tableStyles"/>
<Relationship Id="rId7" Target="revisionInfo.xml" Type="http://schemas.microsoft.com/office/2015/10/relationships/revisionInfo"/>
<Relationship Id="rId8" Target="slides/slide2.xml" Type="http://schemas.openxmlformats.org/officeDocument/2006/relationships/slide"/>
</Relationships>
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ChangeAspect="1"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2" Target="../media/image1.jpeg" Type="http://schemas.openxmlformats.org/officeDocument/2006/relationships/image"/>
</Relationships>

</file>

<file path=ppt/slides/_rels/slide2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A sunset in the background  Description generated with very high confidence" id="4" name="Picture 4">
            <a:extLst>
              <a:ext uri="{FF2B5EF4-FFF2-40B4-BE49-F238E27FC236}">
                <a16:creationId xmlns:a16="http://schemas.microsoft.com/office/drawing/2014/main" id="{CF3DD122-A988-4896-BE0E-DB7CEDE87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The Amazing Slideshow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4159404"/>
            <a:ext cx="9144000" cy="1098395"/>
          </a:xfrm>
        </p:spPr>
        <p:txBody>
          <a:bodyPr bIns="45720" lIns="91440" rIns="91440" rtlCol="0" tIns="45720" vert="horz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Template file for creating amazing slideshows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accent1="accent1" accent2="accent2" accent3="accent3" accent4="accent4" accent5="accent5" accent6="accent6" bg1="dk1" bg2="dk2" folHlink="folHlink" hlink="hlink" tx1="lt1" tx2="lt2"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The Amazing Slideshow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modified xsi:type="dcterms:W3CDTF">2018-07-09T15:13:52Z</dcterms:modified>
  <cp:revision>2</cp:revision>
  <dc:title>PowerPoint Presentation</dc:title>
</cp:coreProperties>
</file>