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DF97B-B668-4A74-B136-EFD882F6948D}" v="6" dt="2018-07-09T15:12:42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unset in the background&#10;&#10;Description generated with very high confidence">
            <a:extLst>
              <a:ext uri="{FF2B5EF4-FFF2-40B4-BE49-F238E27FC236}">
                <a16:creationId xmlns:a16="http://schemas.microsoft.com/office/drawing/2014/main" id="{CF3DD122-A988-4896-BE0E-DB7CEDE87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Amazing Slideshow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Template file for creating amazing slideshows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Amazing Slideshow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modified xsi:type="dcterms:W3CDTF">2018-07-09T15:13:52Z</dcterms:modified>
</cp:coreProperties>
</file>