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revisionInfo.xml" Type="http://schemas.microsoft.com/office/2015/10/relationships/revisionInfo"/><Relationship Id="rId8" Target="slides/slide2.xml" Type="http://schemas.openxmlformats.org/officeDocument/2006/relationships/slide"/><Relationship Id="rId9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sunset in the background  Description generated with very high confidence" id="4" name="Picture 4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4159404"/>
            <a:ext cx="9144000" cy="1098395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Slide Title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Paragraph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The Amazing Slideshow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modified xsi:type="dcterms:W3CDTF">2018-07-09T18:16:48Z</dcterms:modified>
  <cp:revision>4</cp:revision>
  <dc:title>PowerPoint Presentation</dc:title>
</cp:coreProperties>
</file>