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13-Jun-17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Applicatie CoTextThen		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Projectgroep 10</a:t>
            </a:r>
            <a:endParaRPr lang="nl-NL" dirty="0"/>
          </a:p>
          <a:p>
            <a:r>
              <a:rPr lang="nl-NL" dirty="0"/>
              <a:t>K</a:t>
            </a:r>
            <a:r>
              <a:rPr lang="nl-NL" dirty="0" smtClean="0"/>
              <a:t>oen van der Heide, Rick Beeloo, Thomas de Trein	</a:t>
            </a:r>
          </a:p>
        </p:txBody>
      </p:sp>
    </p:spTree>
    <p:extLst>
      <p:ext uri="{BB962C8B-B14F-4D97-AF65-F5344CB8AC3E}">
        <p14:creationId xmlns:p14="http://schemas.microsoft.com/office/powerpoint/2010/main" val="30143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Programma	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Aanpak</a:t>
            </a:r>
          </a:p>
          <a:p>
            <a:pPr lvl="1"/>
            <a:r>
              <a:rPr lang="nl-NL" dirty="0" smtClean="0"/>
              <a:t>Haal alle artikelen op van PubMed die anthocyanen noemen</a:t>
            </a:r>
          </a:p>
          <a:p>
            <a:pPr marL="457200" lvl="1" indent="0">
              <a:buNone/>
            </a:pPr>
            <a:endParaRPr lang="nl-NL" dirty="0" smtClean="0"/>
          </a:p>
          <a:p>
            <a:pPr lvl="1"/>
            <a:r>
              <a:rPr lang="nl-NL" dirty="0" smtClean="0"/>
              <a:t>Doorzoek ieder abstract voor organismes, stress omstandigheden en genen</a:t>
            </a:r>
          </a:p>
          <a:p>
            <a:pPr marL="457200" lvl="1" indent="0">
              <a:buNone/>
            </a:pPr>
            <a:endParaRPr lang="nl-NL" dirty="0" smtClean="0"/>
          </a:p>
          <a:p>
            <a:pPr lvl="1"/>
            <a:r>
              <a:rPr lang="nl-NL" dirty="0" smtClean="0"/>
              <a:t>Zet deze in een sunburst en een tree diagram	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23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Live demo :D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#demotime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Discussie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Verbeterpunten &amp; vervolgonderzoek</a:t>
            </a:r>
          </a:p>
          <a:p>
            <a:pPr lvl="1"/>
            <a:r>
              <a:rPr lang="en-US" dirty="0" smtClean="0"/>
              <a:t>Meer </a:t>
            </a:r>
            <a:r>
              <a:rPr lang="en-US" dirty="0" err="1" smtClean="0"/>
              <a:t>visualisatie</a:t>
            </a:r>
            <a:r>
              <a:rPr lang="en-US" dirty="0" smtClean="0"/>
              <a:t>/ </a:t>
            </a:r>
            <a:r>
              <a:rPr lang="en-US" dirty="0" err="1" smtClean="0"/>
              <a:t>overzichtelijkere</a:t>
            </a:r>
            <a:r>
              <a:rPr lang="en-US" dirty="0" smtClean="0"/>
              <a:t> </a:t>
            </a:r>
            <a:r>
              <a:rPr lang="en-US" dirty="0" err="1" smtClean="0"/>
              <a:t>visualisatie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Gebruiker</a:t>
            </a:r>
            <a:r>
              <a:rPr lang="en-US" dirty="0" smtClean="0"/>
              <a:t> </a:t>
            </a:r>
            <a:r>
              <a:rPr lang="en-US" dirty="0" err="1" smtClean="0"/>
              <a:t>zoekterm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gevonden</a:t>
            </a:r>
            <a:r>
              <a:rPr lang="en-US" dirty="0" smtClean="0"/>
              <a:t> data in 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vullen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Resultaten</a:t>
            </a:r>
            <a:r>
              <a:rPr lang="en-US" dirty="0" smtClean="0"/>
              <a:t> </a:t>
            </a:r>
            <a:r>
              <a:rPr lang="en-US" dirty="0" err="1" smtClean="0"/>
              <a:t>verbeteren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656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2157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749</TotalTime>
  <Words>73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Applicatie CoTextThen  </vt:lpstr>
      <vt:lpstr>Programma  </vt:lpstr>
      <vt:lpstr>Live demo :D </vt:lpstr>
      <vt:lpstr>Discussie</vt:lpstr>
      <vt:lpstr>Vragen?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Applicatie CoTextThen</dc:title>
  <dc:creator>Thomas Reinders</dc:creator>
  <cp:lastModifiedBy>Koen</cp:lastModifiedBy>
  <cp:revision>11</cp:revision>
  <dcterms:created xsi:type="dcterms:W3CDTF">2017-06-12T08:48:20Z</dcterms:created>
  <dcterms:modified xsi:type="dcterms:W3CDTF">2017-06-13T10:28:51Z</dcterms:modified>
</cp:coreProperties>
</file>