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Applicatie CoTextThen	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Projectgroep 11</a:t>
            </a:r>
            <a:endParaRPr lang="nl-NL" dirty="0"/>
          </a:p>
          <a:p>
            <a:r>
              <a:rPr lang="nl-NL" dirty="0" smtClean="0"/>
              <a:t>Cohen van der Heide, Rick Below, Thomas de trein	</a:t>
            </a:r>
          </a:p>
        </p:txBody>
      </p:sp>
    </p:spTree>
    <p:extLst>
      <p:ext uri="{BB962C8B-B14F-4D97-AF65-F5344CB8AC3E}">
        <p14:creationId xmlns:p14="http://schemas.microsoft.com/office/powerpoint/2010/main" val="301431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	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Inhoud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34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Workflow	</a:t>
            </a:r>
            <a:br>
              <a:rPr lang="nl-NL" dirty="0" smtClean="0"/>
            </a:br>
            <a:r>
              <a:rPr lang="nl-NL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flowchart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236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Live demo :D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#demotime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Verbeterpunten &amp; vervolgonderzoek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5620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Applicatie CoTextThen  </vt:lpstr>
      <vt:lpstr>Programma  </vt:lpstr>
      <vt:lpstr>Workflow   </vt:lpstr>
      <vt:lpstr>Live demo :D 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 CoTextThen</dc:title>
  <dc:creator>Thomas Reinders</dc:creator>
  <cp:lastModifiedBy>Thomas Reinders</cp:lastModifiedBy>
  <cp:revision>2</cp:revision>
  <dcterms:created xsi:type="dcterms:W3CDTF">2017-06-12T08:48:20Z</dcterms:created>
  <dcterms:modified xsi:type="dcterms:W3CDTF">2017-06-12T09:05:52Z</dcterms:modified>
</cp:coreProperties>
</file>