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Applicatie CoTextThen		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Projectgroep </a:t>
            </a:r>
            <a:r>
              <a:rPr lang="nl-NL" dirty="0" smtClean="0"/>
              <a:t>10</a:t>
            </a:r>
            <a:endParaRPr lang="nl-NL" dirty="0"/>
          </a:p>
          <a:p>
            <a:r>
              <a:rPr lang="nl-NL" dirty="0"/>
              <a:t>K</a:t>
            </a:r>
            <a:r>
              <a:rPr lang="nl-NL" dirty="0" smtClean="0"/>
              <a:t>oen </a:t>
            </a:r>
            <a:r>
              <a:rPr lang="nl-NL" dirty="0" smtClean="0"/>
              <a:t>van der Heide, Rick </a:t>
            </a:r>
            <a:r>
              <a:rPr lang="nl-NL" dirty="0" smtClean="0"/>
              <a:t>Beeloo, </a:t>
            </a:r>
            <a:r>
              <a:rPr lang="nl-NL" dirty="0" smtClean="0"/>
              <a:t>Thomas de </a:t>
            </a:r>
            <a:r>
              <a:rPr lang="nl-NL" dirty="0" smtClean="0"/>
              <a:t>Trein</a:t>
            </a:r>
            <a:r>
              <a:rPr lang="nl-NL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43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Programma	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Aanpak</a:t>
            </a:r>
          </a:p>
          <a:p>
            <a:pPr lvl="1"/>
            <a:r>
              <a:rPr lang="nl-NL" dirty="0" smtClean="0"/>
              <a:t>Haal alle artikelen op van PubMed die anthocyanen noemen</a:t>
            </a:r>
          </a:p>
          <a:p>
            <a:pPr marL="457200" lvl="1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Doorzoek ieder abstract voor organismes, stress omstandigheden en genen</a:t>
            </a:r>
          </a:p>
          <a:p>
            <a:pPr marL="457200" lvl="1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Zet deze in een sunburst en een tree diagram</a:t>
            </a:r>
            <a:r>
              <a:rPr lang="nl-NL" dirty="0" smtClean="0"/>
              <a:t>	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23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Workflow	</a:t>
            </a:r>
            <a:br>
              <a:rPr lang="nl-NL" dirty="0" smtClean="0"/>
            </a:br>
            <a:r>
              <a:rPr lang="nl-NL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flowchart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236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Live demo :D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#demotime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Verbeterpunten &amp; </a:t>
            </a:r>
            <a:r>
              <a:rPr lang="nl-NL" dirty="0" smtClean="0"/>
              <a:t>vervolgonderzoek</a:t>
            </a:r>
          </a:p>
          <a:p>
            <a:pPr lvl="1"/>
            <a:r>
              <a:rPr lang="en-US" dirty="0" smtClean="0"/>
              <a:t>Meer </a:t>
            </a:r>
            <a:r>
              <a:rPr lang="en-US" dirty="0" err="1" smtClean="0"/>
              <a:t>visualisatie</a:t>
            </a:r>
            <a:r>
              <a:rPr lang="en-US" dirty="0" smtClean="0"/>
              <a:t>/ </a:t>
            </a:r>
            <a:r>
              <a:rPr lang="en-US" dirty="0" err="1" smtClean="0"/>
              <a:t>overzichtelijkere</a:t>
            </a:r>
            <a:r>
              <a:rPr lang="en-US" dirty="0" smtClean="0"/>
              <a:t> </a:t>
            </a:r>
            <a:r>
              <a:rPr lang="en-US" dirty="0" err="1" smtClean="0"/>
              <a:t>visualisatie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zoekterm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gevonden</a:t>
            </a:r>
            <a:r>
              <a:rPr lang="en-US" dirty="0" smtClean="0"/>
              <a:t> data in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vullen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verbeteren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5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157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746</TotalTime>
  <Words>75</Words>
  <Application>Microsoft Office PowerPoint</Application>
  <PresentationFormat>Widescreen</PresentationFormat>
  <Paragraphs>23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Applicatie CoTextThen  </vt:lpstr>
      <vt:lpstr>Programma  </vt:lpstr>
      <vt:lpstr>Workflow   </vt:lpstr>
      <vt:lpstr>Live demo :D </vt:lpstr>
      <vt:lpstr>Discussie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 CoTextThen</dc:title>
  <dc:creator>Thomas Reinders</dc:creator>
  <cp:lastModifiedBy>Koen</cp:lastModifiedBy>
  <cp:revision>10</cp:revision>
  <dcterms:created xsi:type="dcterms:W3CDTF">2017-06-12T08:48:20Z</dcterms:created>
  <dcterms:modified xsi:type="dcterms:W3CDTF">2017-06-13T07:19:34Z</dcterms:modified>
</cp:coreProperties>
</file>